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96" name="Google Shape;296;p1"/>
          <p:cNvSpPr/>
          <p:nvPr/>
        </p:nvSpPr>
        <p:spPr>
          <a:xfrm>
            <a:off x="228275" y="0"/>
            <a:ext cx="8915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"/>
          <p:cNvCxnSpPr/>
          <p:nvPr/>
        </p:nvCxnSpPr>
        <p:spPr>
          <a:xfrm>
            <a:off x="-1328670" y="3305130"/>
            <a:ext cx="65520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69" name="Google Shape;69;p10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75" name="Google Shape;75;p11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81" name="Google Shape;81;p1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87" name="Google Shape;87;p13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93" name="Google Shape;93;p14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1185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05" name="Google Shape;105;p16"/>
          <p:cNvSpPr/>
          <p:nvPr/>
        </p:nvSpPr>
        <p:spPr>
          <a:xfrm>
            <a:off x="0" y="269600"/>
            <a:ext cx="9753600" cy="468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11" name="Google Shape;111;p17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3" name="Google Shape;23;p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27" name="Google Shape;127;p20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33" name="Google Shape;133;p21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39" name="Google Shape;139;p2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45" name="Google Shape;145;p23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51" name="Google Shape;151;p24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57" name="Google Shape;157;p25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63" name="Google Shape;163;p26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69" name="Google Shape;169;p27"/>
          <p:cNvSpPr/>
          <p:nvPr/>
        </p:nvSpPr>
        <p:spPr>
          <a:xfrm>
            <a:off x="0" y="171000"/>
            <a:ext cx="8435750" cy="554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75" name="Google Shape;175;p28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81" name="Google Shape;181;p29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87" name="Google Shape;187;p30"/>
          <p:cNvSpPr/>
          <p:nvPr/>
        </p:nvSpPr>
        <p:spPr>
          <a:xfrm>
            <a:off x="0" y="7620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93" name="Google Shape;193;p31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99" name="Google Shape;199;p3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05" name="Google Shape;205;p33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11" name="Google Shape;211;p34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17" name="Google Shape;217;p35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23" name="Google Shape;223;p36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29" name="Google Shape;229;p37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35" name="Google Shape;235;p38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41" name="Google Shape;241;p39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33" name="Google Shape;33;p4"/>
          <p:cNvSpPr/>
          <p:nvPr/>
        </p:nvSpPr>
        <p:spPr>
          <a:xfrm>
            <a:off x="0" y="983875"/>
            <a:ext cx="9753600" cy="63313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47" name="Google Shape;247;p40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53" name="Google Shape;253;p41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59" name="Google Shape;259;p4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65" name="Google Shape;265;p43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71" name="Google Shape;271;p44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77" name="Google Shape;277;p45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83" name="Google Shape;283;p46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89" name="Google Shape;289;p47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39" name="Google Shape;39;p5"/>
          <p:cNvSpPr/>
          <p:nvPr/>
        </p:nvSpPr>
        <p:spPr>
          <a:xfrm>
            <a:off x="4572000" y="331313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45" name="Google Shape;45;p6"/>
          <p:cNvSpPr/>
          <p:nvPr/>
        </p:nvSpPr>
        <p:spPr>
          <a:xfrm>
            <a:off x="0" y="25575"/>
            <a:ext cx="9753600" cy="500362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51" name="Google Shape;51;p7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57" name="Google Shape;57;p8"/>
          <p:cNvSpPr/>
          <p:nvPr/>
        </p:nvSpPr>
        <p:spPr>
          <a:xfrm>
            <a:off x="0" y="512875"/>
            <a:ext cx="9753600" cy="3982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63" name="Google Shape;63;p9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