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53" r:id="rId4"/>
    <p:sldId id="363" r:id="rId5"/>
    <p:sldId id="364" r:id="rId6"/>
    <p:sldId id="357" r:id="rId7"/>
    <p:sldId id="366" r:id="rId8"/>
    <p:sldId id="308" r:id="rId9"/>
    <p:sldId id="359" r:id="rId10"/>
    <p:sldId id="360" r:id="rId11"/>
    <p:sldId id="361" r:id="rId12"/>
    <p:sldId id="367" r:id="rId13"/>
    <p:sldId id="368" r:id="rId14"/>
    <p:sldId id="369" r:id="rId15"/>
    <p:sldId id="3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5E42"/>
    <a:srgbClr val="FF7F5B"/>
    <a:srgbClr val="C136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6" d="100"/>
          <a:sy n="66" d="100"/>
        </p:scale>
        <p:origin x="668" y="4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8/5/2025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gradFill>
          <a:gsLst>
            <a:gs pos="0">
              <a:schemeClr val="accent6">
                <a:lumMod val="10000"/>
                <a:lumOff val="90000"/>
              </a:schemeClr>
            </a:gs>
            <a:gs pos="63000">
              <a:schemeClr val="accent6">
                <a:lumMod val="20000"/>
                <a:lumOff val="80000"/>
              </a:schemeClr>
            </a:gs>
            <a:gs pos="100000">
              <a:schemeClr val="accent6">
                <a:lumMod val="50000"/>
                <a:lumOff val="50000"/>
              </a:schemeClr>
            </a:gs>
          </a:gsLst>
          <a:lin ang="162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060070C-A2A7-4B81-B246-E8C935278ED4}"/>
              </a:ext>
            </a:extLst>
          </p:cNvPr>
          <p:cNvGrpSpPr/>
          <p:nvPr userDrawn="1"/>
        </p:nvGrpSpPr>
        <p:grpSpPr>
          <a:xfrm flipH="1">
            <a:off x="0" y="2168416"/>
            <a:ext cx="12192000" cy="4689584"/>
            <a:chOff x="0" y="2168416"/>
            <a:chExt cx="12192000" cy="4689584"/>
          </a:xfrm>
          <a:gradFill>
            <a:gsLst>
              <a:gs pos="0">
                <a:schemeClr val="accent2">
                  <a:lumMod val="40000"/>
                  <a:lumOff val="60000"/>
                </a:schemeClr>
              </a:gs>
              <a:gs pos="35000">
                <a:schemeClr val="accent2">
                  <a:lumMod val="60000"/>
                  <a:lumOff val="40000"/>
                </a:schemeClr>
              </a:gs>
              <a:gs pos="100000">
                <a:schemeClr val="accent6">
                  <a:lumMod val="50000"/>
                  <a:lumOff val="50000"/>
                </a:schemeClr>
              </a:gs>
            </a:gsLst>
            <a:lin ang="16200000" scaled="1"/>
          </a:gradFill>
        </p:grpSpPr>
        <p:sp>
          <p:nvSpPr>
            <p:cNvPr id="4" name="Rectangle 3">
              <a:extLst>
                <a:ext uri="{FF2B5EF4-FFF2-40B4-BE49-F238E27FC236}">
                  <a16:creationId xmlns:a16="http://schemas.microsoft.com/office/drawing/2014/main" id="{6A4B2706-9E1D-40D2-A2FB-F2022E22422C}"/>
                </a:ext>
              </a:extLst>
            </p:cNvPr>
            <p:cNvSpPr/>
            <p:nvPr/>
          </p:nvSpPr>
          <p:spPr>
            <a:xfrm>
              <a:off x="0" y="3402565"/>
              <a:ext cx="12192000" cy="34554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47A37D4-3408-4D44-82C4-C11F42D4679A}"/>
                </a:ext>
              </a:extLst>
            </p:cNvPr>
            <p:cNvGrpSpPr/>
            <p:nvPr/>
          </p:nvGrpSpPr>
          <p:grpSpPr>
            <a:xfrm>
              <a:off x="0" y="2168416"/>
              <a:ext cx="12192000" cy="1262326"/>
              <a:chOff x="-21845" y="4644958"/>
              <a:chExt cx="12192000" cy="1262326"/>
            </a:xfrm>
            <a:grpFill/>
          </p:grpSpPr>
          <p:sp>
            <p:nvSpPr>
              <p:cNvPr id="6" name="Freeform: Shape 5">
                <a:extLst>
                  <a:ext uri="{FF2B5EF4-FFF2-40B4-BE49-F238E27FC236}">
                    <a16:creationId xmlns:a16="http://schemas.microsoft.com/office/drawing/2014/main" id="{6A9A8CA8-2CA5-4A2B-86F9-FB95506FE59A}"/>
                  </a:ext>
                </a:extLst>
              </p:cNvPr>
              <p:cNvSpPr>
                <a:spLocks/>
              </p:cNvSpPr>
              <p:nvPr/>
            </p:nvSpPr>
            <p:spPr bwMode="auto">
              <a:xfrm>
                <a:off x="-21845" y="4644958"/>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7" name="Freeform: Shape 6">
                <a:extLst>
                  <a:ext uri="{FF2B5EF4-FFF2-40B4-BE49-F238E27FC236}">
                    <a16:creationId xmlns:a16="http://schemas.microsoft.com/office/drawing/2014/main" id="{DF4A9CB5-61DF-46F8-AFB5-DF535285CAEC}"/>
                  </a:ext>
                </a:extLst>
              </p:cNvPr>
              <p:cNvSpPr>
                <a:spLocks/>
              </p:cNvSpPr>
              <p:nvPr/>
            </p:nvSpPr>
            <p:spPr bwMode="auto">
              <a:xfrm>
                <a:off x="6549023" y="5325691"/>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Shape 7">
                <a:extLst>
                  <a:ext uri="{FF2B5EF4-FFF2-40B4-BE49-F238E27FC236}">
                    <a16:creationId xmlns:a16="http://schemas.microsoft.com/office/drawing/2014/main" id="{CB777D76-4194-48A4-973D-2715DCF64D34}"/>
                  </a:ext>
                </a:extLst>
              </p:cNvPr>
              <p:cNvSpPr>
                <a:spLocks/>
              </p:cNvSpPr>
              <p:nvPr/>
            </p:nvSpPr>
            <p:spPr bwMode="auto">
              <a:xfrm flipH="1">
                <a:off x="11297027" y="5437014"/>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9" name="Freeform: Shape 8">
                <a:extLst>
                  <a:ext uri="{FF2B5EF4-FFF2-40B4-BE49-F238E27FC236}">
                    <a16:creationId xmlns:a16="http://schemas.microsoft.com/office/drawing/2014/main" id="{2F425CE8-B4C6-4829-B772-893241422929}"/>
                  </a:ext>
                </a:extLst>
              </p:cNvPr>
              <p:cNvSpPr>
                <a:spLocks/>
              </p:cNvSpPr>
              <p:nvPr/>
            </p:nvSpPr>
            <p:spPr bwMode="auto">
              <a:xfrm>
                <a:off x="10200769" y="5371762"/>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grpSp>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62CE450-E6D6-4E77-90AE-76F423543331}"/>
              </a:ext>
            </a:extLst>
          </p:cNvPr>
          <p:cNvSpPr>
            <a:spLocks noGrp="1"/>
          </p:cNvSpPr>
          <p:nvPr>
            <p:ph type="pic" sz="quarter" idx="12" hasCustomPrompt="1"/>
          </p:nvPr>
        </p:nvSpPr>
        <p:spPr>
          <a:xfrm>
            <a:off x="4601208" y="-14066"/>
            <a:ext cx="7590793" cy="6915322"/>
          </a:xfrm>
          <a:custGeom>
            <a:avLst/>
            <a:gdLst>
              <a:gd name="connsiteX0" fmla="*/ 1360830 w 7590793"/>
              <a:gd name="connsiteY0" fmla="*/ 2708207 h 6915322"/>
              <a:gd name="connsiteX1" fmla="*/ 2049125 w 7590793"/>
              <a:gd name="connsiteY1" fmla="*/ 3058126 h 6915322"/>
              <a:gd name="connsiteX2" fmla="*/ 5349529 w 7590793"/>
              <a:gd name="connsiteY2" fmla="*/ 6915322 h 6915322"/>
              <a:gd name="connsiteX3" fmla="*/ 2694033 w 7590793"/>
              <a:gd name="connsiteY3" fmla="*/ 6915322 h 6915322"/>
              <a:gd name="connsiteX4" fmla="*/ 516048 w 7590793"/>
              <a:gd name="connsiteY4" fmla="*/ 4369902 h 6915322"/>
              <a:gd name="connsiteX5" fmla="*/ 626699 w 7590793"/>
              <a:gd name="connsiteY5" fmla="*/ 2947475 h 6915322"/>
              <a:gd name="connsiteX6" fmla="*/ 1360830 w 7590793"/>
              <a:gd name="connsiteY6" fmla="*/ 2708207 h 6915322"/>
              <a:gd name="connsiteX7" fmla="*/ 2810792 w 7590793"/>
              <a:gd name="connsiteY7" fmla="*/ 0 h 6915322"/>
              <a:gd name="connsiteX8" fmla="*/ 5466288 w 7590793"/>
              <a:gd name="connsiteY8" fmla="*/ 0 h 6915322"/>
              <a:gd name="connsiteX9" fmla="*/ 6931181 w 7590793"/>
              <a:gd name="connsiteY9" fmla="*/ 1712027 h 6915322"/>
              <a:gd name="connsiteX10" fmla="*/ 6820529 w 7590793"/>
              <a:gd name="connsiteY10" fmla="*/ 3134453 h 6915322"/>
              <a:gd name="connsiteX11" fmla="*/ 5398102 w 7590793"/>
              <a:gd name="connsiteY11" fmla="*/ 3023802 h 6915322"/>
              <a:gd name="connsiteX12" fmla="*/ 0 w 7590793"/>
              <a:gd name="connsiteY12" fmla="*/ 0 h 6915322"/>
              <a:gd name="connsiteX13" fmla="*/ 2449366 w 7590793"/>
              <a:gd name="connsiteY13" fmla="*/ 0 h 6915322"/>
              <a:gd name="connsiteX14" fmla="*/ 7590793 w 7590793"/>
              <a:gd name="connsiteY14" fmla="*/ 6008808 h 6915322"/>
              <a:gd name="connsiteX15" fmla="*/ 7590793 w 7590793"/>
              <a:gd name="connsiteY15" fmla="*/ 6915322 h 6915322"/>
              <a:gd name="connsiteX16" fmla="*/ 5710953 w 7590793"/>
              <a:gd name="connsiteY16" fmla="*/ 6915322 h 6915322"/>
              <a:gd name="connsiteX17" fmla="*/ 230936 w 7590793"/>
              <a:gd name="connsiteY17" fmla="*/ 510802 h 6915322"/>
              <a:gd name="connsiteX18" fmla="*/ 10818 w 7590793"/>
              <a:gd name="connsiteY18" fmla="*/ 66262 h 691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90793" h="6915322">
                <a:moveTo>
                  <a:pt x="1360830" y="2708207"/>
                </a:moveTo>
                <a:cubicBezTo>
                  <a:pt x="1618238" y="2728231"/>
                  <a:pt x="1868007" y="2846453"/>
                  <a:pt x="2049125" y="3058126"/>
                </a:cubicBezTo>
                <a:lnTo>
                  <a:pt x="5349529" y="6915322"/>
                </a:lnTo>
                <a:lnTo>
                  <a:pt x="2694033" y="6915322"/>
                </a:lnTo>
                <a:lnTo>
                  <a:pt x="516048" y="4369902"/>
                </a:lnTo>
                <a:cubicBezTo>
                  <a:pt x="153811" y="3946554"/>
                  <a:pt x="203352" y="3309712"/>
                  <a:pt x="626699" y="2947475"/>
                </a:cubicBezTo>
                <a:cubicBezTo>
                  <a:pt x="838374" y="2766358"/>
                  <a:pt x="1103421" y="2688183"/>
                  <a:pt x="1360830" y="2708207"/>
                </a:cubicBezTo>
                <a:close/>
                <a:moveTo>
                  <a:pt x="2810792" y="0"/>
                </a:moveTo>
                <a:lnTo>
                  <a:pt x="5466288" y="0"/>
                </a:lnTo>
                <a:lnTo>
                  <a:pt x="6931181" y="1712027"/>
                </a:lnTo>
                <a:cubicBezTo>
                  <a:pt x="7293416" y="2135375"/>
                  <a:pt x="7243876" y="2772216"/>
                  <a:pt x="6820529" y="3134453"/>
                </a:cubicBezTo>
                <a:cubicBezTo>
                  <a:pt x="6397181" y="3496689"/>
                  <a:pt x="5760339" y="3447149"/>
                  <a:pt x="5398102" y="3023802"/>
                </a:cubicBezTo>
                <a:close/>
                <a:moveTo>
                  <a:pt x="0" y="0"/>
                </a:moveTo>
                <a:lnTo>
                  <a:pt x="2449366" y="0"/>
                </a:lnTo>
                <a:lnTo>
                  <a:pt x="7590793" y="6008808"/>
                </a:lnTo>
                <a:lnTo>
                  <a:pt x="7590793" y="6915322"/>
                </a:lnTo>
                <a:lnTo>
                  <a:pt x="5710953" y="6915322"/>
                </a:lnTo>
                <a:lnTo>
                  <a:pt x="230936" y="510802"/>
                </a:lnTo>
                <a:cubicBezTo>
                  <a:pt x="117737" y="378506"/>
                  <a:pt x="44751" y="225361"/>
                  <a:pt x="10818" y="66262"/>
                </a:cubicBezTo>
                <a:close/>
              </a:path>
            </a:pathLst>
          </a:custGeom>
          <a:solidFill>
            <a:schemeClr val="bg1">
              <a:lumMod val="95000"/>
            </a:schemeClr>
          </a:solidFill>
          <a:ln w="4445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3F1C1CB5-408D-4953-B5CD-F12D3C5E8C75}"/>
              </a:ext>
            </a:extLst>
          </p:cNvPr>
          <p:cNvSpPr>
            <a:spLocks noGrp="1"/>
          </p:cNvSpPr>
          <p:nvPr>
            <p:ph type="pic" sz="quarter" idx="12" hasCustomPrompt="1"/>
          </p:nvPr>
        </p:nvSpPr>
        <p:spPr>
          <a:xfrm>
            <a:off x="-2" y="-14066"/>
            <a:ext cx="6589486" cy="6915322"/>
          </a:xfrm>
          <a:custGeom>
            <a:avLst/>
            <a:gdLst>
              <a:gd name="connsiteX0" fmla="*/ 5013564 w 6589486"/>
              <a:gd name="connsiteY0" fmla="*/ 0 h 6915322"/>
              <a:gd name="connsiteX1" fmla="*/ 6589483 w 6589486"/>
              <a:gd name="connsiteY1" fmla="*/ 3459640 h 6915322"/>
              <a:gd name="connsiteX2" fmla="*/ 5005054 w 6589486"/>
              <a:gd name="connsiteY2" fmla="*/ 6915322 h 6915322"/>
              <a:gd name="connsiteX3" fmla="*/ 5005107 w 6589486"/>
              <a:gd name="connsiteY3" fmla="*/ 6872066 h 6915322"/>
              <a:gd name="connsiteX4" fmla="*/ 0 w 6589486"/>
              <a:gd name="connsiteY4" fmla="*/ 6872066 h 6915322"/>
              <a:gd name="connsiteX5" fmla="*/ 0 w 6589486"/>
              <a:gd name="connsiteY5" fmla="*/ 14066 h 6915322"/>
              <a:gd name="connsiteX6" fmla="*/ 5010913 w 6589486"/>
              <a:gd name="connsiteY6" fmla="*/ 14066 h 6915322"/>
              <a:gd name="connsiteX7" fmla="*/ 5010913 w 6589486"/>
              <a:gd name="connsiteY7" fmla="*/ 2154276 h 6915322"/>
              <a:gd name="connsiteX0" fmla="*/ 5013564 w 6589486"/>
              <a:gd name="connsiteY0" fmla="*/ 0 h 6915322"/>
              <a:gd name="connsiteX1" fmla="*/ 6589483 w 6589486"/>
              <a:gd name="connsiteY1" fmla="*/ 3459640 h 6915322"/>
              <a:gd name="connsiteX2" fmla="*/ 5005054 w 6589486"/>
              <a:gd name="connsiteY2" fmla="*/ 6915322 h 6915322"/>
              <a:gd name="connsiteX3" fmla="*/ 5005107 w 6589486"/>
              <a:gd name="connsiteY3" fmla="*/ 6872066 h 6915322"/>
              <a:gd name="connsiteX4" fmla="*/ 0 w 6589486"/>
              <a:gd name="connsiteY4" fmla="*/ 6872066 h 6915322"/>
              <a:gd name="connsiteX5" fmla="*/ 0 w 6589486"/>
              <a:gd name="connsiteY5" fmla="*/ 14066 h 6915322"/>
              <a:gd name="connsiteX6" fmla="*/ 5010913 w 6589486"/>
              <a:gd name="connsiteY6" fmla="*/ 14066 h 6915322"/>
              <a:gd name="connsiteX7" fmla="*/ 5013564 w 6589486"/>
              <a:gd name="connsiteY7" fmla="*/ 0 h 6915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89486" h="6915322">
                <a:moveTo>
                  <a:pt x="5013564" y="0"/>
                </a:moveTo>
                <a:cubicBezTo>
                  <a:pt x="6017304" y="877309"/>
                  <a:pt x="6591136" y="2137051"/>
                  <a:pt x="6589483" y="3459640"/>
                </a:cubicBezTo>
                <a:cubicBezTo>
                  <a:pt x="6587830" y="4782168"/>
                  <a:pt x="6010904" y="6040459"/>
                  <a:pt x="5005054" y="6915322"/>
                </a:cubicBezTo>
                <a:cubicBezTo>
                  <a:pt x="5005072" y="6900903"/>
                  <a:pt x="5005089" y="6886485"/>
                  <a:pt x="5005107" y="6872066"/>
                </a:cubicBezTo>
                <a:lnTo>
                  <a:pt x="0" y="6872066"/>
                </a:lnTo>
                <a:lnTo>
                  <a:pt x="0" y="14066"/>
                </a:lnTo>
                <a:lnTo>
                  <a:pt x="5010913" y="14066"/>
                </a:lnTo>
                <a:lnTo>
                  <a:pt x="5013564" y="0"/>
                </a:lnTo>
                <a:close/>
              </a:path>
            </a:pathLst>
          </a:custGeom>
          <a:solidFill>
            <a:schemeClr val="bg1">
              <a:lumMod val="95000"/>
            </a:schemeClr>
          </a:solidFill>
          <a:ln w="4445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8AF049-4521-4294-9EE4-484ADBB92FF8}"/>
              </a:ext>
            </a:extLst>
          </p:cNvPr>
          <p:cNvSpPr/>
          <p:nvPr userDrawn="1"/>
        </p:nvSpPr>
        <p:spPr>
          <a:xfrm>
            <a:off x="733228" y="2722187"/>
            <a:ext cx="5292000" cy="165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3" name="그림 개체 틀 2">
            <a:extLst>
              <a:ext uri="{FF2B5EF4-FFF2-40B4-BE49-F238E27FC236}">
                <a16:creationId xmlns:a16="http://schemas.microsoft.com/office/drawing/2014/main" id="{E47DABA9-EC9D-46EF-8438-CD7527D72D0B}"/>
              </a:ext>
            </a:extLst>
          </p:cNvPr>
          <p:cNvSpPr>
            <a:spLocks noGrp="1"/>
          </p:cNvSpPr>
          <p:nvPr>
            <p:ph type="pic" sz="quarter" idx="10" hasCustomPrompt="1"/>
          </p:nvPr>
        </p:nvSpPr>
        <p:spPr>
          <a:xfrm>
            <a:off x="1271009" y="1809347"/>
            <a:ext cx="1800000" cy="1800000"/>
          </a:xfrm>
          <a:prstGeom prst="ellipse">
            <a:avLst/>
          </a:prstGeom>
          <a:solidFill>
            <a:schemeClr val="bg1">
              <a:lumMod val="95000"/>
            </a:schemeClr>
          </a:solidFill>
          <a:ln w="107950">
            <a:solidFill>
              <a:schemeClr val="accent1"/>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B94FC4D0-63DD-4FDA-994F-BA9CBB921BAA}"/>
              </a:ext>
            </a:extLst>
          </p:cNvPr>
          <p:cNvSpPr>
            <a:spLocks noGrp="1"/>
          </p:cNvSpPr>
          <p:nvPr>
            <p:ph type="pic" sz="quarter" idx="11" hasCustomPrompt="1"/>
          </p:nvPr>
        </p:nvSpPr>
        <p:spPr>
          <a:xfrm>
            <a:off x="3669495" y="1809347"/>
            <a:ext cx="1800000" cy="1800000"/>
          </a:xfrm>
          <a:prstGeom prst="ellipse">
            <a:avLst/>
          </a:prstGeom>
          <a:solidFill>
            <a:schemeClr val="bg1">
              <a:lumMod val="95000"/>
            </a:schemeClr>
          </a:solidFill>
          <a:ln w="107950">
            <a:solidFill>
              <a:schemeClr val="accent2"/>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5" name="Rectangle 4">
            <a:extLst>
              <a:ext uri="{FF2B5EF4-FFF2-40B4-BE49-F238E27FC236}">
                <a16:creationId xmlns:a16="http://schemas.microsoft.com/office/drawing/2014/main" id="{CDFBB508-8C47-4DB7-8F45-84CD1AC8E149}"/>
              </a:ext>
            </a:extLst>
          </p:cNvPr>
          <p:cNvSpPr/>
          <p:nvPr userDrawn="1"/>
        </p:nvSpPr>
        <p:spPr>
          <a:xfrm>
            <a:off x="6189393" y="2722187"/>
            <a:ext cx="5292000" cy="165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그림 개체 틀 2">
            <a:extLst>
              <a:ext uri="{FF2B5EF4-FFF2-40B4-BE49-F238E27FC236}">
                <a16:creationId xmlns:a16="http://schemas.microsoft.com/office/drawing/2014/main" id="{92772F61-F4EC-4262-A13B-53032E6AB647}"/>
              </a:ext>
            </a:extLst>
          </p:cNvPr>
          <p:cNvSpPr>
            <a:spLocks noGrp="1"/>
          </p:cNvSpPr>
          <p:nvPr>
            <p:ph type="pic" sz="quarter" idx="12" hasCustomPrompt="1"/>
          </p:nvPr>
        </p:nvSpPr>
        <p:spPr>
          <a:xfrm>
            <a:off x="6739142" y="1809347"/>
            <a:ext cx="1800000" cy="1800000"/>
          </a:xfrm>
          <a:prstGeom prst="ellipse">
            <a:avLst/>
          </a:prstGeom>
          <a:solidFill>
            <a:schemeClr val="bg1"/>
          </a:solidFill>
          <a:ln w="107950">
            <a:solidFill>
              <a:schemeClr val="accent3"/>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7" name="그림 개체 틀 2">
            <a:extLst>
              <a:ext uri="{FF2B5EF4-FFF2-40B4-BE49-F238E27FC236}">
                <a16:creationId xmlns:a16="http://schemas.microsoft.com/office/drawing/2014/main" id="{08DD5E0E-B4B9-4BA2-A8DC-94B2F8520E58}"/>
              </a:ext>
            </a:extLst>
          </p:cNvPr>
          <p:cNvSpPr>
            <a:spLocks noGrp="1"/>
          </p:cNvSpPr>
          <p:nvPr>
            <p:ph type="pic" sz="quarter" idx="13" hasCustomPrompt="1"/>
          </p:nvPr>
        </p:nvSpPr>
        <p:spPr>
          <a:xfrm>
            <a:off x="9131645" y="1809347"/>
            <a:ext cx="1800000" cy="1800000"/>
          </a:xfrm>
          <a:prstGeom prst="ellipse">
            <a:avLst/>
          </a:prstGeom>
          <a:solidFill>
            <a:schemeClr val="bg1"/>
          </a:solidFill>
          <a:ln w="107950">
            <a:solidFill>
              <a:schemeClr val="accent4"/>
            </a:solidFill>
          </a:ln>
          <a:effectLst>
            <a:innerShdw blurRad="114300">
              <a:schemeClr val="bg1"/>
            </a:innerShdw>
          </a:effectLst>
        </p:spPr>
        <p:txBody>
          <a:bodyPr anchor="ctr"/>
          <a:lstStyle>
            <a:lvl1pPr marL="0" indent="0" algn="ctr">
              <a:buNone/>
              <a:defRPr sz="1200"/>
            </a:lvl1pPr>
          </a:lstStyle>
          <a:p>
            <a:r>
              <a:rPr lang="en-US" altLang="ko-KR" dirty="0"/>
              <a:t>Place Your Picture Here</a:t>
            </a:r>
            <a:endParaRPr lang="ko-KR" altLang="en-US" dirty="0"/>
          </a:p>
        </p:txBody>
      </p:sp>
      <p:sp>
        <p:nvSpPr>
          <p:cNvPr id="8" name="Rectangle 7">
            <a:extLst>
              <a:ext uri="{FF2B5EF4-FFF2-40B4-BE49-F238E27FC236}">
                <a16:creationId xmlns:a16="http://schemas.microsoft.com/office/drawing/2014/main" id="{221DEB71-36D6-4A42-A8E4-69714AFB97C2}"/>
              </a:ext>
            </a:extLst>
          </p:cNvPr>
          <p:cNvSpPr/>
          <p:nvPr userDrawn="1"/>
        </p:nvSpPr>
        <p:spPr>
          <a:xfrm>
            <a:off x="1181009" y="3775013"/>
            <a:ext cx="198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ko-KR" altLang="en-US" sz="1800" dirty="0"/>
          </a:p>
        </p:txBody>
      </p:sp>
      <p:sp>
        <p:nvSpPr>
          <p:cNvPr id="9" name="Rectangle 8">
            <a:extLst>
              <a:ext uri="{FF2B5EF4-FFF2-40B4-BE49-F238E27FC236}">
                <a16:creationId xmlns:a16="http://schemas.microsoft.com/office/drawing/2014/main" id="{9BA51A4A-A45B-4C79-BD45-E0B080932AFF}"/>
              </a:ext>
            </a:extLst>
          </p:cNvPr>
          <p:cNvSpPr/>
          <p:nvPr userDrawn="1"/>
        </p:nvSpPr>
        <p:spPr>
          <a:xfrm>
            <a:off x="3573512" y="3775013"/>
            <a:ext cx="1980000" cy="360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ectangle 9">
            <a:extLst>
              <a:ext uri="{FF2B5EF4-FFF2-40B4-BE49-F238E27FC236}">
                <a16:creationId xmlns:a16="http://schemas.microsoft.com/office/drawing/2014/main" id="{0EDBB916-3F37-4EBF-A328-B684A0D92718}"/>
              </a:ext>
            </a:extLst>
          </p:cNvPr>
          <p:cNvSpPr/>
          <p:nvPr userDrawn="1"/>
        </p:nvSpPr>
        <p:spPr>
          <a:xfrm>
            <a:off x="6649142" y="3775013"/>
            <a:ext cx="19800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1" name="Rectangle 10">
            <a:extLst>
              <a:ext uri="{FF2B5EF4-FFF2-40B4-BE49-F238E27FC236}">
                <a16:creationId xmlns:a16="http://schemas.microsoft.com/office/drawing/2014/main" id="{CD1F62EC-DDC0-4443-AAEF-274EEE01DA68}"/>
              </a:ext>
            </a:extLst>
          </p:cNvPr>
          <p:cNvSpPr/>
          <p:nvPr userDrawn="1"/>
        </p:nvSpPr>
        <p:spPr>
          <a:xfrm>
            <a:off x="9041645" y="3775013"/>
            <a:ext cx="19800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2" name="Text Placeholder 9">
            <a:extLst>
              <a:ext uri="{FF2B5EF4-FFF2-40B4-BE49-F238E27FC236}">
                <a16:creationId xmlns:a16="http://schemas.microsoft.com/office/drawing/2014/main" id="{AA7AAE8A-B655-46C4-9F55-D0EEEEAA967C}"/>
              </a:ext>
            </a:extLst>
          </p:cNvPr>
          <p:cNvSpPr>
            <a:spLocks noGrp="1"/>
          </p:cNvSpPr>
          <p:nvPr>
            <p:ph type="body" sz="quarter" idx="14"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3" name="Freeform: Shape 12">
            <a:extLst>
              <a:ext uri="{FF2B5EF4-FFF2-40B4-BE49-F238E27FC236}">
                <a16:creationId xmlns:a16="http://schemas.microsoft.com/office/drawing/2014/main" id="{5F9E93EC-0252-470A-BB43-BA00FCE03F08}"/>
              </a:ext>
            </a:extLst>
          </p:cNvPr>
          <p:cNvSpPr>
            <a:spLocks/>
          </p:cNvSpPr>
          <p:nvPr userDrawn="1"/>
        </p:nvSpPr>
        <p:spPr bwMode="auto">
          <a:xfrm>
            <a:off x="1" y="5971671"/>
            <a:ext cx="12191627" cy="886329"/>
          </a:xfrm>
          <a:custGeom>
            <a:avLst/>
            <a:gdLst>
              <a:gd name="connsiteX0" fmla="*/ 3977573 w 12191627"/>
              <a:gd name="connsiteY0" fmla="*/ 0 h 886329"/>
              <a:gd name="connsiteX1" fmla="*/ 3983333 w 12191627"/>
              <a:gd name="connsiteY1" fmla="*/ 246443 h 886329"/>
              <a:gd name="connsiteX2" fmla="*/ 4035177 w 12191627"/>
              <a:gd name="connsiteY2" fmla="*/ 328590 h 886329"/>
              <a:gd name="connsiteX3" fmla="*/ 4058219 w 12191627"/>
              <a:gd name="connsiteY3" fmla="*/ 328590 h 886329"/>
              <a:gd name="connsiteX4" fmla="*/ 4058219 w 12191627"/>
              <a:gd name="connsiteY4" fmla="*/ 354532 h 886329"/>
              <a:gd name="connsiteX5" fmla="*/ 4063979 w 12191627"/>
              <a:gd name="connsiteY5" fmla="*/ 356694 h 886329"/>
              <a:gd name="connsiteX6" fmla="*/ 4063979 w 12191627"/>
              <a:gd name="connsiteY6" fmla="*/ 471268 h 886329"/>
              <a:gd name="connsiteX7" fmla="*/ 4084140 w 12191627"/>
              <a:gd name="connsiteY7" fmla="*/ 471268 h 886329"/>
              <a:gd name="connsiteX8" fmla="*/ 4084140 w 12191627"/>
              <a:gd name="connsiteY8" fmla="*/ 607460 h 886329"/>
              <a:gd name="connsiteX9" fmla="*/ 4107182 w 12191627"/>
              <a:gd name="connsiteY9" fmla="*/ 607460 h 886329"/>
              <a:gd name="connsiteX10" fmla="*/ 4107182 w 12191627"/>
              <a:gd name="connsiteY10" fmla="*/ 730681 h 886329"/>
              <a:gd name="connsiteX11" fmla="*/ 4144625 w 12191627"/>
              <a:gd name="connsiteY11" fmla="*/ 728519 h 886329"/>
              <a:gd name="connsiteX12" fmla="*/ 4150385 w 12191627"/>
              <a:gd name="connsiteY12" fmla="*/ 717711 h 886329"/>
              <a:gd name="connsiteX13" fmla="*/ 4170547 w 12191627"/>
              <a:gd name="connsiteY13" fmla="*/ 715549 h 886329"/>
              <a:gd name="connsiteX14" fmla="*/ 4176307 w 12191627"/>
              <a:gd name="connsiteY14" fmla="*/ 724196 h 886329"/>
              <a:gd name="connsiteX15" fmla="*/ 4205110 w 12191627"/>
              <a:gd name="connsiteY15" fmla="*/ 724196 h 886329"/>
              <a:gd name="connsiteX16" fmla="*/ 4205110 w 12191627"/>
              <a:gd name="connsiteY16" fmla="*/ 748011 h 886329"/>
              <a:gd name="connsiteX17" fmla="*/ 4207549 w 12191627"/>
              <a:gd name="connsiteY17" fmla="*/ 733701 h 886329"/>
              <a:gd name="connsiteX18" fmla="*/ 4214422 w 12191627"/>
              <a:gd name="connsiteY18" fmla="*/ 693383 h 886329"/>
              <a:gd name="connsiteX19" fmla="*/ 4208477 w 12191627"/>
              <a:gd name="connsiteY19" fmla="*/ 688734 h 886329"/>
              <a:gd name="connsiteX20" fmla="*/ 4208477 w 12191627"/>
              <a:gd name="connsiteY20" fmla="*/ 681760 h 886329"/>
              <a:gd name="connsiteX21" fmla="*/ 4217393 w 12191627"/>
              <a:gd name="connsiteY21" fmla="*/ 677111 h 886329"/>
              <a:gd name="connsiteX22" fmla="*/ 4220365 w 12191627"/>
              <a:gd name="connsiteY22" fmla="*/ 663163 h 886329"/>
              <a:gd name="connsiteX23" fmla="*/ 4226310 w 12191627"/>
              <a:gd name="connsiteY23" fmla="*/ 677111 h 886329"/>
              <a:gd name="connsiteX24" fmla="*/ 4232254 w 12191627"/>
              <a:gd name="connsiteY24" fmla="*/ 681760 h 886329"/>
              <a:gd name="connsiteX25" fmla="*/ 4232254 w 12191627"/>
              <a:gd name="connsiteY25" fmla="*/ 691059 h 886329"/>
              <a:gd name="connsiteX26" fmla="*/ 4226310 w 12191627"/>
              <a:gd name="connsiteY26" fmla="*/ 693383 h 886329"/>
              <a:gd name="connsiteX27" fmla="*/ 4241170 w 12191627"/>
              <a:gd name="connsiteY27" fmla="*/ 760798 h 886329"/>
              <a:gd name="connsiteX28" fmla="*/ 4253058 w 12191627"/>
              <a:gd name="connsiteY28" fmla="*/ 760798 h 886329"/>
              <a:gd name="connsiteX29" fmla="*/ 4261974 w 12191627"/>
              <a:gd name="connsiteY29" fmla="*/ 793343 h 886329"/>
              <a:gd name="connsiteX30" fmla="*/ 4306554 w 12191627"/>
              <a:gd name="connsiteY30" fmla="*/ 800317 h 886329"/>
              <a:gd name="connsiteX31" fmla="*/ 4306554 w 12191627"/>
              <a:gd name="connsiteY31" fmla="*/ 760798 h 886329"/>
              <a:gd name="connsiteX32" fmla="*/ 4380854 w 12191627"/>
              <a:gd name="connsiteY32" fmla="*/ 760798 h 886329"/>
              <a:gd name="connsiteX33" fmla="*/ 4410575 w 12191627"/>
              <a:gd name="connsiteY33" fmla="*/ 777071 h 886329"/>
              <a:gd name="connsiteX34" fmla="*/ 4425435 w 12191627"/>
              <a:gd name="connsiteY34" fmla="*/ 777071 h 886329"/>
              <a:gd name="connsiteX35" fmla="*/ 4440295 w 12191627"/>
              <a:gd name="connsiteY35" fmla="*/ 760798 h 886329"/>
              <a:gd name="connsiteX36" fmla="*/ 4461099 w 12191627"/>
              <a:gd name="connsiteY36" fmla="*/ 760798 h 886329"/>
              <a:gd name="connsiteX37" fmla="*/ 4461099 w 12191627"/>
              <a:gd name="connsiteY37" fmla="*/ 825888 h 886329"/>
              <a:gd name="connsiteX38" fmla="*/ 4472987 w 12191627"/>
              <a:gd name="connsiteY38" fmla="*/ 828213 h 886329"/>
              <a:gd name="connsiteX39" fmla="*/ 4472987 w 12191627"/>
              <a:gd name="connsiteY39" fmla="*/ 818914 h 886329"/>
              <a:gd name="connsiteX40" fmla="*/ 4505680 w 12191627"/>
              <a:gd name="connsiteY40" fmla="*/ 818914 h 886329"/>
              <a:gd name="connsiteX41" fmla="*/ 4505680 w 12191627"/>
              <a:gd name="connsiteY41" fmla="*/ 721279 h 886329"/>
              <a:gd name="connsiteX42" fmla="*/ 4508651 w 12191627"/>
              <a:gd name="connsiteY42" fmla="*/ 718955 h 886329"/>
              <a:gd name="connsiteX43" fmla="*/ 4577007 w 12191627"/>
              <a:gd name="connsiteY43" fmla="*/ 718955 h 886329"/>
              <a:gd name="connsiteX44" fmla="*/ 4577007 w 12191627"/>
              <a:gd name="connsiteY44" fmla="*/ 707331 h 886329"/>
              <a:gd name="connsiteX45" fmla="*/ 4606728 w 12191627"/>
              <a:gd name="connsiteY45" fmla="*/ 707331 h 886329"/>
              <a:gd name="connsiteX46" fmla="*/ 4606728 w 12191627"/>
              <a:gd name="connsiteY46" fmla="*/ 698033 h 886329"/>
              <a:gd name="connsiteX47" fmla="*/ 4666168 w 12191627"/>
              <a:gd name="connsiteY47" fmla="*/ 698033 h 886329"/>
              <a:gd name="connsiteX48" fmla="*/ 4666168 w 12191627"/>
              <a:gd name="connsiteY48" fmla="*/ 718955 h 886329"/>
              <a:gd name="connsiteX49" fmla="*/ 4689944 w 12191627"/>
              <a:gd name="connsiteY49" fmla="*/ 728253 h 886329"/>
              <a:gd name="connsiteX50" fmla="*/ 4689944 w 12191627"/>
              <a:gd name="connsiteY50" fmla="*/ 758474 h 886329"/>
              <a:gd name="connsiteX51" fmla="*/ 4704804 w 12191627"/>
              <a:gd name="connsiteY51" fmla="*/ 763123 h 886329"/>
              <a:gd name="connsiteX52" fmla="*/ 4704804 w 12191627"/>
              <a:gd name="connsiteY52" fmla="*/ 753824 h 886329"/>
              <a:gd name="connsiteX53" fmla="*/ 4716692 w 12191627"/>
              <a:gd name="connsiteY53" fmla="*/ 753824 h 886329"/>
              <a:gd name="connsiteX54" fmla="*/ 4716692 w 12191627"/>
              <a:gd name="connsiteY54" fmla="*/ 746850 h 886329"/>
              <a:gd name="connsiteX55" fmla="*/ 4704804 w 12191627"/>
              <a:gd name="connsiteY55" fmla="*/ 746850 h 886329"/>
              <a:gd name="connsiteX56" fmla="*/ 4704804 w 12191627"/>
              <a:gd name="connsiteY56" fmla="*/ 737552 h 886329"/>
              <a:gd name="connsiteX57" fmla="*/ 4716692 w 12191627"/>
              <a:gd name="connsiteY57" fmla="*/ 737552 h 886329"/>
              <a:gd name="connsiteX58" fmla="*/ 4716692 w 12191627"/>
              <a:gd name="connsiteY58" fmla="*/ 728253 h 886329"/>
              <a:gd name="connsiteX59" fmla="*/ 4704804 w 12191627"/>
              <a:gd name="connsiteY59" fmla="*/ 728253 h 886329"/>
              <a:gd name="connsiteX60" fmla="*/ 4704804 w 12191627"/>
              <a:gd name="connsiteY60" fmla="*/ 718955 h 886329"/>
              <a:gd name="connsiteX61" fmla="*/ 4716692 w 12191627"/>
              <a:gd name="connsiteY61" fmla="*/ 718955 h 886329"/>
              <a:gd name="connsiteX62" fmla="*/ 4716692 w 12191627"/>
              <a:gd name="connsiteY62" fmla="*/ 711981 h 886329"/>
              <a:gd name="connsiteX63" fmla="*/ 4704804 w 12191627"/>
              <a:gd name="connsiteY63" fmla="*/ 711981 h 886329"/>
              <a:gd name="connsiteX64" fmla="*/ 4704804 w 12191627"/>
              <a:gd name="connsiteY64" fmla="*/ 702682 h 886329"/>
              <a:gd name="connsiteX65" fmla="*/ 4716692 w 12191627"/>
              <a:gd name="connsiteY65" fmla="*/ 702682 h 886329"/>
              <a:gd name="connsiteX66" fmla="*/ 4716692 w 12191627"/>
              <a:gd name="connsiteY66" fmla="*/ 693383 h 886329"/>
              <a:gd name="connsiteX67" fmla="*/ 4704804 w 12191627"/>
              <a:gd name="connsiteY67" fmla="*/ 693383 h 886329"/>
              <a:gd name="connsiteX68" fmla="*/ 4704804 w 12191627"/>
              <a:gd name="connsiteY68" fmla="*/ 686409 h 886329"/>
              <a:gd name="connsiteX69" fmla="*/ 4716692 w 12191627"/>
              <a:gd name="connsiteY69" fmla="*/ 686409 h 886329"/>
              <a:gd name="connsiteX70" fmla="*/ 4716692 w 12191627"/>
              <a:gd name="connsiteY70" fmla="*/ 677111 h 886329"/>
              <a:gd name="connsiteX71" fmla="*/ 4704804 w 12191627"/>
              <a:gd name="connsiteY71" fmla="*/ 677111 h 886329"/>
              <a:gd name="connsiteX72" fmla="*/ 4704804 w 12191627"/>
              <a:gd name="connsiteY72" fmla="*/ 667812 h 886329"/>
              <a:gd name="connsiteX73" fmla="*/ 4716692 w 12191627"/>
              <a:gd name="connsiteY73" fmla="*/ 667812 h 886329"/>
              <a:gd name="connsiteX74" fmla="*/ 4716692 w 12191627"/>
              <a:gd name="connsiteY74" fmla="*/ 658514 h 886329"/>
              <a:gd name="connsiteX75" fmla="*/ 4704804 w 12191627"/>
              <a:gd name="connsiteY75" fmla="*/ 658514 h 886329"/>
              <a:gd name="connsiteX76" fmla="*/ 4704804 w 12191627"/>
              <a:gd name="connsiteY76" fmla="*/ 651540 h 886329"/>
              <a:gd name="connsiteX77" fmla="*/ 4716692 w 12191627"/>
              <a:gd name="connsiteY77" fmla="*/ 651540 h 886329"/>
              <a:gd name="connsiteX78" fmla="*/ 4716692 w 12191627"/>
              <a:gd name="connsiteY78" fmla="*/ 642241 h 886329"/>
              <a:gd name="connsiteX79" fmla="*/ 4704804 w 12191627"/>
              <a:gd name="connsiteY79" fmla="*/ 642241 h 886329"/>
              <a:gd name="connsiteX80" fmla="*/ 4704804 w 12191627"/>
              <a:gd name="connsiteY80" fmla="*/ 632943 h 886329"/>
              <a:gd name="connsiteX81" fmla="*/ 4716692 w 12191627"/>
              <a:gd name="connsiteY81" fmla="*/ 632943 h 886329"/>
              <a:gd name="connsiteX82" fmla="*/ 4716692 w 12191627"/>
              <a:gd name="connsiteY82" fmla="*/ 625969 h 886329"/>
              <a:gd name="connsiteX83" fmla="*/ 4704804 w 12191627"/>
              <a:gd name="connsiteY83" fmla="*/ 625969 h 886329"/>
              <a:gd name="connsiteX84" fmla="*/ 4704804 w 12191627"/>
              <a:gd name="connsiteY84" fmla="*/ 616670 h 886329"/>
              <a:gd name="connsiteX85" fmla="*/ 4716692 w 12191627"/>
              <a:gd name="connsiteY85" fmla="*/ 616670 h 886329"/>
              <a:gd name="connsiteX86" fmla="*/ 4716692 w 12191627"/>
              <a:gd name="connsiteY86" fmla="*/ 607371 h 886329"/>
              <a:gd name="connsiteX87" fmla="*/ 4704804 w 12191627"/>
              <a:gd name="connsiteY87" fmla="*/ 607371 h 886329"/>
              <a:gd name="connsiteX88" fmla="*/ 4704804 w 12191627"/>
              <a:gd name="connsiteY88" fmla="*/ 598073 h 886329"/>
              <a:gd name="connsiteX89" fmla="*/ 4716692 w 12191627"/>
              <a:gd name="connsiteY89" fmla="*/ 598073 h 886329"/>
              <a:gd name="connsiteX90" fmla="*/ 4716692 w 12191627"/>
              <a:gd name="connsiteY90" fmla="*/ 591099 h 886329"/>
              <a:gd name="connsiteX91" fmla="*/ 4704804 w 12191627"/>
              <a:gd name="connsiteY91" fmla="*/ 591099 h 886329"/>
              <a:gd name="connsiteX92" fmla="*/ 4704804 w 12191627"/>
              <a:gd name="connsiteY92" fmla="*/ 581800 h 886329"/>
              <a:gd name="connsiteX93" fmla="*/ 4716692 w 12191627"/>
              <a:gd name="connsiteY93" fmla="*/ 581800 h 886329"/>
              <a:gd name="connsiteX94" fmla="*/ 4716692 w 12191627"/>
              <a:gd name="connsiteY94" fmla="*/ 572502 h 886329"/>
              <a:gd name="connsiteX95" fmla="*/ 4704804 w 12191627"/>
              <a:gd name="connsiteY95" fmla="*/ 572502 h 886329"/>
              <a:gd name="connsiteX96" fmla="*/ 4704804 w 12191627"/>
              <a:gd name="connsiteY96" fmla="*/ 563203 h 886329"/>
              <a:gd name="connsiteX97" fmla="*/ 4716692 w 12191627"/>
              <a:gd name="connsiteY97" fmla="*/ 563203 h 886329"/>
              <a:gd name="connsiteX98" fmla="*/ 4716692 w 12191627"/>
              <a:gd name="connsiteY98" fmla="*/ 556229 h 886329"/>
              <a:gd name="connsiteX99" fmla="*/ 4704804 w 12191627"/>
              <a:gd name="connsiteY99" fmla="*/ 556229 h 886329"/>
              <a:gd name="connsiteX100" fmla="*/ 4704804 w 12191627"/>
              <a:gd name="connsiteY100" fmla="*/ 546931 h 886329"/>
              <a:gd name="connsiteX101" fmla="*/ 4716692 w 12191627"/>
              <a:gd name="connsiteY101" fmla="*/ 546931 h 886329"/>
              <a:gd name="connsiteX102" fmla="*/ 4704804 w 12191627"/>
              <a:gd name="connsiteY102" fmla="*/ 532983 h 886329"/>
              <a:gd name="connsiteX103" fmla="*/ 4704804 w 12191627"/>
              <a:gd name="connsiteY103" fmla="*/ 495788 h 886329"/>
              <a:gd name="connsiteX104" fmla="*/ 4903929 w 12191627"/>
              <a:gd name="connsiteY104" fmla="*/ 495788 h 886329"/>
              <a:gd name="connsiteX105" fmla="*/ 4921761 w 12191627"/>
              <a:gd name="connsiteY105" fmla="*/ 516710 h 886329"/>
              <a:gd name="connsiteX106" fmla="*/ 4921761 w 12191627"/>
              <a:gd name="connsiteY106" fmla="*/ 563203 h 886329"/>
              <a:gd name="connsiteX107" fmla="*/ 4909873 w 12191627"/>
              <a:gd name="connsiteY107" fmla="*/ 563203 h 886329"/>
              <a:gd name="connsiteX108" fmla="*/ 4909873 w 12191627"/>
              <a:gd name="connsiteY108" fmla="*/ 572502 h 886329"/>
              <a:gd name="connsiteX109" fmla="*/ 4921761 w 12191627"/>
              <a:gd name="connsiteY109" fmla="*/ 572502 h 886329"/>
              <a:gd name="connsiteX110" fmla="*/ 4921761 w 12191627"/>
              <a:gd name="connsiteY110" fmla="*/ 581800 h 886329"/>
              <a:gd name="connsiteX111" fmla="*/ 4909873 w 12191627"/>
              <a:gd name="connsiteY111" fmla="*/ 581800 h 886329"/>
              <a:gd name="connsiteX112" fmla="*/ 4909873 w 12191627"/>
              <a:gd name="connsiteY112" fmla="*/ 591099 h 886329"/>
              <a:gd name="connsiteX113" fmla="*/ 4921761 w 12191627"/>
              <a:gd name="connsiteY113" fmla="*/ 591099 h 886329"/>
              <a:gd name="connsiteX114" fmla="*/ 4921761 w 12191627"/>
              <a:gd name="connsiteY114" fmla="*/ 598073 h 886329"/>
              <a:gd name="connsiteX115" fmla="*/ 4909873 w 12191627"/>
              <a:gd name="connsiteY115" fmla="*/ 598073 h 886329"/>
              <a:gd name="connsiteX116" fmla="*/ 4909873 w 12191627"/>
              <a:gd name="connsiteY116" fmla="*/ 607371 h 886329"/>
              <a:gd name="connsiteX117" fmla="*/ 4921761 w 12191627"/>
              <a:gd name="connsiteY117" fmla="*/ 607371 h 886329"/>
              <a:gd name="connsiteX118" fmla="*/ 4921761 w 12191627"/>
              <a:gd name="connsiteY118" fmla="*/ 616670 h 886329"/>
              <a:gd name="connsiteX119" fmla="*/ 4909873 w 12191627"/>
              <a:gd name="connsiteY119" fmla="*/ 616670 h 886329"/>
              <a:gd name="connsiteX120" fmla="*/ 4909873 w 12191627"/>
              <a:gd name="connsiteY120" fmla="*/ 625969 h 886329"/>
              <a:gd name="connsiteX121" fmla="*/ 4921761 w 12191627"/>
              <a:gd name="connsiteY121" fmla="*/ 625969 h 886329"/>
              <a:gd name="connsiteX122" fmla="*/ 4921761 w 12191627"/>
              <a:gd name="connsiteY122" fmla="*/ 632943 h 886329"/>
              <a:gd name="connsiteX123" fmla="*/ 4909873 w 12191627"/>
              <a:gd name="connsiteY123" fmla="*/ 632943 h 886329"/>
              <a:gd name="connsiteX124" fmla="*/ 4909873 w 12191627"/>
              <a:gd name="connsiteY124" fmla="*/ 642241 h 886329"/>
              <a:gd name="connsiteX125" fmla="*/ 4921761 w 12191627"/>
              <a:gd name="connsiteY125" fmla="*/ 642241 h 886329"/>
              <a:gd name="connsiteX126" fmla="*/ 4921761 w 12191627"/>
              <a:gd name="connsiteY126" fmla="*/ 651540 h 886329"/>
              <a:gd name="connsiteX127" fmla="*/ 4909873 w 12191627"/>
              <a:gd name="connsiteY127" fmla="*/ 651540 h 886329"/>
              <a:gd name="connsiteX128" fmla="*/ 4909873 w 12191627"/>
              <a:gd name="connsiteY128" fmla="*/ 658514 h 886329"/>
              <a:gd name="connsiteX129" fmla="*/ 4921761 w 12191627"/>
              <a:gd name="connsiteY129" fmla="*/ 658514 h 886329"/>
              <a:gd name="connsiteX130" fmla="*/ 4921761 w 12191627"/>
              <a:gd name="connsiteY130" fmla="*/ 667812 h 886329"/>
              <a:gd name="connsiteX131" fmla="*/ 4909873 w 12191627"/>
              <a:gd name="connsiteY131" fmla="*/ 667812 h 886329"/>
              <a:gd name="connsiteX132" fmla="*/ 4909873 w 12191627"/>
              <a:gd name="connsiteY132" fmla="*/ 677111 h 886329"/>
              <a:gd name="connsiteX133" fmla="*/ 4921761 w 12191627"/>
              <a:gd name="connsiteY133" fmla="*/ 677111 h 886329"/>
              <a:gd name="connsiteX134" fmla="*/ 4921761 w 12191627"/>
              <a:gd name="connsiteY134" fmla="*/ 686409 h 886329"/>
              <a:gd name="connsiteX135" fmla="*/ 4909873 w 12191627"/>
              <a:gd name="connsiteY135" fmla="*/ 686409 h 886329"/>
              <a:gd name="connsiteX136" fmla="*/ 4909873 w 12191627"/>
              <a:gd name="connsiteY136" fmla="*/ 693383 h 886329"/>
              <a:gd name="connsiteX137" fmla="*/ 4921761 w 12191627"/>
              <a:gd name="connsiteY137" fmla="*/ 693383 h 886329"/>
              <a:gd name="connsiteX138" fmla="*/ 4921761 w 12191627"/>
              <a:gd name="connsiteY138" fmla="*/ 702682 h 886329"/>
              <a:gd name="connsiteX139" fmla="*/ 4909873 w 12191627"/>
              <a:gd name="connsiteY139" fmla="*/ 702682 h 886329"/>
              <a:gd name="connsiteX140" fmla="*/ 4909873 w 12191627"/>
              <a:gd name="connsiteY140" fmla="*/ 711981 h 886329"/>
              <a:gd name="connsiteX141" fmla="*/ 4921761 w 12191627"/>
              <a:gd name="connsiteY141" fmla="*/ 711981 h 886329"/>
              <a:gd name="connsiteX142" fmla="*/ 4921761 w 12191627"/>
              <a:gd name="connsiteY142" fmla="*/ 718955 h 886329"/>
              <a:gd name="connsiteX143" fmla="*/ 4909873 w 12191627"/>
              <a:gd name="connsiteY143" fmla="*/ 718955 h 886329"/>
              <a:gd name="connsiteX144" fmla="*/ 4909873 w 12191627"/>
              <a:gd name="connsiteY144" fmla="*/ 728253 h 886329"/>
              <a:gd name="connsiteX145" fmla="*/ 4921761 w 12191627"/>
              <a:gd name="connsiteY145" fmla="*/ 728253 h 886329"/>
              <a:gd name="connsiteX146" fmla="*/ 4921761 w 12191627"/>
              <a:gd name="connsiteY146" fmla="*/ 737552 h 886329"/>
              <a:gd name="connsiteX147" fmla="*/ 4909873 w 12191627"/>
              <a:gd name="connsiteY147" fmla="*/ 737552 h 886329"/>
              <a:gd name="connsiteX148" fmla="*/ 4909873 w 12191627"/>
              <a:gd name="connsiteY148" fmla="*/ 746850 h 886329"/>
              <a:gd name="connsiteX149" fmla="*/ 4921761 w 12191627"/>
              <a:gd name="connsiteY149" fmla="*/ 746850 h 886329"/>
              <a:gd name="connsiteX150" fmla="*/ 4921761 w 12191627"/>
              <a:gd name="connsiteY150" fmla="*/ 753824 h 886329"/>
              <a:gd name="connsiteX151" fmla="*/ 4909873 w 12191627"/>
              <a:gd name="connsiteY151" fmla="*/ 753824 h 886329"/>
              <a:gd name="connsiteX152" fmla="*/ 4909873 w 12191627"/>
              <a:gd name="connsiteY152" fmla="*/ 763123 h 886329"/>
              <a:gd name="connsiteX153" fmla="*/ 4942565 w 12191627"/>
              <a:gd name="connsiteY153" fmla="*/ 784045 h 886329"/>
              <a:gd name="connsiteX154" fmla="*/ 4942565 w 12191627"/>
              <a:gd name="connsiteY154" fmla="*/ 788694 h 886329"/>
              <a:gd name="connsiteX155" fmla="*/ 4930677 w 12191627"/>
              <a:gd name="connsiteY155" fmla="*/ 788694 h 886329"/>
              <a:gd name="connsiteX156" fmla="*/ 4930677 w 12191627"/>
              <a:gd name="connsiteY156" fmla="*/ 814265 h 886329"/>
              <a:gd name="connsiteX157" fmla="*/ 4942565 w 12191627"/>
              <a:gd name="connsiteY157" fmla="*/ 814265 h 886329"/>
              <a:gd name="connsiteX158" fmla="*/ 4942565 w 12191627"/>
              <a:gd name="connsiteY158" fmla="*/ 802642 h 886329"/>
              <a:gd name="connsiteX159" fmla="*/ 4954454 w 12191627"/>
              <a:gd name="connsiteY159" fmla="*/ 797993 h 886329"/>
              <a:gd name="connsiteX160" fmla="*/ 4975258 w 12191627"/>
              <a:gd name="connsiteY160" fmla="*/ 797993 h 886329"/>
              <a:gd name="connsiteX161" fmla="*/ 4975258 w 12191627"/>
              <a:gd name="connsiteY161" fmla="*/ 807291 h 886329"/>
              <a:gd name="connsiteX162" fmla="*/ 4993090 w 12191627"/>
              <a:gd name="connsiteY162" fmla="*/ 807291 h 886329"/>
              <a:gd name="connsiteX163" fmla="*/ 4993090 w 12191627"/>
              <a:gd name="connsiteY163" fmla="*/ 811940 h 886329"/>
              <a:gd name="connsiteX164" fmla="*/ 5004978 w 12191627"/>
              <a:gd name="connsiteY164" fmla="*/ 811940 h 886329"/>
              <a:gd name="connsiteX165" fmla="*/ 5037670 w 12191627"/>
              <a:gd name="connsiteY165" fmla="*/ 844486 h 886329"/>
              <a:gd name="connsiteX166" fmla="*/ 5037670 w 12191627"/>
              <a:gd name="connsiteY166" fmla="*/ 879355 h 886329"/>
              <a:gd name="connsiteX167" fmla="*/ 5049558 w 12191627"/>
              <a:gd name="connsiteY167" fmla="*/ 879355 h 886329"/>
              <a:gd name="connsiteX168" fmla="*/ 5049558 w 12191627"/>
              <a:gd name="connsiteY168" fmla="*/ 863083 h 886329"/>
              <a:gd name="connsiteX169" fmla="*/ 5058474 w 12191627"/>
              <a:gd name="connsiteY169" fmla="*/ 863083 h 886329"/>
              <a:gd name="connsiteX170" fmla="*/ 5058474 w 12191627"/>
              <a:gd name="connsiteY170" fmla="*/ 872381 h 886329"/>
              <a:gd name="connsiteX171" fmla="*/ 5064418 w 12191627"/>
              <a:gd name="connsiteY171" fmla="*/ 872381 h 886329"/>
              <a:gd name="connsiteX172" fmla="*/ 5064418 w 12191627"/>
              <a:gd name="connsiteY172" fmla="*/ 874706 h 886329"/>
              <a:gd name="connsiteX173" fmla="*/ 5070363 w 12191627"/>
              <a:gd name="connsiteY173" fmla="*/ 874706 h 886329"/>
              <a:gd name="connsiteX174" fmla="*/ 5070363 w 12191627"/>
              <a:gd name="connsiteY174" fmla="*/ 823564 h 886329"/>
              <a:gd name="connsiteX175" fmla="*/ 5120886 w 12191627"/>
              <a:gd name="connsiteY175" fmla="*/ 823564 h 886329"/>
              <a:gd name="connsiteX176" fmla="*/ 5120886 w 12191627"/>
              <a:gd name="connsiteY176" fmla="*/ 749175 h 886329"/>
              <a:gd name="connsiteX177" fmla="*/ 5168439 w 12191627"/>
              <a:gd name="connsiteY177" fmla="*/ 749175 h 886329"/>
              <a:gd name="connsiteX178" fmla="*/ 5168439 w 12191627"/>
              <a:gd name="connsiteY178" fmla="*/ 742201 h 886329"/>
              <a:gd name="connsiteX179" fmla="*/ 5198159 w 12191627"/>
              <a:gd name="connsiteY179" fmla="*/ 742201 h 886329"/>
              <a:gd name="connsiteX180" fmla="*/ 5198159 w 12191627"/>
              <a:gd name="connsiteY180" fmla="*/ 702682 h 886329"/>
              <a:gd name="connsiteX181" fmla="*/ 5192215 w 12191627"/>
              <a:gd name="connsiteY181" fmla="*/ 702682 h 886329"/>
              <a:gd name="connsiteX182" fmla="*/ 5192215 w 12191627"/>
              <a:gd name="connsiteY182" fmla="*/ 688734 h 886329"/>
              <a:gd name="connsiteX183" fmla="*/ 5198159 w 12191627"/>
              <a:gd name="connsiteY183" fmla="*/ 691059 h 886329"/>
              <a:gd name="connsiteX184" fmla="*/ 5204103 w 12191627"/>
              <a:gd name="connsiteY184" fmla="*/ 667812 h 886329"/>
              <a:gd name="connsiteX185" fmla="*/ 5210047 w 12191627"/>
              <a:gd name="connsiteY185" fmla="*/ 691059 h 886329"/>
              <a:gd name="connsiteX186" fmla="*/ 5213019 w 12191627"/>
              <a:gd name="connsiteY186" fmla="*/ 688734 h 886329"/>
              <a:gd name="connsiteX187" fmla="*/ 5215991 w 12191627"/>
              <a:gd name="connsiteY187" fmla="*/ 681760 h 886329"/>
              <a:gd name="connsiteX188" fmla="*/ 5221935 w 12191627"/>
              <a:gd name="connsiteY188" fmla="*/ 672462 h 886329"/>
              <a:gd name="connsiteX189" fmla="*/ 5227880 w 12191627"/>
              <a:gd name="connsiteY189" fmla="*/ 663163 h 886329"/>
              <a:gd name="connsiteX190" fmla="*/ 5242740 w 12191627"/>
              <a:gd name="connsiteY190" fmla="*/ 656189 h 886329"/>
              <a:gd name="connsiteX191" fmla="*/ 5260571 w 12191627"/>
              <a:gd name="connsiteY191" fmla="*/ 646890 h 886329"/>
              <a:gd name="connsiteX192" fmla="*/ 5269487 w 12191627"/>
              <a:gd name="connsiteY192" fmla="*/ 637592 h 886329"/>
              <a:gd name="connsiteX193" fmla="*/ 5275431 w 12191627"/>
              <a:gd name="connsiteY193" fmla="*/ 621319 h 886329"/>
              <a:gd name="connsiteX194" fmla="*/ 5281376 w 12191627"/>
              <a:gd name="connsiteY194" fmla="*/ 637592 h 886329"/>
              <a:gd name="connsiteX195" fmla="*/ 5287319 w 12191627"/>
              <a:gd name="connsiteY195" fmla="*/ 644566 h 886329"/>
              <a:gd name="connsiteX196" fmla="*/ 5302179 w 12191627"/>
              <a:gd name="connsiteY196" fmla="*/ 653864 h 886329"/>
              <a:gd name="connsiteX197" fmla="*/ 5314067 w 12191627"/>
              <a:gd name="connsiteY197" fmla="*/ 663163 h 886329"/>
              <a:gd name="connsiteX198" fmla="*/ 5325956 w 12191627"/>
              <a:gd name="connsiteY198" fmla="*/ 672462 h 886329"/>
              <a:gd name="connsiteX199" fmla="*/ 5328928 w 12191627"/>
              <a:gd name="connsiteY199" fmla="*/ 681760 h 886329"/>
              <a:gd name="connsiteX200" fmla="*/ 5331900 w 12191627"/>
              <a:gd name="connsiteY200" fmla="*/ 691059 h 886329"/>
              <a:gd name="connsiteX201" fmla="*/ 5337844 w 12191627"/>
              <a:gd name="connsiteY201" fmla="*/ 691059 h 886329"/>
              <a:gd name="connsiteX202" fmla="*/ 5340816 w 12191627"/>
              <a:gd name="connsiteY202" fmla="*/ 667812 h 886329"/>
              <a:gd name="connsiteX203" fmla="*/ 5346760 w 12191627"/>
              <a:gd name="connsiteY203" fmla="*/ 691059 h 886329"/>
              <a:gd name="connsiteX204" fmla="*/ 5352704 w 12191627"/>
              <a:gd name="connsiteY204" fmla="*/ 691059 h 886329"/>
              <a:gd name="connsiteX205" fmla="*/ 5352704 w 12191627"/>
              <a:gd name="connsiteY205" fmla="*/ 705007 h 886329"/>
              <a:gd name="connsiteX206" fmla="*/ 5346760 w 12191627"/>
              <a:gd name="connsiteY206" fmla="*/ 705007 h 886329"/>
              <a:gd name="connsiteX207" fmla="*/ 5346760 w 12191627"/>
              <a:gd name="connsiteY207" fmla="*/ 737552 h 886329"/>
              <a:gd name="connsiteX208" fmla="*/ 5358648 w 12191627"/>
              <a:gd name="connsiteY208" fmla="*/ 737552 h 886329"/>
              <a:gd name="connsiteX209" fmla="*/ 5358648 w 12191627"/>
              <a:gd name="connsiteY209" fmla="*/ 742201 h 886329"/>
              <a:gd name="connsiteX210" fmla="*/ 5367564 w 12191627"/>
              <a:gd name="connsiteY210" fmla="*/ 742201 h 886329"/>
              <a:gd name="connsiteX211" fmla="*/ 5367564 w 12191627"/>
              <a:gd name="connsiteY211" fmla="*/ 732902 h 886329"/>
              <a:gd name="connsiteX212" fmla="*/ 5391340 w 12191627"/>
              <a:gd name="connsiteY212" fmla="*/ 732902 h 886329"/>
              <a:gd name="connsiteX213" fmla="*/ 5391340 w 12191627"/>
              <a:gd name="connsiteY213" fmla="*/ 716630 h 886329"/>
              <a:gd name="connsiteX214" fmla="*/ 5441864 w 12191627"/>
              <a:gd name="connsiteY214" fmla="*/ 716630 h 886329"/>
              <a:gd name="connsiteX215" fmla="*/ 5441864 w 12191627"/>
              <a:gd name="connsiteY215" fmla="*/ 728253 h 886329"/>
              <a:gd name="connsiteX216" fmla="*/ 5468612 w 12191627"/>
              <a:gd name="connsiteY216" fmla="*/ 728253 h 886329"/>
              <a:gd name="connsiteX217" fmla="*/ 5468612 w 12191627"/>
              <a:gd name="connsiteY217" fmla="*/ 746850 h 886329"/>
              <a:gd name="connsiteX218" fmla="*/ 5462668 w 12191627"/>
              <a:gd name="connsiteY218" fmla="*/ 746850 h 886329"/>
              <a:gd name="connsiteX219" fmla="*/ 5462668 w 12191627"/>
              <a:gd name="connsiteY219" fmla="*/ 753824 h 886329"/>
              <a:gd name="connsiteX220" fmla="*/ 5468612 w 12191627"/>
              <a:gd name="connsiteY220" fmla="*/ 753824 h 886329"/>
              <a:gd name="connsiteX221" fmla="*/ 5468612 w 12191627"/>
              <a:gd name="connsiteY221" fmla="*/ 767772 h 886329"/>
              <a:gd name="connsiteX222" fmla="*/ 5462668 w 12191627"/>
              <a:gd name="connsiteY222" fmla="*/ 772421 h 886329"/>
              <a:gd name="connsiteX223" fmla="*/ 5462668 w 12191627"/>
              <a:gd name="connsiteY223" fmla="*/ 828213 h 886329"/>
              <a:gd name="connsiteX224" fmla="*/ 5483472 w 12191627"/>
              <a:gd name="connsiteY224" fmla="*/ 828213 h 886329"/>
              <a:gd name="connsiteX225" fmla="*/ 5483472 w 12191627"/>
              <a:gd name="connsiteY225" fmla="*/ 832862 h 886329"/>
              <a:gd name="connsiteX226" fmla="*/ 5501305 w 12191627"/>
              <a:gd name="connsiteY226" fmla="*/ 832862 h 886329"/>
              <a:gd name="connsiteX227" fmla="*/ 5501305 w 12191627"/>
              <a:gd name="connsiteY227" fmla="*/ 849135 h 886329"/>
              <a:gd name="connsiteX228" fmla="*/ 5519137 w 12191627"/>
              <a:gd name="connsiteY228" fmla="*/ 849135 h 886329"/>
              <a:gd name="connsiteX229" fmla="*/ 5519137 w 12191627"/>
              <a:gd name="connsiteY229" fmla="*/ 832862 h 886329"/>
              <a:gd name="connsiteX230" fmla="*/ 5539941 w 12191627"/>
              <a:gd name="connsiteY230" fmla="*/ 823564 h 886329"/>
              <a:gd name="connsiteX231" fmla="*/ 5539941 w 12191627"/>
              <a:gd name="connsiteY231" fmla="*/ 802642 h 886329"/>
              <a:gd name="connsiteX232" fmla="*/ 5533997 w 12191627"/>
              <a:gd name="connsiteY232" fmla="*/ 802642 h 886329"/>
              <a:gd name="connsiteX233" fmla="*/ 5533997 w 12191627"/>
              <a:gd name="connsiteY233" fmla="*/ 779395 h 886329"/>
              <a:gd name="connsiteX234" fmla="*/ 5545885 w 12191627"/>
              <a:gd name="connsiteY234" fmla="*/ 779395 h 886329"/>
              <a:gd name="connsiteX235" fmla="*/ 5545885 w 12191627"/>
              <a:gd name="connsiteY235" fmla="*/ 777071 h 886329"/>
              <a:gd name="connsiteX236" fmla="*/ 5572634 w 12191627"/>
              <a:gd name="connsiteY236" fmla="*/ 777071 h 886329"/>
              <a:gd name="connsiteX237" fmla="*/ 5572634 w 12191627"/>
              <a:gd name="connsiteY237" fmla="*/ 767772 h 886329"/>
              <a:gd name="connsiteX238" fmla="*/ 5590465 w 12191627"/>
              <a:gd name="connsiteY238" fmla="*/ 767772 h 886329"/>
              <a:gd name="connsiteX239" fmla="*/ 5590465 w 12191627"/>
              <a:gd name="connsiteY239" fmla="*/ 651540 h 886329"/>
              <a:gd name="connsiteX240" fmla="*/ 5602353 w 12191627"/>
              <a:gd name="connsiteY240" fmla="*/ 651540 h 886329"/>
              <a:gd name="connsiteX241" fmla="*/ 5602353 w 12191627"/>
              <a:gd name="connsiteY241" fmla="*/ 632943 h 886329"/>
              <a:gd name="connsiteX242" fmla="*/ 5605325 w 12191627"/>
              <a:gd name="connsiteY242" fmla="*/ 632943 h 886329"/>
              <a:gd name="connsiteX243" fmla="*/ 5605325 w 12191627"/>
              <a:gd name="connsiteY243" fmla="*/ 586450 h 886329"/>
              <a:gd name="connsiteX244" fmla="*/ 5617213 w 12191627"/>
              <a:gd name="connsiteY244" fmla="*/ 586450 h 886329"/>
              <a:gd name="connsiteX245" fmla="*/ 5617213 w 12191627"/>
              <a:gd name="connsiteY245" fmla="*/ 595748 h 886329"/>
              <a:gd name="connsiteX246" fmla="*/ 5623157 w 12191627"/>
              <a:gd name="connsiteY246" fmla="*/ 595748 h 886329"/>
              <a:gd name="connsiteX247" fmla="*/ 5623157 w 12191627"/>
              <a:gd name="connsiteY247" fmla="*/ 577151 h 886329"/>
              <a:gd name="connsiteX248" fmla="*/ 5638017 w 12191627"/>
              <a:gd name="connsiteY248" fmla="*/ 572502 h 886329"/>
              <a:gd name="connsiteX249" fmla="*/ 5649906 w 12191627"/>
              <a:gd name="connsiteY249" fmla="*/ 577151 h 886329"/>
              <a:gd name="connsiteX250" fmla="*/ 5667737 w 12191627"/>
              <a:gd name="connsiteY250" fmla="*/ 577151 h 886329"/>
              <a:gd name="connsiteX251" fmla="*/ 5667737 w 12191627"/>
              <a:gd name="connsiteY251" fmla="*/ 546931 h 886329"/>
              <a:gd name="connsiteX252" fmla="*/ 5679626 w 12191627"/>
              <a:gd name="connsiteY252" fmla="*/ 546931 h 886329"/>
              <a:gd name="connsiteX253" fmla="*/ 5679626 w 12191627"/>
              <a:gd name="connsiteY253" fmla="*/ 551580 h 886329"/>
              <a:gd name="connsiteX254" fmla="*/ 5694486 w 12191627"/>
              <a:gd name="connsiteY254" fmla="*/ 551580 h 886329"/>
              <a:gd name="connsiteX255" fmla="*/ 5694486 w 12191627"/>
              <a:gd name="connsiteY255" fmla="*/ 546931 h 886329"/>
              <a:gd name="connsiteX256" fmla="*/ 5706374 w 12191627"/>
              <a:gd name="connsiteY256" fmla="*/ 546931 h 886329"/>
              <a:gd name="connsiteX257" fmla="*/ 5706374 w 12191627"/>
              <a:gd name="connsiteY257" fmla="*/ 581800 h 886329"/>
              <a:gd name="connsiteX258" fmla="*/ 5721234 w 12191627"/>
              <a:gd name="connsiteY258" fmla="*/ 591099 h 886329"/>
              <a:gd name="connsiteX259" fmla="*/ 5721234 w 12191627"/>
              <a:gd name="connsiteY259" fmla="*/ 595748 h 886329"/>
              <a:gd name="connsiteX260" fmla="*/ 5718262 w 12191627"/>
              <a:gd name="connsiteY260" fmla="*/ 595748 h 886329"/>
              <a:gd name="connsiteX261" fmla="*/ 5718262 w 12191627"/>
              <a:gd name="connsiteY261" fmla="*/ 598073 h 886329"/>
              <a:gd name="connsiteX262" fmla="*/ 5750954 w 12191627"/>
              <a:gd name="connsiteY262" fmla="*/ 598073 h 886329"/>
              <a:gd name="connsiteX263" fmla="*/ 5750954 w 12191627"/>
              <a:gd name="connsiteY263" fmla="*/ 586450 h 886329"/>
              <a:gd name="connsiteX264" fmla="*/ 5789590 w 12191627"/>
              <a:gd name="connsiteY264" fmla="*/ 577151 h 886329"/>
              <a:gd name="connsiteX265" fmla="*/ 5789590 w 12191627"/>
              <a:gd name="connsiteY265" fmla="*/ 567852 h 886329"/>
              <a:gd name="connsiteX266" fmla="*/ 5798506 w 12191627"/>
              <a:gd name="connsiteY266" fmla="*/ 567852 h 886329"/>
              <a:gd name="connsiteX267" fmla="*/ 5798506 w 12191627"/>
              <a:gd name="connsiteY267" fmla="*/ 560878 h 886329"/>
              <a:gd name="connsiteX268" fmla="*/ 5822283 w 12191627"/>
              <a:gd name="connsiteY268" fmla="*/ 560878 h 886329"/>
              <a:gd name="connsiteX269" fmla="*/ 5822283 w 12191627"/>
              <a:gd name="connsiteY269" fmla="*/ 567852 h 886329"/>
              <a:gd name="connsiteX270" fmla="*/ 5840114 w 12191627"/>
              <a:gd name="connsiteY270" fmla="*/ 567852 h 886329"/>
              <a:gd name="connsiteX271" fmla="*/ 5840114 w 12191627"/>
              <a:gd name="connsiteY271" fmla="*/ 581800 h 886329"/>
              <a:gd name="connsiteX272" fmla="*/ 5872807 w 12191627"/>
              <a:gd name="connsiteY272" fmla="*/ 581800 h 886329"/>
              <a:gd name="connsiteX273" fmla="*/ 5872807 w 12191627"/>
              <a:gd name="connsiteY273" fmla="*/ 572502 h 886329"/>
              <a:gd name="connsiteX274" fmla="*/ 5887667 w 12191627"/>
              <a:gd name="connsiteY274" fmla="*/ 572502 h 886329"/>
              <a:gd name="connsiteX275" fmla="*/ 5887667 w 12191627"/>
              <a:gd name="connsiteY275" fmla="*/ 563203 h 886329"/>
              <a:gd name="connsiteX276" fmla="*/ 5905499 w 12191627"/>
              <a:gd name="connsiteY276" fmla="*/ 563203 h 886329"/>
              <a:gd name="connsiteX277" fmla="*/ 5905499 w 12191627"/>
              <a:gd name="connsiteY277" fmla="*/ 572502 h 886329"/>
              <a:gd name="connsiteX278" fmla="*/ 5911443 w 12191627"/>
              <a:gd name="connsiteY278" fmla="*/ 572502 h 886329"/>
              <a:gd name="connsiteX279" fmla="*/ 5911443 w 12191627"/>
              <a:gd name="connsiteY279" fmla="*/ 516710 h 886329"/>
              <a:gd name="connsiteX280" fmla="*/ 6045184 w 12191627"/>
              <a:gd name="connsiteY280" fmla="*/ 516710 h 886329"/>
              <a:gd name="connsiteX281" fmla="*/ 6045184 w 12191627"/>
              <a:gd name="connsiteY281" fmla="*/ 591099 h 886329"/>
              <a:gd name="connsiteX282" fmla="*/ 6068960 w 12191627"/>
              <a:gd name="connsiteY282" fmla="*/ 591099 h 886329"/>
              <a:gd name="connsiteX283" fmla="*/ 6068960 w 12191627"/>
              <a:gd name="connsiteY283" fmla="*/ 507412 h 886329"/>
              <a:gd name="connsiteX284" fmla="*/ 6098680 w 12191627"/>
              <a:gd name="connsiteY284" fmla="*/ 495788 h 886329"/>
              <a:gd name="connsiteX285" fmla="*/ 6137316 w 12191627"/>
              <a:gd name="connsiteY285" fmla="*/ 495788 h 886329"/>
              <a:gd name="connsiteX286" fmla="*/ 6158120 w 12191627"/>
              <a:gd name="connsiteY286" fmla="*/ 481840 h 886329"/>
              <a:gd name="connsiteX287" fmla="*/ 6208644 w 12191627"/>
              <a:gd name="connsiteY287" fmla="*/ 481840 h 886329"/>
              <a:gd name="connsiteX288" fmla="*/ 6208644 w 12191627"/>
              <a:gd name="connsiteY288" fmla="*/ 495788 h 886329"/>
              <a:gd name="connsiteX289" fmla="*/ 6259169 w 12191627"/>
              <a:gd name="connsiteY289" fmla="*/ 495788 h 886329"/>
              <a:gd name="connsiteX290" fmla="*/ 6259169 w 12191627"/>
              <a:gd name="connsiteY290" fmla="*/ 586450 h 886329"/>
              <a:gd name="connsiteX291" fmla="*/ 6274029 w 12191627"/>
              <a:gd name="connsiteY291" fmla="*/ 586450 h 886329"/>
              <a:gd name="connsiteX292" fmla="*/ 6274029 w 12191627"/>
              <a:gd name="connsiteY292" fmla="*/ 718955 h 886329"/>
              <a:gd name="connsiteX293" fmla="*/ 6297805 w 12191627"/>
              <a:gd name="connsiteY293" fmla="*/ 718955 h 886329"/>
              <a:gd name="connsiteX294" fmla="*/ 6297805 w 12191627"/>
              <a:gd name="connsiteY294" fmla="*/ 632943 h 886329"/>
              <a:gd name="connsiteX295" fmla="*/ 6306721 w 12191627"/>
              <a:gd name="connsiteY295" fmla="*/ 628293 h 886329"/>
              <a:gd name="connsiteX296" fmla="*/ 6312665 w 12191627"/>
              <a:gd name="connsiteY296" fmla="*/ 628293 h 886329"/>
              <a:gd name="connsiteX297" fmla="*/ 6312665 w 12191627"/>
              <a:gd name="connsiteY297" fmla="*/ 637592 h 886329"/>
              <a:gd name="connsiteX298" fmla="*/ 6336441 w 12191627"/>
              <a:gd name="connsiteY298" fmla="*/ 628293 h 886329"/>
              <a:gd name="connsiteX299" fmla="*/ 6357245 w 12191627"/>
              <a:gd name="connsiteY299" fmla="*/ 628293 h 886329"/>
              <a:gd name="connsiteX300" fmla="*/ 6357245 w 12191627"/>
              <a:gd name="connsiteY300" fmla="*/ 786369 h 886329"/>
              <a:gd name="connsiteX301" fmla="*/ 6398853 w 12191627"/>
              <a:gd name="connsiteY301" fmla="*/ 791019 h 886329"/>
              <a:gd name="connsiteX302" fmla="*/ 6398853 w 12191627"/>
              <a:gd name="connsiteY302" fmla="*/ 784045 h 886329"/>
              <a:gd name="connsiteX303" fmla="*/ 6443434 w 12191627"/>
              <a:gd name="connsiteY303" fmla="*/ 784045 h 886329"/>
              <a:gd name="connsiteX304" fmla="*/ 6443434 w 12191627"/>
              <a:gd name="connsiteY304" fmla="*/ 753824 h 886329"/>
              <a:gd name="connsiteX305" fmla="*/ 6455322 w 12191627"/>
              <a:gd name="connsiteY305" fmla="*/ 753824 h 886329"/>
              <a:gd name="connsiteX306" fmla="*/ 6455322 w 12191627"/>
              <a:gd name="connsiteY306" fmla="*/ 714305 h 886329"/>
              <a:gd name="connsiteX307" fmla="*/ 6464238 w 12191627"/>
              <a:gd name="connsiteY307" fmla="*/ 714305 h 886329"/>
              <a:gd name="connsiteX308" fmla="*/ 6464238 w 12191627"/>
              <a:gd name="connsiteY308" fmla="*/ 674786 h 886329"/>
              <a:gd name="connsiteX309" fmla="*/ 6485042 w 12191627"/>
              <a:gd name="connsiteY309" fmla="*/ 674786 h 886329"/>
              <a:gd name="connsiteX310" fmla="*/ 6485042 w 12191627"/>
              <a:gd name="connsiteY310" fmla="*/ 677111 h 886329"/>
              <a:gd name="connsiteX311" fmla="*/ 6550426 w 12191627"/>
              <a:gd name="connsiteY311" fmla="*/ 653864 h 886329"/>
              <a:gd name="connsiteX312" fmla="*/ 6553398 w 12191627"/>
              <a:gd name="connsiteY312" fmla="*/ 632943 h 886329"/>
              <a:gd name="connsiteX313" fmla="*/ 6559342 w 12191627"/>
              <a:gd name="connsiteY313" fmla="*/ 653864 h 886329"/>
              <a:gd name="connsiteX314" fmla="*/ 6627699 w 12191627"/>
              <a:gd name="connsiteY314" fmla="*/ 681760 h 886329"/>
              <a:gd name="connsiteX315" fmla="*/ 6627699 w 12191627"/>
              <a:gd name="connsiteY315" fmla="*/ 677111 h 886329"/>
              <a:gd name="connsiteX316" fmla="*/ 6645531 w 12191627"/>
              <a:gd name="connsiteY316" fmla="*/ 677111 h 886329"/>
              <a:gd name="connsiteX317" fmla="*/ 6645531 w 12191627"/>
              <a:gd name="connsiteY317" fmla="*/ 714305 h 886329"/>
              <a:gd name="connsiteX318" fmla="*/ 6654447 w 12191627"/>
              <a:gd name="connsiteY318" fmla="*/ 714305 h 886329"/>
              <a:gd name="connsiteX319" fmla="*/ 6654447 w 12191627"/>
              <a:gd name="connsiteY319" fmla="*/ 758474 h 886329"/>
              <a:gd name="connsiteX320" fmla="*/ 6663363 w 12191627"/>
              <a:gd name="connsiteY320" fmla="*/ 758474 h 886329"/>
              <a:gd name="connsiteX321" fmla="*/ 6663363 w 12191627"/>
              <a:gd name="connsiteY321" fmla="*/ 779395 h 886329"/>
              <a:gd name="connsiteX322" fmla="*/ 6681195 w 12191627"/>
              <a:gd name="connsiteY322" fmla="*/ 779395 h 886329"/>
              <a:gd name="connsiteX323" fmla="*/ 6681195 w 12191627"/>
              <a:gd name="connsiteY323" fmla="*/ 811940 h 886329"/>
              <a:gd name="connsiteX324" fmla="*/ 6794132 w 12191627"/>
              <a:gd name="connsiteY324" fmla="*/ 804967 h 886329"/>
              <a:gd name="connsiteX325" fmla="*/ 6794132 w 12191627"/>
              <a:gd name="connsiteY325" fmla="*/ 772421 h 886329"/>
              <a:gd name="connsiteX326" fmla="*/ 6853572 w 12191627"/>
              <a:gd name="connsiteY326" fmla="*/ 772421 h 886329"/>
              <a:gd name="connsiteX327" fmla="*/ 6853572 w 12191627"/>
              <a:gd name="connsiteY327" fmla="*/ 753824 h 886329"/>
              <a:gd name="connsiteX328" fmla="*/ 6978397 w 12191627"/>
              <a:gd name="connsiteY328" fmla="*/ 753824 h 886329"/>
              <a:gd name="connsiteX329" fmla="*/ 6978397 w 12191627"/>
              <a:gd name="connsiteY329" fmla="*/ 765448 h 886329"/>
              <a:gd name="connsiteX330" fmla="*/ 7058641 w 12191627"/>
              <a:gd name="connsiteY330" fmla="*/ 765448 h 886329"/>
              <a:gd name="connsiteX331" fmla="*/ 7058641 w 12191627"/>
              <a:gd name="connsiteY331" fmla="*/ 772421 h 886329"/>
              <a:gd name="connsiteX332" fmla="*/ 7082417 w 12191627"/>
              <a:gd name="connsiteY332" fmla="*/ 772421 h 886329"/>
              <a:gd name="connsiteX333" fmla="*/ 7082417 w 12191627"/>
              <a:gd name="connsiteY333" fmla="*/ 779395 h 886329"/>
              <a:gd name="connsiteX334" fmla="*/ 7103221 w 12191627"/>
              <a:gd name="connsiteY334" fmla="*/ 779395 h 886329"/>
              <a:gd name="connsiteX335" fmla="*/ 7103221 w 12191627"/>
              <a:gd name="connsiteY335" fmla="*/ 674786 h 886329"/>
              <a:gd name="connsiteX336" fmla="*/ 7165634 w 12191627"/>
              <a:gd name="connsiteY336" fmla="*/ 660838 h 886329"/>
              <a:gd name="connsiteX337" fmla="*/ 7281542 w 12191627"/>
              <a:gd name="connsiteY337" fmla="*/ 660838 h 886329"/>
              <a:gd name="connsiteX338" fmla="*/ 7281542 w 12191627"/>
              <a:gd name="connsiteY338" fmla="*/ 493464 h 886329"/>
              <a:gd name="connsiteX339" fmla="*/ 7314234 w 12191627"/>
              <a:gd name="connsiteY339" fmla="*/ 481840 h 886329"/>
              <a:gd name="connsiteX340" fmla="*/ 7456891 w 12191627"/>
              <a:gd name="connsiteY340" fmla="*/ 463243 h 886329"/>
              <a:gd name="connsiteX341" fmla="*/ 7507416 w 12191627"/>
              <a:gd name="connsiteY341" fmla="*/ 474866 h 886329"/>
              <a:gd name="connsiteX342" fmla="*/ 7516332 w 12191627"/>
              <a:gd name="connsiteY342" fmla="*/ 481840 h 886329"/>
              <a:gd name="connsiteX343" fmla="*/ 7516332 w 12191627"/>
              <a:gd name="connsiteY343" fmla="*/ 793343 h 886329"/>
              <a:gd name="connsiteX344" fmla="*/ 7537136 w 12191627"/>
              <a:gd name="connsiteY344" fmla="*/ 793343 h 886329"/>
              <a:gd name="connsiteX345" fmla="*/ 7537136 w 12191627"/>
              <a:gd name="connsiteY345" fmla="*/ 667812 h 886329"/>
              <a:gd name="connsiteX346" fmla="*/ 7554968 w 12191627"/>
              <a:gd name="connsiteY346" fmla="*/ 667812 h 886329"/>
              <a:gd name="connsiteX347" fmla="*/ 7554968 w 12191627"/>
              <a:gd name="connsiteY347" fmla="*/ 656189 h 886329"/>
              <a:gd name="connsiteX348" fmla="*/ 7572800 w 12191627"/>
              <a:gd name="connsiteY348" fmla="*/ 649215 h 886329"/>
              <a:gd name="connsiteX349" fmla="*/ 7587660 w 12191627"/>
              <a:gd name="connsiteY349" fmla="*/ 649215 h 886329"/>
              <a:gd name="connsiteX350" fmla="*/ 7587660 w 12191627"/>
              <a:gd name="connsiteY350" fmla="*/ 637592 h 886329"/>
              <a:gd name="connsiteX351" fmla="*/ 7599548 w 12191627"/>
              <a:gd name="connsiteY351" fmla="*/ 630618 h 886329"/>
              <a:gd name="connsiteX352" fmla="*/ 7629268 w 12191627"/>
              <a:gd name="connsiteY352" fmla="*/ 630618 h 886329"/>
              <a:gd name="connsiteX353" fmla="*/ 7629268 w 12191627"/>
              <a:gd name="connsiteY353" fmla="*/ 667812 h 886329"/>
              <a:gd name="connsiteX354" fmla="*/ 7691681 w 12191627"/>
              <a:gd name="connsiteY354" fmla="*/ 667812 h 886329"/>
              <a:gd name="connsiteX355" fmla="*/ 7691681 w 12191627"/>
              <a:gd name="connsiteY355" fmla="*/ 797993 h 886329"/>
              <a:gd name="connsiteX356" fmla="*/ 7715457 w 12191627"/>
              <a:gd name="connsiteY356" fmla="*/ 797993 h 886329"/>
              <a:gd name="connsiteX357" fmla="*/ 7739233 w 12191627"/>
              <a:gd name="connsiteY357" fmla="*/ 791019 h 886329"/>
              <a:gd name="connsiteX358" fmla="*/ 7739233 w 12191627"/>
              <a:gd name="connsiteY358" fmla="*/ 781720 h 886329"/>
              <a:gd name="connsiteX359" fmla="*/ 7730317 w 12191627"/>
              <a:gd name="connsiteY359" fmla="*/ 779395 h 886329"/>
              <a:gd name="connsiteX360" fmla="*/ 7730317 w 12191627"/>
              <a:gd name="connsiteY360" fmla="*/ 772421 h 886329"/>
              <a:gd name="connsiteX361" fmla="*/ 7739233 w 12191627"/>
              <a:gd name="connsiteY361" fmla="*/ 767772 h 886329"/>
              <a:gd name="connsiteX362" fmla="*/ 7739233 w 12191627"/>
              <a:gd name="connsiteY362" fmla="*/ 716630 h 886329"/>
              <a:gd name="connsiteX363" fmla="*/ 7730317 w 12191627"/>
              <a:gd name="connsiteY363" fmla="*/ 714305 h 886329"/>
              <a:gd name="connsiteX364" fmla="*/ 7730317 w 12191627"/>
              <a:gd name="connsiteY364" fmla="*/ 707331 h 886329"/>
              <a:gd name="connsiteX365" fmla="*/ 7739233 w 12191627"/>
              <a:gd name="connsiteY365" fmla="*/ 702682 h 886329"/>
              <a:gd name="connsiteX366" fmla="*/ 7739233 w 12191627"/>
              <a:gd name="connsiteY366" fmla="*/ 698033 h 886329"/>
              <a:gd name="connsiteX367" fmla="*/ 7745177 w 12191627"/>
              <a:gd name="connsiteY367" fmla="*/ 698033 h 886329"/>
              <a:gd name="connsiteX368" fmla="*/ 7745177 w 12191627"/>
              <a:gd name="connsiteY368" fmla="*/ 688734 h 886329"/>
              <a:gd name="connsiteX369" fmla="*/ 7739233 w 12191627"/>
              <a:gd name="connsiteY369" fmla="*/ 688734 h 886329"/>
              <a:gd name="connsiteX370" fmla="*/ 7739233 w 12191627"/>
              <a:gd name="connsiteY370" fmla="*/ 681760 h 886329"/>
              <a:gd name="connsiteX371" fmla="*/ 7748149 w 12191627"/>
              <a:gd name="connsiteY371" fmla="*/ 677111 h 886329"/>
              <a:gd name="connsiteX372" fmla="*/ 7795701 w 12191627"/>
              <a:gd name="connsiteY372" fmla="*/ 612021 h 886329"/>
              <a:gd name="connsiteX373" fmla="*/ 7789757 w 12191627"/>
              <a:gd name="connsiteY373" fmla="*/ 609696 h 886329"/>
              <a:gd name="connsiteX374" fmla="*/ 7789757 w 12191627"/>
              <a:gd name="connsiteY374" fmla="*/ 602722 h 886329"/>
              <a:gd name="connsiteX375" fmla="*/ 7798673 w 12191627"/>
              <a:gd name="connsiteY375" fmla="*/ 600397 h 886329"/>
              <a:gd name="connsiteX376" fmla="*/ 7798673 w 12191627"/>
              <a:gd name="connsiteY376" fmla="*/ 591099 h 886329"/>
              <a:gd name="connsiteX377" fmla="*/ 7804617 w 12191627"/>
              <a:gd name="connsiteY377" fmla="*/ 591099 h 886329"/>
              <a:gd name="connsiteX378" fmla="*/ 7804617 w 12191627"/>
              <a:gd name="connsiteY378" fmla="*/ 570177 h 886329"/>
              <a:gd name="connsiteX379" fmla="*/ 7798673 w 12191627"/>
              <a:gd name="connsiteY379" fmla="*/ 570177 h 886329"/>
              <a:gd name="connsiteX380" fmla="*/ 7798673 w 12191627"/>
              <a:gd name="connsiteY380" fmla="*/ 565528 h 886329"/>
              <a:gd name="connsiteX381" fmla="*/ 7804617 w 12191627"/>
              <a:gd name="connsiteY381" fmla="*/ 563203 h 886329"/>
              <a:gd name="connsiteX382" fmla="*/ 7819477 w 12191627"/>
              <a:gd name="connsiteY382" fmla="*/ 546931 h 886329"/>
              <a:gd name="connsiteX383" fmla="*/ 7819477 w 12191627"/>
              <a:gd name="connsiteY383" fmla="*/ 544606 h 886329"/>
              <a:gd name="connsiteX384" fmla="*/ 7822449 w 12191627"/>
              <a:gd name="connsiteY384" fmla="*/ 544606 h 886329"/>
              <a:gd name="connsiteX385" fmla="*/ 7822449 w 12191627"/>
              <a:gd name="connsiteY385" fmla="*/ 537632 h 886329"/>
              <a:gd name="connsiteX386" fmla="*/ 7822449 w 12191627"/>
              <a:gd name="connsiteY386" fmla="*/ 512061 h 886329"/>
              <a:gd name="connsiteX387" fmla="*/ 7825421 w 12191627"/>
              <a:gd name="connsiteY387" fmla="*/ 505087 h 886329"/>
              <a:gd name="connsiteX388" fmla="*/ 7828393 w 12191627"/>
              <a:gd name="connsiteY388" fmla="*/ 512061 h 886329"/>
              <a:gd name="connsiteX389" fmla="*/ 7831365 w 12191627"/>
              <a:gd name="connsiteY389" fmla="*/ 537632 h 886329"/>
              <a:gd name="connsiteX390" fmla="*/ 7831365 w 12191627"/>
              <a:gd name="connsiteY390" fmla="*/ 544606 h 886329"/>
              <a:gd name="connsiteX391" fmla="*/ 7834337 w 12191627"/>
              <a:gd name="connsiteY391" fmla="*/ 544606 h 886329"/>
              <a:gd name="connsiteX392" fmla="*/ 7834337 w 12191627"/>
              <a:gd name="connsiteY392" fmla="*/ 546931 h 886329"/>
              <a:gd name="connsiteX393" fmla="*/ 7846225 w 12191627"/>
              <a:gd name="connsiteY393" fmla="*/ 563203 h 886329"/>
              <a:gd name="connsiteX394" fmla="*/ 7852169 w 12191627"/>
              <a:gd name="connsiteY394" fmla="*/ 565528 h 886329"/>
              <a:gd name="connsiteX395" fmla="*/ 7852169 w 12191627"/>
              <a:gd name="connsiteY395" fmla="*/ 570177 h 886329"/>
              <a:gd name="connsiteX396" fmla="*/ 7849197 w 12191627"/>
              <a:gd name="connsiteY396" fmla="*/ 570177 h 886329"/>
              <a:gd name="connsiteX397" fmla="*/ 7849197 w 12191627"/>
              <a:gd name="connsiteY397" fmla="*/ 591099 h 886329"/>
              <a:gd name="connsiteX398" fmla="*/ 7855141 w 12191627"/>
              <a:gd name="connsiteY398" fmla="*/ 591099 h 886329"/>
              <a:gd name="connsiteX399" fmla="*/ 7855141 w 12191627"/>
              <a:gd name="connsiteY399" fmla="*/ 600397 h 886329"/>
              <a:gd name="connsiteX400" fmla="*/ 7861086 w 12191627"/>
              <a:gd name="connsiteY400" fmla="*/ 602722 h 886329"/>
              <a:gd name="connsiteX401" fmla="*/ 7861086 w 12191627"/>
              <a:gd name="connsiteY401" fmla="*/ 609696 h 886329"/>
              <a:gd name="connsiteX402" fmla="*/ 7855141 w 12191627"/>
              <a:gd name="connsiteY402" fmla="*/ 612021 h 886329"/>
              <a:gd name="connsiteX403" fmla="*/ 7902694 w 12191627"/>
              <a:gd name="connsiteY403" fmla="*/ 677111 h 886329"/>
              <a:gd name="connsiteX404" fmla="*/ 7911610 w 12191627"/>
              <a:gd name="connsiteY404" fmla="*/ 681760 h 886329"/>
              <a:gd name="connsiteX405" fmla="*/ 7911610 w 12191627"/>
              <a:gd name="connsiteY405" fmla="*/ 688734 h 886329"/>
              <a:gd name="connsiteX406" fmla="*/ 7905666 w 12191627"/>
              <a:gd name="connsiteY406" fmla="*/ 688734 h 886329"/>
              <a:gd name="connsiteX407" fmla="*/ 7905666 w 12191627"/>
              <a:gd name="connsiteY407" fmla="*/ 698033 h 886329"/>
              <a:gd name="connsiteX408" fmla="*/ 7911610 w 12191627"/>
              <a:gd name="connsiteY408" fmla="*/ 698033 h 886329"/>
              <a:gd name="connsiteX409" fmla="*/ 7911610 w 12191627"/>
              <a:gd name="connsiteY409" fmla="*/ 702682 h 886329"/>
              <a:gd name="connsiteX410" fmla="*/ 7920526 w 12191627"/>
              <a:gd name="connsiteY410" fmla="*/ 707331 h 886329"/>
              <a:gd name="connsiteX411" fmla="*/ 7920526 w 12191627"/>
              <a:gd name="connsiteY411" fmla="*/ 714305 h 886329"/>
              <a:gd name="connsiteX412" fmla="*/ 7911610 w 12191627"/>
              <a:gd name="connsiteY412" fmla="*/ 716630 h 886329"/>
              <a:gd name="connsiteX413" fmla="*/ 7911610 w 12191627"/>
              <a:gd name="connsiteY413" fmla="*/ 767772 h 886329"/>
              <a:gd name="connsiteX414" fmla="*/ 7920526 w 12191627"/>
              <a:gd name="connsiteY414" fmla="*/ 772421 h 886329"/>
              <a:gd name="connsiteX415" fmla="*/ 7920526 w 12191627"/>
              <a:gd name="connsiteY415" fmla="*/ 779395 h 886329"/>
              <a:gd name="connsiteX416" fmla="*/ 7911610 w 12191627"/>
              <a:gd name="connsiteY416" fmla="*/ 781720 h 886329"/>
              <a:gd name="connsiteX417" fmla="*/ 7911610 w 12191627"/>
              <a:gd name="connsiteY417" fmla="*/ 788694 h 886329"/>
              <a:gd name="connsiteX418" fmla="*/ 7923498 w 12191627"/>
              <a:gd name="connsiteY418" fmla="*/ 788694 h 886329"/>
              <a:gd name="connsiteX419" fmla="*/ 7923498 w 12191627"/>
              <a:gd name="connsiteY419" fmla="*/ 797993 h 886329"/>
              <a:gd name="connsiteX420" fmla="*/ 7944302 w 12191627"/>
              <a:gd name="connsiteY420" fmla="*/ 797993 h 886329"/>
              <a:gd name="connsiteX421" fmla="*/ 7944302 w 12191627"/>
              <a:gd name="connsiteY421" fmla="*/ 642241 h 886329"/>
              <a:gd name="connsiteX422" fmla="*/ 8021574 w 12191627"/>
              <a:gd name="connsiteY422" fmla="*/ 630618 h 886329"/>
              <a:gd name="connsiteX423" fmla="*/ 8063183 w 12191627"/>
              <a:gd name="connsiteY423" fmla="*/ 630618 h 886329"/>
              <a:gd name="connsiteX424" fmla="*/ 8063183 w 12191627"/>
              <a:gd name="connsiteY424" fmla="*/ 537632 h 886329"/>
              <a:gd name="connsiteX425" fmla="*/ 8179091 w 12191627"/>
              <a:gd name="connsiteY425" fmla="*/ 537632 h 886329"/>
              <a:gd name="connsiteX426" fmla="*/ 8179091 w 12191627"/>
              <a:gd name="connsiteY426" fmla="*/ 777071 h 886329"/>
              <a:gd name="connsiteX427" fmla="*/ 8220700 w 12191627"/>
              <a:gd name="connsiteY427" fmla="*/ 777071 h 886329"/>
              <a:gd name="connsiteX428" fmla="*/ 8220700 w 12191627"/>
              <a:gd name="connsiteY428" fmla="*/ 656189 h 886329"/>
              <a:gd name="connsiteX429" fmla="*/ 8318776 w 12191627"/>
              <a:gd name="connsiteY429" fmla="*/ 656189 h 886329"/>
              <a:gd name="connsiteX430" fmla="*/ 8336608 w 12191627"/>
              <a:gd name="connsiteY430" fmla="*/ 677111 h 886329"/>
              <a:gd name="connsiteX431" fmla="*/ 8336608 w 12191627"/>
              <a:gd name="connsiteY431" fmla="*/ 730583 h 886329"/>
              <a:gd name="connsiteX432" fmla="*/ 8338211 w 12191627"/>
              <a:gd name="connsiteY432" fmla="*/ 730681 h 886329"/>
              <a:gd name="connsiteX433" fmla="*/ 8338211 w 12191627"/>
              <a:gd name="connsiteY433" fmla="*/ 607460 h 886329"/>
              <a:gd name="connsiteX434" fmla="*/ 8359829 w 12191627"/>
              <a:gd name="connsiteY434" fmla="*/ 607460 h 886329"/>
              <a:gd name="connsiteX435" fmla="*/ 8359829 w 12191627"/>
              <a:gd name="connsiteY435" fmla="*/ 471268 h 886329"/>
              <a:gd name="connsiteX436" fmla="*/ 8378745 w 12191627"/>
              <a:gd name="connsiteY436" fmla="*/ 471268 h 886329"/>
              <a:gd name="connsiteX437" fmla="*/ 8378745 w 12191627"/>
              <a:gd name="connsiteY437" fmla="*/ 356694 h 886329"/>
              <a:gd name="connsiteX438" fmla="*/ 8384149 w 12191627"/>
              <a:gd name="connsiteY438" fmla="*/ 354532 h 886329"/>
              <a:gd name="connsiteX439" fmla="*/ 8384149 w 12191627"/>
              <a:gd name="connsiteY439" fmla="*/ 328590 h 886329"/>
              <a:gd name="connsiteX440" fmla="*/ 8405767 w 12191627"/>
              <a:gd name="connsiteY440" fmla="*/ 328590 h 886329"/>
              <a:gd name="connsiteX441" fmla="*/ 8454408 w 12191627"/>
              <a:gd name="connsiteY441" fmla="*/ 246443 h 886329"/>
              <a:gd name="connsiteX442" fmla="*/ 8459812 w 12191627"/>
              <a:gd name="connsiteY442" fmla="*/ 0 h 886329"/>
              <a:gd name="connsiteX443" fmla="*/ 8462515 w 12191627"/>
              <a:gd name="connsiteY443" fmla="*/ 246443 h 886329"/>
              <a:gd name="connsiteX444" fmla="*/ 8513857 w 12191627"/>
              <a:gd name="connsiteY444" fmla="*/ 326429 h 886329"/>
              <a:gd name="connsiteX445" fmla="*/ 8535475 w 12191627"/>
              <a:gd name="connsiteY445" fmla="*/ 326429 h 886329"/>
              <a:gd name="connsiteX446" fmla="*/ 8535475 w 12191627"/>
              <a:gd name="connsiteY446" fmla="*/ 350208 h 886329"/>
              <a:gd name="connsiteX447" fmla="*/ 8540880 w 12191627"/>
              <a:gd name="connsiteY447" fmla="*/ 356694 h 886329"/>
              <a:gd name="connsiteX448" fmla="*/ 8540880 w 12191627"/>
              <a:gd name="connsiteY448" fmla="*/ 471268 h 886329"/>
              <a:gd name="connsiteX449" fmla="*/ 8565200 w 12191627"/>
              <a:gd name="connsiteY449" fmla="*/ 471268 h 886329"/>
              <a:gd name="connsiteX450" fmla="*/ 8565200 w 12191627"/>
              <a:gd name="connsiteY450" fmla="*/ 611783 h 886329"/>
              <a:gd name="connsiteX451" fmla="*/ 8581414 w 12191627"/>
              <a:gd name="connsiteY451" fmla="*/ 609622 h 886329"/>
              <a:gd name="connsiteX452" fmla="*/ 8578711 w 12191627"/>
              <a:gd name="connsiteY452" fmla="*/ 698255 h 886329"/>
              <a:gd name="connsiteX453" fmla="*/ 8594925 w 12191627"/>
              <a:gd name="connsiteY453" fmla="*/ 700416 h 886329"/>
              <a:gd name="connsiteX454" fmla="*/ 8597627 w 12191627"/>
              <a:gd name="connsiteY454" fmla="*/ 706902 h 886329"/>
              <a:gd name="connsiteX455" fmla="*/ 8605734 w 12191627"/>
              <a:gd name="connsiteY455" fmla="*/ 687446 h 886329"/>
              <a:gd name="connsiteX456" fmla="*/ 8624650 w 12191627"/>
              <a:gd name="connsiteY456" fmla="*/ 687446 h 886329"/>
              <a:gd name="connsiteX457" fmla="*/ 8624650 w 12191627"/>
              <a:gd name="connsiteY457" fmla="*/ 719872 h 886329"/>
              <a:gd name="connsiteX458" fmla="*/ 8635459 w 12191627"/>
              <a:gd name="connsiteY458" fmla="*/ 724196 h 886329"/>
              <a:gd name="connsiteX459" fmla="*/ 8635459 w 12191627"/>
              <a:gd name="connsiteY459" fmla="*/ 735005 h 886329"/>
              <a:gd name="connsiteX460" fmla="*/ 8694909 w 12191627"/>
              <a:gd name="connsiteY460" fmla="*/ 735005 h 886329"/>
              <a:gd name="connsiteX461" fmla="*/ 8694909 w 12191627"/>
              <a:gd name="connsiteY461" fmla="*/ 743652 h 886329"/>
              <a:gd name="connsiteX462" fmla="*/ 8716527 w 12191627"/>
              <a:gd name="connsiteY462" fmla="*/ 743652 h 886329"/>
              <a:gd name="connsiteX463" fmla="*/ 8716527 w 12191627"/>
              <a:gd name="connsiteY463" fmla="*/ 713387 h 886329"/>
              <a:gd name="connsiteX464" fmla="*/ 8775976 w 12191627"/>
              <a:gd name="connsiteY464" fmla="*/ 713387 h 886329"/>
              <a:gd name="connsiteX465" fmla="*/ 8775976 w 12191627"/>
              <a:gd name="connsiteY465" fmla="*/ 702578 h 886329"/>
              <a:gd name="connsiteX466" fmla="*/ 8786785 w 12191627"/>
              <a:gd name="connsiteY466" fmla="*/ 702578 h 886329"/>
              <a:gd name="connsiteX467" fmla="*/ 8786785 w 12191627"/>
              <a:gd name="connsiteY467" fmla="*/ 687446 h 886329"/>
              <a:gd name="connsiteX468" fmla="*/ 8794892 w 12191627"/>
              <a:gd name="connsiteY468" fmla="*/ 687446 h 886329"/>
              <a:gd name="connsiteX469" fmla="*/ 8794892 w 12191627"/>
              <a:gd name="connsiteY469" fmla="*/ 678799 h 886329"/>
              <a:gd name="connsiteX470" fmla="*/ 8816510 w 12191627"/>
              <a:gd name="connsiteY470" fmla="*/ 678799 h 886329"/>
              <a:gd name="connsiteX471" fmla="*/ 8816510 w 12191627"/>
              <a:gd name="connsiteY471" fmla="*/ 687446 h 886329"/>
              <a:gd name="connsiteX472" fmla="*/ 8846235 w 12191627"/>
              <a:gd name="connsiteY472" fmla="*/ 687446 h 886329"/>
              <a:gd name="connsiteX473" fmla="*/ 8846235 w 12191627"/>
              <a:gd name="connsiteY473" fmla="*/ 672313 h 886329"/>
              <a:gd name="connsiteX474" fmla="*/ 8865151 w 12191627"/>
              <a:gd name="connsiteY474" fmla="*/ 672313 h 886329"/>
              <a:gd name="connsiteX475" fmla="*/ 8865151 w 12191627"/>
              <a:gd name="connsiteY475" fmla="*/ 696093 h 886329"/>
              <a:gd name="connsiteX476" fmla="*/ 8875959 w 12191627"/>
              <a:gd name="connsiteY476" fmla="*/ 696093 h 886329"/>
              <a:gd name="connsiteX477" fmla="*/ 8875959 w 12191627"/>
              <a:gd name="connsiteY477" fmla="*/ 687446 h 886329"/>
              <a:gd name="connsiteX478" fmla="*/ 8894875 w 12191627"/>
              <a:gd name="connsiteY478" fmla="*/ 687446 h 886329"/>
              <a:gd name="connsiteX479" fmla="*/ 8894875 w 12191627"/>
              <a:gd name="connsiteY479" fmla="*/ 713387 h 886329"/>
              <a:gd name="connsiteX480" fmla="*/ 8916493 w 12191627"/>
              <a:gd name="connsiteY480" fmla="*/ 713387 h 886329"/>
              <a:gd name="connsiteX481" fmla="*/ 8916493 w 12191627"/>
              <a:gd name="connsiteY481" fmla="*/ 726358 h 886329"/>
              <a:gd name="connsiteX482" fmla="*/ 8924600 w 12191627"/>
              <a:gd name="connsiteY482" fmla="*/ 726358 h 886329"/>
              <a:gd name="connsiteX483" fmla="*/ 8924600 w 12191627"/>
              <a:gd name="connsiteY483" fmla="*/ 719872 h 886329"/>
              <a:gd name="connsiteX484" fmla="*/ 8965134 w 12191627"/>
              <a:gd name="connsiteY484" fmla="*/ 719872 h 886329"/>
              <a:gd name="connsiteX485" fmla="*/ 8965134 w 12191627"/>
              <a:gd name="connsiteY485" fmla="*/ 743652 h 886329"/>
              <a:gd name="connsiteX486" fmla="*/ 8975943 w 12191627"/>
              <a:gd name="connsiteY486" fmla="*/ 743652 h 886329"/>
              <a:gd name="connsiteX487" fmla="*/ 8975943 w 12191627"/>
              <a:gd name="connsiteY487" fmla="*/ 752299 h 886329"/>
              <a:gd name="connsiteX488" fmla="*/ 8984050 w 12191627"/>
              <a:gd name="connsiteY488" fmla="*/ 752299 h 886329"/>
              <a:gd name="connsiteX489" fmla="*/ 8984050 w 12191627"/>
              <a:gd name="connsiteY489" fmla="*/ 735005 h 886329"/>
              <a:gd name="connsiteX490" fmla="*/ 8994859 w 12191627"/>
              <a:gd name="connsiteY490" fmla="*/ 735005 h 886329"/>
              <a:gd name="connsiteX491" fmla="*/ 8994859 w 12191627"/>
              <a:gd name="connsiteY491" fmla="*/ 743652 h 886329"/>
              <a:gd name="connsiteX492" fmla="*/ 8997561 w 12191627"/>
              <a:gd name="connsiteY492" fmla="*/ 743652 h 886329"/>
              <a:gd name="connsiteX493" fmla="*/ 8997561 w 12191627"/>
              <a:gd name="connsiteY493" fmla="*/ 741490 h 886329"/>
              <a:gd name="connsiteX494" fmla="*/ 9002965 w 12191627"/>
              <a:gd name="connsiteY494" fmla="*/ 741490 h 886329"/>
              <a:gd name="connsiteX495" fmla="*/ 9002965 w 12191627"/>
              <a:gd name="connsiteY495" fmla="*/ 735005 h 886329"/>
              <a:gd name="connsiteX496" fmla="*/ 9054309 w 12191627"/>
              <a:gd name="connsiteY496" fmla="*/ 735005 h 886329"/>
              <a:gd name="connsiteX497" fmla="*/ 9054309 w 12191627"/>
              <a:gd name="connsiteY497" fmla="*/ 758784 h 886329"/>
              <a:gd name="connsiteX498" fmla="*/ 9075927 w 12191627"/>
              <a:gd name="connsiteY498" fmla="*/ 758784 h 886329"/>
              <a:gd name="connsiteX499" fmla="*/ 9075927 w 12191627"/>
              <a:gd name="connsiteY499" fmla="*/ 767431 h 886329"/>
              <a:gd name="connsiteX500" fmla="*/ 9094842 w 12191627"/>
              <a:gd name="connsiteY500" fmla="*/ 767431 h 886329"/>
              <a:gd name="connsiteX501" fmla="*/ 9094842 w 12191627"/>
              <a:gd name="connsiteY501" fmla="*/ 743652 h 886329"/>
              <a:gd name="connsiteX502" fmla="*/ 9105651 w 12191627"/>
              <a:gd name="connsiteY502" fmla="*/ 743652 h 886329"/>
              <a:gd name="connsiteX503" fmla="*/ 9105651 w 12191627"/>
              <a:gd name="connsiteY503" fmla="*/ 711225 h 886329"/>
              <a:gd name="connsiteX504" fmla="*/ 9116460 w 12191627"/>
              <a:gd name="connsiteY504" fmla="*/ 711225 h 886329"/>
              <a:gd name="connsiteX505" fmla="*/ 9116460 w 12191627"/>
              <a:gd name="connsiteY505" fmla="*/ 696093 h 886329"/>
              <a:gd name="connsiteX506" fmla="*/ 9113758 w 12191627"/>
              <a:gd name="connsiteY506" fmla="*/ 696093 h 886329"/>
              <a:gd name="connsiteX507" fmla="*/ 9121865 w 12191627"/>
              <a:gd name="connsiteY507" fmla="*/ 683122 h 886329"/>
              <a:gd name="connsiteX508" fmla="*/ 9132674 w 12191627"/>
              <a:gd name="connsiteY508" fmla="*/ 711225 h 886329"/>
              <a:gd name="connsiteX509" fmla="*/ 9140781 w 12191627"/>
              <a:gd name="connsiteY509" fmla="*/ 711225 h 886329"/>
              <a:gd name="connsiteX510" fmla="*/ 9140781 w 12191627"/>
              <a:gd name="connsiteY510" fmla="*/ 605298 h 886329"/>
              <a:gd name="connsiteX511" fmla="*/ 9156994 w 12191627"/>
              <a:gd name="connsiteY511" fmla="*/ 605298 h 886329"/>
              <a:gd name="connsiteX512" fmla="*/ 9156994 w 12191627"/>
              <a:gd name="connsiteY512" fmla="*/ 557739 h 886329"/>
              <a:gd name="connsiteX513" fmla="*/ 9192123 w 12191627"/>
              <a:gd name="connsiteY513" fmla="*/ 557739 h 886329"/>
              <a:gd name="connsiteX514" fmla="*/ 9192123 w 12191627"/>
              <a:gd name="connsiteY514" fmla="*/ 536121 h 886329"/>
              <a:gd name="connsiteX515" fmla="*/ 9238062 w 12191627"/>
              <a:gd name="connsiteY515" fmla="*/ 536121 h 886329"/>
              <a:gd name="connsiteX516" fmla="*/ 9238062 w 12191627"/>
              <a:gd name="connsiteY516" fmla="*/ 555577 h 886329"/>
              <a:gd name="connsiteX517" fmla="*/ 9262382 w 12191627"/>
              <a:gd name="connsiteY517" fmla="*/ 555577 h 886329"/>
              <a:gd name="connsiteX518" fmla="*/ 9262382 w 12191627"/>
              <a:gd name="connsiteY518" fmla="*/ 603136 h 886329"/>
              <a:gd name="connsiteX519" fmla="*/ 9273191 w 12191627"/>
              <a:gd name="connsiteY519" fmla="*/ 603136 h 886329"/>
              <a:gd name="connsiteX520" fmla="*/ 9273191 w 12191627"/>
              <a:gd name="connsiteY520" fmla="*/ 607460 h 886329"/>
              <a:gd name="connsiteX521" fmla="*/ 9292107 w 12191627"/>
              <a:gd name="connsiteY521" fmla="*/ 607460 h 886329"/>
              <a:gd name="connsiteX522" fmla="*/ 9292107 w 12191627"/>
              <a:gd name="connsiteY522" fmla="*/ 646372 h 886329"/>
              <a:gd name="connsiteX523" fmla="*/ 9302916 w 12191627"/>
              <a:gd name="connsiteY523" fmla="*/ 646372 h 886329"/>
              <a:gd name="connsiteX524" fmla="*/ 9302916 w 12191627"/>
              <a:gd name="connsiteY524" fmla="*/ 659343 h 886329"/>
              <a:gd name="connsiteX525" fmla="*/ 9324534 w 12191627"/>
              <a:gd name="connsiteY525" fmla="*/ 659343 h 886329"/>
              <a:gd name="connsiteX526" fmla="*/ 9324534 w 12191627"/>
              <a:gd name="connsiteY526" fmla="*/ 663666 h 886329"/>
              <a:gd name="connsiteX527" fmla="*/ 9332641 w 12191627"/>
              <a:gd name="connsiteY527" fmla="*/ 665828 h 886329"/>
              <a:gd name="connsiteX528" fmla="*/ 9332641 w 12191627"/>
              <a:gd name="connsiteY528" fmla="*/ 687446 h 886329"/>
              <a:gd name="connsiteX529" fmla="*/ 9356961 w 12191627"/>
              <a:gd name="connsiteY529" fmla="*/ 687446 h 886329"/>
              <a:gd name="connsiteX530" fmla="*/ 9356961 w 12191627"/>
              <a:gd name="connsiteY530" fmla="*/ 696093 h 886329"/>
              <a:gd name="connsiteX531" fmla="*/ 9370472 w 12191627"/>
              <a:gd name="connsiteY531" fmla="*/ 696093 h 886329"/>
              <a:gd name="connsiteX532" fmla="*/ 9370472 w 12191627"/>
              <a:gd name="connsiteY532" fmla="*/ 713387 h 886329"/>
              <a:gd name="connsiteX533" fmla="*/ 9375877 w 12191627"/>
              <a:gd name="connsiteY533" fmla="*/ 713387 h 886329"/>
              <a:gd name="connsiteX534" fmla="*/ 9375877 w 12191627"/>
              <a:gd name="connsiteY534" fmla="*/ 698255 h 886329"/>
              <a:gd name="connsiteX535" fmla="*/ 9386686 w 12191627"/>
              <a:gd name="connsiteY535" fmla="*/ 698255 h 886329"/>
              <a:gd name="connsiteX536" fmla="*/ 9386686 w 12191627"/>
              <a:gd name="connsiteY536" fmla="*/ 711225 h 886329"/>
              <a:gd name="connsiteX537" fmla="*/ 9394793 w 12191627"/>
              <a:gd name="connsiteY537" fmla="*/ 711225 h 886329"/>
              <a:gd name="connsiteX538" fmla="*/ 9394793 w 12191627"/>
              <a:gd name="connsiteY538" fmla="*/ 706902 h 886329"/>
              <a:gd name="connsiteX539" fmla="*/ 9459647 w 12191627"/>
              <a:gd name="connsiteY539" fmla="*/ 706902 h 886329"/>
              <a:gd name="connsiteX540" fmla="*/ 9459647 w 12191627"/>
              <a:gd name="connsiteY540" fmla="*/ 717711 h 886329"/>
              <a:gd name="connsiteX541" fmla="*/ 9467753 w 12191627"/>
              <a:gd name="connsiteY541" fmla="*/ 717711 h 886329"/>
              <a:gd name="connsiteX542" fmla="*/ 9467753 w 12191627"/>
              <a:gd name="connsiteY542" fmla="*/ 735005 h 886329"/>
              <a:gd name="connsiteX543" fmla="*/ 9489371 w 12191627"/>
              <a:gd name="connsiteY543" fmla="*/ 724196 h 886329"/>
              <a:gd name="connsiteX544" fmla="*/ 9497478 w 12191627"/>
              <a:gd name="connsiteY544" fmla="*/ 683122 h 886329"/>
              <a:gd name="connsiteX545" fmla="*/ 9505585 w 12191627"/>
              <a:gd name="connsiteY545" fmla="*/ 680960 h 886329"/>
              <a:gd name="connsiteX546" fmla="*/ 9508287 w 12191627"/>
              <a:gd name="connsiteY546" fmla="*/ 611783 h 886329"/>
              <a:gd name="connsiteX547" fmla="*/ 9510989 w 12191627"/>
              <a:gd name="connsiteY547" fmla="*/ 680960 h 886329"/>
              <a:gd name="connsiteX548" fmla="*/ 9519096 w 12191627"/>
              <a:gd name="connsiteY548" fmla="*/ 683122 h 886329"/>
              <a:gd name="connsiteX549" fmla="*/ 9519096 w 12191627"/>
              <a:gd name="connsiteY549" fmla="*/ 596651 h 886329"/>
              <a:gd name="connsiteX550" fmla="*/ 9524501 w 12191627"/>
              <a:gd name="connsiteY550" fmla="*/ 596651 h 886329"/>
              <a:gd name="connsiteX551" fmla="*/ 9524501 w 12191627"/>
              <a:gd name="connsiteY551" fmla="*/ 564224 h 886329"/>
              <a:gd name="connsiteX552" fmla="*/ 9575844 w 12191627"/>
              <a:gd name="connsiteY552" fmla="*/ 564224 h 886329"/>
              <a:gd name="connsiteX553" fmla="*/ 9575844 w 12191627"/>
              <a:gd name="connsiteY553" fmla="*/ 596651 h 886329"/>
              <a:gd name="connsiteX554" fmla="*/ 9583951 w 12191627"/>
              <a:gd name="connsiteY554" fmla="*/ 596651 h 886329"/>
              <a:gd name="connsiteX555" fmla="*/ 9583951 w 12191627"/>
              <a:gd name="connsiteY555" fmla="*/ 514503 h 886329"/>
              <a:gd name="connsiteX556" fmla="*/ 9602866 w 12191627"/>
              <a:gd name="connsiteY556" fmla="*/ 514503 h 886329"/>
              <a:gd name="connsiteX557" fmla="*/ 9602866 w 12191627"/>
              <a:gd name="connsiteY557" fmla="*/ 499371 h 886329"/>
              <a:gd name="connsiteX558" fmla="*/ 9632591 w 12191627"/>
              <a:gd name="connsiteY558" fmla="*/ 499371 h 886329"/>
              <a:gd name="connsiteX559" fmla="*/ 9632591 w 12191627"/>
              <a:gd name="connsiteY559" fmla="*/ 490724 h 886329"/>
              <a:gd name="connsiteX560" fmla="*/ 9651507 w 12191627"/>
              <a:gd name="connsiteY560" fmla="*/ 490724 h 886329"/>
              <a:gd name="connsiteX561" fmla="*/ 9651507 w 12191627"/>
              <a:gd name="connsiteY561" fmla="*/ 499371 h 886329"/>
              <a:gd name="connsiteX562" fmla="*/ 9659613 w 12191627"/>
              <a:gd name="connsiteY562" fmla="*/ 499371 h 886329"/>
              <a:gd name="connsiteX563" fmla="*/ 9659613 w 12191627"/>
              <a:gd name="connsiteY563" fmla="*/ 495047 h 886329"/>
              <a:gd name="connsiteX564" fmla="*/ 9673125 w 12191627"/>
              <a:gd name="connsiteY564" fmla="*/ 495047 h 886329"/>
              <a:gd name="connsiteX565" fmla="*/ 9673125 w 12191627"/>
              <a:gd name="connsiteY565" fmla="*/ 499371 h 886329"/>
              <a:gd name="connsiteX566" fmla="*/ 9678529 w 12191627"/>
              <a:gd name="connsiteY566" fmla="*/ 499371 h 886329"/>
              <a:gd name="connsiteX567" fmla="*/ 9678529 w 12191627"/>
              <a:gd name="connsiteY567" fmla="*/ 490724 h 886329"/>
              <a:gd name="connsiteX568" fmla="*/ 9702850 w 12191627"/>
              <a:gd name="connsiteY568" fmla="*/ 490724 h 886329"/>
              <a:gd name="connsiteX569" fmla="*/ 9702850 w 12191627"/>
              <a:gd name="connsiteY569" fmla="*/ 499371 h 886329"/>
              <a:gd name="connsiteX570" fmla="*/ 9743383 w 12191627"/>
              <a:gd name="connsiteY570" fmla="*/ 499371 h 886329"/>
              <a:gd name="connsiteX571" fmla="*/ 9743383 w 12191627"/>
              <a:gd name="connsiteY571" fmla="*/ 512342 h 886329"/>
              <a:gd name="connsiteX572" fmla="*/ 9778513 w 12191627"/>
              <a:gd name="connsiteY572" fmla="*/ 512342 h 886329"/>
              <a:gd name="connsiteX573" fmla="*/ 9778513 w 12191627"/>
              <a:gd name="connsiteY573" fmla="*/ 542607 h 886329"/>
              <a:gd name="connsiteX574" fmla="*/ 9786619 w 12191627"/>
              <a:gd name="connsiteY574" fmla="*/ 542607 h 886329"/>
              <a:gd name="connsiteX575" fmla="*/ 9786619 w 12191627"/>
              <a:gd name="connsiteY575" fmla="*/ 551254 h 886329"/>
              <a:gd name="connsiteX576" fmla="*/ 9792024 w 12191627"/>
              <a:gd name="connsiteY576" fmla="*/ 551254 h 886329"/>
              <a:gd name="connsiteX577" fmla="*/ 9792024 w 12191627"/>
              <a:gd name="connsiteY577" fmla="*/ 581519 h 886329"/>
              <a:gd name="connsiteX578" fmla="*/ 9800131 w 12191627"/>
              <a:gd name="connsiteY578" fmla="*/ 581519 h 886329"/>
              <a:gd name="connsiteX579" fmla="*/ 9800131 w 12191627"/>
              <a:gd name="connsiteY579" fmla="*/ 588004 h 886329"/>
              <a:gd name="connsiteX580" fmla="*/ 9810940 w 12191627"/>
              <a:gd name="connsiteY580" fmla="*/ 588004 h 886329"/>
              <a:gd name="connsiteX581" fmla="*/ 9810940 w 12191627"/>
              <a:gd name="connsiteY581" fmla="*/ 618269 h 886329"/>
              <a:gd name="connsiteX582" fmla="*/ 9832558 w 12191627"/>
              <a:gd name="connsiteY582" fmla="*/ 618269 h 886329"/>
              <a:gd name="connsiteX583" fmla="*/ 9832558 w 12191627"/>
              <a:gd name="connsiteY583" fmla="*/ 642048 h 886329"/>
              <a:gd name="connsiteX584" fmla="*/ 9835260 w 12191627"/>
              <a:gd name="connsiteY584" fmla="*/ 642048 h 886329"/>
              <a:gd name="connsiteX585" fmla="*/ 9835260 w 12191627"/>
              <a:gd name="connsiteY585" fmla="*/ 655019 h 886329"/>
              <a:gd name="connsiteX586" fmla="*/ 9843367 w 12191627"/>
              <a:gd name="connsiteY586" fmla="*/ 655019 h 886329"/>
              <a:gd name="connsiteX587" fmla="*/ 9843367 w 12191627"/>
              <a:gd name="connsiteY587" fmla="*/ 678799 h 886329"/>
              <a:gd name="connsiteX588" fmla="*/ 9856878 w 12191627"/>
              <a:gd name="connsiteY588" fmla="*/ 678799 h 886329"/>
              <a:gd name="connsiteX589" fmla="*/ 9856878 w 12191627"/>
              <a:gd name="connsiteY589" fmla="*/ 680960 h 886329"/>
              <a:gd name="connsiteX590" fmla="*/ 9859581 w 12191627"/>
              <a:gd name="connsiteY590" fmla="*/ 680960 h 886329"/>
              <a:gd name="connsiteX591" fmla="*/ 9859581 w 12191627"/>
              <a:gd name="connsiteY591" fmla="*/ 696093 h 886329"/>
              <a:gd name="connsiteX592" fmla="*/ 9875794 w 12191627"/>
              <a:gd name="connsiteY592" fmla="*/ 680960 h 886329"/>
              <a:gd name="connsiteX593" fmla="*/ 9913626 w 12191627"/>
              <a:gd name="connsiteY593" fmla="*/ 680960 h 886329"/>
              <a:gd name="connsiteX594" fmla="*/ 9913626 w 12191627"/>
              <a:gd name="connsiteY594" fmla="*/ 767431 h 886329"/>
              <a:gd name="connsiteX595" fmla="*/ 9921733 w 12191627"/>
              <a:gd name="connsiteY595" fmla="*/ 767431 h 886329"/>
              <a:gd name="connsiteX596" fmla="*/ 9929839 w 12191627"/>
              <a:gd name="connsiteY596" fmla="*/ 756623 h 886329"/>
              <a:gd name="connsiteX597" fmla="*/ 9929839 w 12191627"/>
              <a:gd name="connsiteY597" fmla="*/ 771755 h 886329"/>
              <a:gd name="connsiteX598" fmla="*/ 9935244 w 12191627"/>
              <a:gd name="connsiteY598" fmla="*/ 771755 h 886329"/>
              <a:gd name="connsiteX599" fmla="*/ 9935244 w 12191627"/>
              <a:gd name="connsiteY599" fmla="*/ 726358 h 886329"/>
              <a:gd name="connsiteX600" fmla="*/ 9943351 w 12191627"/>
              <a:gd name="connsiteY600" fmla="*/ 726358 h 886329"/>
              <a:gd name="connsiteX601" fmla="*/ 9943351 w 12191627"/>
              <a:gd name="connsiteY601" fmla="*/ 661504 h 886329"/>
              <a:gd name="connsiteX602" fmla="*/ 9954159 w 12191627"/>
              <a:gd name="connsiteY602" fmla="*/ 661504 h 886329"/>
              <a:gd name="connsiteX603" fmla="*/ 9970373 w 12191627"/>
              <a:gd name="connsiteY603" fmla="*/ 618269 h 886329"/>
              <a:gd name="connsiteX604" fmla="*/ 9983884 w 12191627"/>
              <a:gd name="connsiteY604" fmla="*/ 618269 h 886329"/>
              <a:gd name="connsiteX605" fmla="*/ 9997395 w 12191627"/>
              <a:gd name="connsiteY605" fmla="*/ 661504 h 886329"/>
              <a:gd name="connsiteX606" fmla="*/ 10008205 w 12191627"/>
              <a:gd name="connsiteY606" fmla="*/ 661504 h 886329"/>
              <a:gd name="connsiteX607" fmla="*/ 10008205 w 12191627"/>
              <a:gd name="connsiteY607" fmla="*/ 700416 h 886329"/>
              <a:gd name="connsiteX608" fmla="*/ 10027120 w 12191627"/>
              <a:gd name="connsiteY608" fmla="*/ 700416 h 886329"/>
              <a:gd name="connsiteX609" fmla="*/ 10027120 w 12191627"/>
              <a:gd name="connsiteY609" fmla="*/ 717711 h 886329"/>
              <a:gd name="connsiteX610" fmla="*/ 10032525 w 12191627"/>
              <a:gd name="connsiteY610" fmla="*/ 717711 h 886329"/>
              <a:gd name="connsiteX611" fmla="*/ 10032525 w 12191627"/>
              <a:gd name="connsiteY611" fmla="*/ 700416 h 886329"/>
              <a:gd name="connsiteX612" fmla="*/ 10048739 w 12191627"/>
              <a:gd name="connsiteY612" fmla="*/ 700416 h 886329"/>
              <a:gd name="connsiteX613" fmla="*/ 10048739 w 12191627"/>
              <a:gd name="connsiteY613" fmla="*/ 713387 h 886329"/>
              <a:gd name="connsiteX614" fmla="*/ 10089272 w 12191627"/>
              <a:gd name="connsiteY614" fmla="*/ 713387 h 886329"/>
              <a:gd name="connsiteX615" fmla="*/ 10089272 w 12191627"/>
              <a:gd name="connsiteY615" fmla="*/ 676637 h 886329"/>
              <a:gd name="connsiteX616" fmla="*/ 10102783 w 12191627"/>
              <a:gd name="connsiteY616" fmla="*/ 676637 h 886329"/>
              <a:gd name="connsiteX617" fmla="*/ 10102783 w 12191627"/>
              <a:gd name="connsiteY617" fmla="*/ 698255 h 886329"/>
              <a:gd name="connsiteX618" fmla="*/ 10105486 w 12191627"/>
              <a:gd name="connsiteY618" fmla="*/ 698255 h 886329"/>
              <a:gd name="connsiteX619" fmla="*/ 10105486 w 12191627"/>
              <a:gd name="connsiteY619" fmla="*/ 665828 h 886329"/>
              <a:gd name="connsiteX620" fmla="*/ 10135211 w 12191627"/>
              <a:gd name="connsiteY620" fmla="*/ 665828 h 886329"/>
              <a:gd name="connsiteX621" fmla="*/ 10135211 w 12191627"/>
              <a:gd name="connsiteY621" fmla="*/ 652857 h 886329"/>
              <a:gd name="connsiteX622" fmla="*/ 10143317 w 12191627"/>
              <a:gd name="connsiteY622" fmla="*/ 652857 h 886329"/>
              <a:gd name="connsiteX623" fmla="*/ 10143317 w 12191627"/>
              <a:gd name="connsiteY623" fmla="*/ 637725 h 886329"/>
              <a:gd name="connsiteX624" fmla="*/ 10148722 w 12191627"/>
              <a:gd name="connsiteY624" fmla="*/ 637725 h 886329"/>
              <a:gd name="connsiteX625" fmla="*/ 10148722 w 12191627"/>
              <a:gd name="connsiteY625" fmla="*/ 644210 h 886329"/>
              <a:gd name="connsiteX626" fmla="*/ 10173042 w 12191627"/>
              <a:gd name="connsiteY626" fmla="*/ 644210 h 886329"/>
              <a:gd name="connsiteX627" fmla="*/ 10173042 w 12191627"/>
              <a:gd name="connsiteY627" fmla="*/ 637725 h 886329"/>
              <a:gd name="connsiteX628" fmla="*/ 10181149 w 12191627"/>
              <a:gd name="connsiteY628" fmla="*/ 637725 h 886329"/>
              <a:gd name="connsiteX629" fmla="*/ 10181149 w 12191627"/>
              <a:gd name="connsiteY629" fmla="*/ 648534 h 886329"/>
              <a:gd name="connsiteX630" fmla="*/ 10232492 w 12191627"/>
              <a:gd name="connsiteY630" fmla="*/ 648534 h 886329"/>
              <a:gd name="connsiteX631" fmla="*/ 10232492 w 12191627"/>
              <a:gd name="connsiteY631" fmla="*/ 786887 h 886329"/>
              <a:gd name="connsiteX632" fmla="*/ 10248705 w 12191627"/>
              <a:gd name="connsiteY632" fmla="*/ 786887 h 886329"/>
              <a:gd name="connsiteX633" fmla="*/ 10248705 w 12191627"/>
              <a:gd name="connsiteY633" fmla="*/ 773917 h 886329"/>
              <a:gd name="connsiteX634" fmla="*/ 10254110 w 12191627"/>
              <a:gd name="connsiteY634" fmla="*/ 773917 h 886329"/>
              <a:gd name="connsiteX635" fmla="*/ 10254110 w 12191627"/>
              <a:gd name="connsiteY635" fmla="*/ 786887 h 886329"/>
              <a:gd name="connsiteX636" fmla="*/ 10294644 w 12191627"/>
              <a:gd name="connsiteY636" fmla="*/ 786887 h 886329"/>
              <a:gd name="connsiteX637" fmla="*/ 10294644 w 12191627"/>
              <a:gd name="connsiteY637" fmla="*/ 756623 h 886329"/>
              <a:gd name="connsiteX638" fmla="*/ 10310857 w 12191627"/>
              <a:gd name="connsiteY638" fmla="*/ 756623 h 886329"/>
              <a:gd name="connsiteX639" fmla="*/ 10313559 w 12191627"/>
              <a:gd name="connsiteY639" fmla="*/ 754461 h 886329"/>
              <a:gd name="connsiteX640" fmla="*/ 10327071 w 12191627"/>
              <a:gd name="connsiteY640" fmla="*/ 754461 h 886329"/>
              <a:gd name="connsiteX641" fmla="*/ 10332475 w 12191627"/>
              <a:gd name="connsiteY641" fmla="*/ 756623 h 886329"/>
              <a:gd name="connsiteX642" fmla="*/ 10345987 w 12191627"/>
              <a:gd name="connsiteY642" fmla="*/ 756623 h 886329"/>
              <a:gd name="connsiteX643" fmla="*/ 10345987 w 12191627"/>
              <a:gd name="connsiteY643" fmla="*/ 786887 h 886329"/>
              <a:gd name="connsiteX644" fmla="*/ 10356795 w 12191627"/>
              <a:gd name="connsiteY644" fmla="*/ 786887 h 886329"/>
              <a:gd name="connsiteX645" fmla="*/ 10356795 w 12191627"/>
              <a:gd name="connsiteY645" fmla="*/ 804182 h 886329"/>
              <a:gd name="connsiteX646" fmla="*/ 10386520 w 12191627"/>
              <a:gd name="connsiteY646" fmla="*/ 806343 h 886329"/>
              <a:gd name="connsiteX647" fmla="*/ 10386520 w 12191627"/>
              <a:gd name="connsiteY647" fmla="*/ 789049 h 886329"/>
              <a:gd name="connsiteX648" fmla="*/ 10489206 w 12191627"/>
              <a:gd name="connsiteY648" fmla="*/ 789049 h 886329"/>
              <a:gd name="connsiteX649" fmla="*/ 10489206 w 12191627"/>
              <a:gd name="connsiteY649" fmla="*/ 806343 h 886329"/>
              <a:gd name="connsiteX650" fmla="*/ 10502717 w 12191627"/>
              <a:gd name="connsiteY650" fmla="*/ 806343 h 886329"/>
              <a:gd name="connsiteX651" fmla="*/ 10502717 w 12191627"/>
              <a:gd name="connsiteY651" fmla="*/ 810667 h 886329"/>
              <a:gd name="connsiteX652" fmla="*/ 10494611 w 12191627"/>
              <a:gd name="connsiteY652" fmla="*/ 810667 h 886329"/>
              <a:gd name="connsiteX653" fmla="*/ 10494611 w 12191627"/>
              <a:gd name="connsiteY653" fmla="*/ 845255 h 886329"/>
              <a:gd name="connsiteX654" fmla="*/ 10524335 w 12191627"/>
              <a:gd name="connsiteY654" fmla="*/ 845255 h 886329"/>
              <a:gd name="connsiteX655" fmla="*/ 10524335 w 12191627"/>
              <a:gd name="connsiteY655" fmla="*/ 832285 h 886329"/>
              <a:gd name="connsiteX656" fmla="*/ 10524335 w 12191627"/>
              <a:gd name="connsiteY656" fmla="*/ 825799 h 886329"/>
              <a:gd name="connsiteX657" fmla="*/ 10529740 w 12191627"/>
              <a:gd name="connsiteY657" fmla="*/ 823638 h 886329"/>
              <a:gd name="connsiteX658" fmla="*/ 10529740 w 12191627"/>
              <a:gd name="connsiteY658" fmla="*/ 814991 h 886329"/>
              <a:gd name="connsiteX659" fmla="*/ 10543251 w 12191627"/>
              <a:gd name="connsiteY659" fmla="*/ 814991 h 886329"/>
              <a:gd name="connsiteX660" fmla="*/ 10543251 w 12191627"/>
              <a:gd name="connsiteY660" fmla="*/ 819314 h 886329"/>
              <a:gd name="connsiteX661" fmla="*/ 10554060 w 12191627"/>
              <a:gd name="connsiteY661" fmla="*/ 819314 h 886329"/>
              <a:gd name="connsiteX662" fmla="*/ 10554060 w 12191627"/>
              <a:gd name="connsiteY662" fmla="*/ 814991 h 886329"/>
              <a:gd name="connsiteX663" fmla="*/ 10564869 w 12191627"/>
              <a:gd name="connsiteY663" fmla="*/ 814991 h 886329"/>
              <a:gd name="connsiteX664" fmla="*/ 10567571 w 12191627"/>
              <a:gd name="connsiteY664" fmla="*/ 782564 h 886329"/>
              <a:gd name="connsiteX665" fmla="*/ 10575678 w 12191627"/>
              <a:gd name="connsiteY665" fmla="*/ 782564 h 886329"/>
              <a:gd name="connsiteX666" fmla="*/ 10578381 w 12191627"/>
              <a:gd name="connsiteY666" fmla="*/ 819314 h 886329"/>
              <a:gd name="connsiteX667" fmla="*/ 10589189 w 12191627"/>
              <a:gd name="connsiteY667" fmla="*/ 819314 h 886329"/>
              <a:gd name="connsiteX668" fmla="*/ 10591892 w 12191627"/>
              <a:gd name="connsiteY668" fmla="*/ 782564 h 886329"/>
              <a:gd name="connsiteX669" fmla="*/ 10599999 w 12191627"/>
              <a:gd name="connsiteY669" fmla="*/ 782564 h 886329"/>
              <a:gd name="connsiteX670" fmla="*/ 10602701 w 12191627"/>
              <a:gd name="connsiteY670" fmla="*/ 819314 h 886329"/>
              <a:gd name="connsiteX671" fmla="*/ 10629723 w 12191627"/>
              <a:gd name="connsiteY671" fmla="*/ 825799 h 886329"/>
              <a:gd name="connsiteX672" fmla="*/ 10629723 w 12191627"/>
              <a:gd name="connsiteY672" fmla="*/ 843094 h 886329"/>
              <a:gd name="connsiteX673" fmla="*/ 10656746 w 12191627"/>
              <a:gd name="connsiteY673" fmla="*/ 843094 h 886329"/>
              <a:gd name="connsiteX674" fmla="*/ 10656746 w 12191627"/>
              <a:gd name="connsiteY674" fmla="*/ 834447 h 886329"/>
              <a:gd name="connsiteX675" fmla="*/ 10667555 w 12191627"/>
              <a:gd name="connsiteY675" fmla="*/ 834447 h 886329"/>
              <a:gd name="connsiteX676" fmla="*/ 10667555 w 12191627"/>
              <a:gd name="connsiteY676" fmla="*/ 843094 h 886329"/>
              <a:gd name="connsiteX677" fmla="*/ 10672959 w 12191627"/>
              <a:gd name="connsiteY677" fmla="*/ 843094 h 886329"/>
              <a:gd name="connsiteX678" fmla="*/ 10672959 w 12191627"/>
              <a:gd name="connsiteY678" fmla="*/ 808505 h 886329"/>
              <a:gd name="connsiteX679" fmla="*/ 10689173 w 12191627"/>
              <a:gd name="connsiteY679" fmla="*/ 808505 h 886329"/>
              <a:gd name="connsiteX680" fmla="*/ 10689173 w 12191627"/>
              <a:gd name="connsiteY680" fmla="*/ 814991 h 886329"/>
              <a:gd name="connsiteX681" fmla="*/ 10713493 w 12191627"/>
              <a:gd name="connsiteY681" fmla="*/ 814991 h 886329"/>
              <a:gd name="connsiteX682" fmla="*/ 10713493 w 12191627"/>
              <a:gd name="connsiteY682" fmla="*/ 810667 h 886329"/>
              <a:gd name="connsiteX683" fmla="*/ 10721600 w 12191627"/>
              <a:gd name="connsiteY683" fmla="*/ 810667 h 886329"/>
              <a:gd name="connsiteX684" fmla="*/ 10721600 w 12191627"/>
              <a:gd name="connsiteY684" fmla="*/ 814991 h 886329"/>
              <a:gd name="connsiteX685" fmla="*/ 10729707 w 12191627"/>
              <a:gd name="connsiteY685" fmla="*/ 814991 h 886329"/>
              <a:gd name="connsiteX686" fmla="*/ 10729707 w 12191627"/>
              <a:gd name="connsiteY686" fmla="*/ 806343 h 886329"/>
              <a:gd name="connsiteX687" fmla="*/ 10740516 w 12191627"/>
              <a:gd name="connsiteY687" fmla="*/ 806343 h 886329"/>
              <a:gd name="connsiteX688" fmla="*/ 10740516 w 12191627"/>
              <a:gd name="connsiteY688" fmla="*/ 799858 h 886329"/>
              <a:gd name="connsiteX689" fmla="*/ 10751325 w 12191627"/>
              <a:gd name="connsiteY689" fmla="*/ 799858 h 886329"/>
              <a:gd name="connsiteX690" fmla="*/ 10751325 w 12191627"/>
              <a:gd name="connsiteY690" fmla="*/ 806343 h 886329"/>
              <a:gd name="connsiteX691" fmla="*/ 10897247 w 12191627"/>
              <a:gd name="connsiteY691" fmla="*/ 806343 h 886329"/>
              <a:gd name="connsiteX692" fmla="*/ 10897247 w 12191627"/>
              <a:gd name="connsiteY692" fmla="*/ 810667 h 886329"/>
              <a:gd name="connsiteX693" fmla="*/ 10913460 w 12191627"/>
              <a:gd name="connsiteY693" fmla="*/ 810667 h 886329"/>
              <a:gd name="connsiteX694" fmla="*/ 10913460 w 12191627"/>
              <a:gd name="connsiteY694" fmla="*/ 806343 h 886329"/>
              <a:gd name="connsiteX695" fmla="*/ 10935078 w 12191627"/>
              <a:gd name="connsiteY695" fmla="*/ 806343 h 886329"/>
              <a:gd name="connsiteX696" fmla="*/ 10935078 w 12191627"/>
              <a:gd name="connsiteY696" fmla="*/ 812829 h 886329"/>
              <a:gd name="connsiteX697" fmla="*/ 10953994 w 12191627"/>
              <a:gd name="connsiteY697" fmla="*/ 812829 h 886329"/>
              <a:gd name="connsiteX698" fmla="*/ 10953994 w 12191627"/>
              <a:gd name="connsiteY698" fmla="*/ 836608 h 886329"/>
              <a:gd name="connsiteX699" fmla="*/ 10986421 w 12191627"/>
              <a:gd name="connsiteY699" fmla="*/ 838770 h 886329"/>
              <a:gd name="connsiteX700" fmla="*/ 10986421 w 12191627"/>
              <a:gd name="connsiteY700" fmla="*/ 817152 h 886329"/>
              <a:gd name="connsiteX701" fmla="*/ 10989123 w 12191627"/>
              <a:gd name="connsiteY701" fmla="*/ 817152 h 886329"/>
              <a:gd name="connsiteX702" fmla="*/ 10989123 w 12191627"/>
              <a:gd name="connsiteY702" fmla="*/ 838770 h 886329"/>
              <a:gd name="connsiteX703" fmla="*/ 10997230 w 12191627"/>
              <a:gd name="connsiteY703" fmla="*/ 838770 h 886329"/>
              <a:gd name="connsiteX704" fmla="*/ 10997230 w 12191627"/>
              <a:gd name="connsiteY704" fmla="*/ 797696 h 886329"/>
              <a:gd name="connsiteX705" fmla="*/ 11005337 w 12191627"/>
              <a:gd name="connsiteY705" fmla="*/ 797696 h 886329"/>
              <a:gd name="connsiteX706" fmla="*/ 11005337 w 12191627"/>
              <a:gd name="connsiteY706" fmla="*/ 840932 h 886329"/>
              <a:gd name="connsiteX707" fmla="*/ 11013444 w 12191627"/>
              <a:gd name="connsiteY707" fmla="*/ 840932 h 886329"/>
              <a:gd name="connsiteX708" fmla="*/ 11013444 w 12191627"/>
              <a:gd name="connsiteY708" fmla="*/ 810667 h 886329"/>
              <a:gd name="connsiteX709" fmla="*/ 11064787 w 12191627"/>
              <a:gd name="connsiteY709" fmla="*/ 810667 h 886329"/>
              <a:gd name="connsiteX710" fmla="*/ 11064787 w 12191627"/>
              <a:gd name="connsiteY710" fmla="*/ 836608 h 886329"/>
              <a:gd name="connsiteX711" fmla="*/ 11078298 w 12191627"/>
              <a:gd name="connsiteY711" fmla="*/ 836608 h 886329"/>
              <a:gd name="connsiteX712" fmla="*/ 11099916 w 12191627"/>
              <a:gd name="connsiteY712" fmla="*/ 404253 h 886329"/>
              <a:gd name="connsiteX713" fmla="*/ 11083702 w 12191627"/>
              <a:gd name="connsiteY713" fmla="*/ 382635 h 886329"/>
              <a:gd name="connsiteX714" fmla="*/ 11075595 w 12191627"/>
              <a:gd name="connsiteY714" fmla="*/ 378311 h 886329"/>
              <a:gd name="connsiteX715" fmla="*/ 11086405 w 12191627"/>
              <a:gd name="connsiteY715" fmla="*/ 354532 h 886329"/>
              <a:gd name="connsiteX716" fmla="*/ 11086405 w 12191627"/>
              <a:gd name="connsiteY716" fmla="*/ 337238 h 886329"/>
              <a:gd name="connsiteX717" fmla="*/ 11105320 w 12191627"/>
              <a:gd name="connsiteY717" fmla="*/ 337238 h 886329"/>
              <a:gd name="connsiteX718" fmla="*/ 11105320 w 12191627"/>
              <a:gd name="connsiteY718" fmla="*/ 315620 h 886329"/>
              <a:gd name="connsiteX719" fmla="*/ 11108023 w 12191627"/>
              <a:gd name="connsiteY719" fmla="*/ 311296 h 886329"/>
              <a:gd name="connsiteX720" fmla="*/ 11108023 w 12191627"/>
              <a:gd name="connsiteY720" fmla="*/ 233472 h 886329"/>
              <a:gd name="connsiteX721" fmla="*/ 11105320 w 12191627"/>
              <a:gd name="connsiteY721" fmla="*/ 226987 h 886329"/>
              <a:gd name="connsiteX722" fmla="*/ 11113427 w 12191627"/>
              <a:gd name="connsiteY722" fmla="*/ 220502 h 886329"/>
              <a:gd name="connsiteX723" fmla="*/ 11113427 w 12191627"/>
              <a:gd name="connsiteY723" fmla="*/ 162134 h 886329"/>
              <a:gd name="connsiteX724" fmla="*/ 11116129 w 12191627"/>
              <a:gd name="connsiteY724" fmla="*/ 157810 h 886329"/>
              <a:gd name="connsiteX725" fmla="*/ 11116129 w 12191627"/>
              <a:gd name="connsiteY725" fmla="*/ 101604 h 886329"/>
              <a:gd name="connsiteX726" fmla="*/ 11118832 w 12191627"/>
              <a:gd name="connsiteY726" fmla="*/ 99442 h 886329"/>
              <a:gd name="connsiteX727" fmla="*/ 11118832 w 12191627"/>
              <a:gd name="connsiteY727" fmla="*/ 82148 h 886329"/>
              <a:gd name="connsiteX728" fmla="*/ 11121534 w 12191627"/>
              <a:gd name="connsiteY728" fmla="*/ 79986 h 886329"/>
              <a:gd name="connsiteX729" fmla="*/ 11124236 w 12191627"/>
              <a:gd name="connsiteY729" fmla="*/ 82148 h 886329"/>
              <a:gd name="connsiteX730" fmla="*/ 11124236 w 12191627"/>
              <a:gd name="connsiteY730" fmla="*/ 99442 h 886329"/>
              <a:gd name="connsiteX731" fmla="*/ 11126938 w 12191627"/>
              <a:gd name="connsiteY731" fmla="*/ 101604 h 886329"/>
              <a:gd name="connsiteX732" fmla="*/ 11126938 w 12191627"/>
              <a:gd name="connsiteY732" fmla="*/ 157810 h 886329"/>
              <a:gd name="connsiteX733" fmla="*/ 11129641 w 12191627"/>
              <a:gd name="connsiteY733" fmla="*/ 162134 h 886329"/>
              <a:gd name="connsiteX734" fmla="*/ 11129641 w 12191627"/>
              <a:gd name="connsiteY734" fmla="*/ 220502 h 886329"/>
              <a:gd name="connsiteX735" fmla="*/ 11137747 w 12191627"/>
              <a:gd name="connsiteY735" fmla="*/ 226987 h 886329"/>
              <a:gd name="connsiteX736" fmla="*/ 11135045 w 12191627"/>
              <a:gd name="connsiteY736" fmla="*/ 233472 h 886329"/>
              <a:gd name="connsiteX737" fmla="*/ 11135045 w 12191627"/>
              <a:gd name="connsiteY737" fmla="*/ 311296 h 886329"/>
              <a:gd name="connsiteX738" fmla="*/ 11137747 w 12191627"/>
              <a:gd name="connsiteY738" fmla="*/ 315620 h 886329"/>
              <a:gd name="connsiteX739" fmla="*/ 11137747 w 12191627"/>
              <a:gd name="connsiteY739" fmla="*/ 337238 h 886329"/>
              <a:gd name="connsiteX740" fmla="*/ 11156663 w 12191627"/>
              <a:gd name="connsiteY740" fmla="*/ 337238 h 886329"/>
              <a:gd name="connsiteX741" fmla="*/ 11156663 w 12191627"/>
              <a:gd name="connsiteY741" fmla="*/ 354532 h 886329"/>
              <a:gd name="connsiteX742" fmla="*/ 11167472 w 12191627"/>
              <a:gd name="connsiteY742" fmla="*/ 378311 h 886329"/>
              <a:gd name="connsiteX743" fmla="*/ 11159365 w 12191627"/>
              <a:gd name="connsiteY743" fmla="*/ 382635 h 886329"/>
              <a:gd name="connsiteX744" fmla="*/ 11143152 w 12191627"/>
              <a:gd name="connsiteY744" fmla="*/ 404253 h 886329"/>
              <a:gd name="connsiteX745" fmla="*/ 11153961 w 12191627"/>
              <a:gd name="connsiteY745" fmla="*/ 657181 h 886329"/>
              <a:gd name="connsiteX746" fmla="*/ 11240433 w 12191627"/>
              <a:gd name="connsiteY746" fmla="*/ 657181 h 886329"/>
              <a:gd name="connsiteX747" fmla="*/ 11240433 w 12191627"/>
              <a:gd name="connsiteY747" fmla="*/ 732843 h 886329"/>
              <a:gd name="connsiteX748" fmla="*/ 11251242 w 12191627"/>
              <a:gd name="connsiteY748" fmla="*/ 732843 h 886329"/>
              <a:gd name="connsiteX749" fmla="*/ 11253944 w 12191627"/>
              <a:gd name="connsiteY749" fmla="*/ 726358 h 886329"/>
              <a:gd name="connsiteX750" fmla="*/ 11262051 w 12191627"/>
              <a:gd name="connsiteY750" fmla="*/ 726358 h 886329"/>
              <a:gd name="connsiteX751" fmla="*/ 11264753 w 12191627"/>
              <a:gd name="connsiteY751" fmla="*/ 735005 h 886329"/>
              <a:gd name="connsiteX752" fmla="*/ 11280967 w 12191627"/>
              <a:gd name="connsiteY752" fmla="*/ 735005 h 886329"/>
              <a:gd name="connsiteX753" fmla="*/ 11280967 w 12191627"/>
              <a:gd name="connsiteY753" fmla="*/ 728519 h 886329"/>
              <a:gd name="connsiteX754" fmla="*/ 11310692 w 12191627"/>
              <a:gd name="connsiteY754" fmla="*/ 728519 h 886329"/>
              <a:gd name="connsiteX755" fmla="*/ 11310692 w 12191627"/>
              <a:gd name="connsiteY755" fmla="*/ 735005 h 886329"/>
              <a:gd name="connsiteX756" fmla="*/ 11337714 w 12191627"/>
              <a:gd name="connsiteY756" fmla="*/ 735005 h 886329"/>
              <a:gd name="connsiteX757" fmla="*/ 11337714 w 12191627"/>
              <a:gd name="connsiteY757" fmla="*/ 780402 h 886329"/>
              <a:gd name="connsiteX758" fmla="*/ 11356630 w 12191627"/>
              <a:gd name="connsiteY758" fmla="*/ 780402 h 886329"/>
              <a:gd name="connsiteX759" fmla="*/ 11356630 w 12191627"/>
              <a:gd name="connsiteY759" fmla="*/ 767431 h 886329"/>
              <a:gd name="connsiteX760" fmla="*/ 11378248 w 12191627"/>
              <a:gd name="connsiteY760" fmla="*/ 767431 h 886329"/>
              <a:gd name="connsiteX761" fmla="*/ 11378248 w 12191627"/>
              <a:gd name="connsiteY761" fmla="*/ 588004 h 886329"/>
              <a:gd name="connsiteX762" fmla="*/ 11386355 w 12191627"/>
              <a:gd name="connsiteY762" fmla="*/ 581519 h 886329"/>
              <a:gd name="connsiteX763" fmla="*/ 11483636 w 12191627"/>
              <a:gd name="connsiteY763" fmla="*/ 581519 h 886329"/>
              <a:gd name="connsiteX764" fmla="*/ 11483636 w 12191627"/>
              <a:gd name="connsiteY764" fmla="*/ 590166 h 886329"/>
              <a:gd name="connsiteX765" fmla="*/ 11497147 w 12191627"/>
              <a:gd name="connsiteY765" fmla="*/ 590166 h 886329"/>
              <a:gd name="connsiteX766" fmla="*/ 11497147 w 12191627"/>
              <a:gd name="connsiteY766" fmla="*/ 704740 h 886329"/>
              <a:gd name="connsiteX767" fmla="*/ 11526872 w 12191627"/>
              <a:gd name="connsiteY767" fmla="*/ 704740 h 886329"/>
              <a:gd name="connsiteX768" fmla="*/ 11526872 w 12191627"/>
              <a:gd name="connsiteY768" fmla="*/ 637725 h 886329"/>
              <a:gd name="connsiteX769" fmla="*/ 11562001 w 12191627"/>
              <a:gd name="connsiteY769" fmla="*/ 637725 h 886329"/>
              <a:gd name="connsiteX770" fmla="*/ 11567406 w 12191627"/>
              <a:gd name="connsiteY770" fmla="*/ 633401 h 886329"/>
              <a:gd name="connsiteX771" fmla="*/ 11578215 w 12191627"/>
              <a:gd name="connsiteY771" fmla="*/ 633401 h 886329"/>
              <a:gd name="connsiteX772" fmla="*/ 11583619 w 12191627"/>
              <a:gd name="connsiteY772" fmla="*/ 637725 h 886329"/>
              <a:gd name="connsiteX773" fmla="*/ 11613344 w 12191627"/>
              <a:gd name="connsiteY773" fmla="*/ 637725 h 886329"/>
              <a:gd name="connsiteX774" fmla="*/ 11613344 w 12191627"/>
              <a:gd name="connsiteY774" fmla="*/ 520989 h 886329"/>
              <a:gd name="connsiteX775" fmla="*/ 11689007 w 12191627"/>
              <a:gd name="connsiteY775" fmla="*/ 510180 h 886329"/>
              <a:gd name="connsiteX776" fmla="*/ 11689007 w 12191627"/>
              <a:gd name="connsiteY776" fmla="*/ 518827 h 886329"/>
              <a:gd name="connsiteX777" fmla="*/ 11724137 w 12191627"/>
              <a:gd name="connsiteY777" fmla="*/ 518827 h 886329"/>
              <a:gd name="connsiteX778" fmla="*/ 11724137 w 12191627"/>
              <a:gd name="connsiteY778" fmla="*/ 773917 h 886329"/>
              <a:gd name="connsiteX779" fmla="*/ 11753862 w 12191627"/>
              <a:gd name="connsiteY779" fmla="*/ 773917 h 886329"/>
              <a:gd name="connsiteX780" fmla="*/ 11753862 w 12191627"/>
              <a:gd name="connsiteY780" fmla="*/ 769593 h 886329"/>
              <a:gd name="connsiteX781" fmla="*/ 11770075 w 12191627"/>
              <a:gd name="connsiteY781" fmla="*/ 769593 h 886329"/>
              <a:gd name="connsiteX782" fmla="*/ 11770075 w 12191627"/>
              <a:gd name="connsiteY782" fmla="*/ 773917 h 886329"/>
              <a:gd name="connsiteX783" fmla="*/ 11802502 w 12191627"/>
              <a:gd name="connsiteY783" fmla="*/ 773917 h 886329"/>
              <a:gd name="connsiteX784" fmla="*/ 11802502 w 12191627"/>
              <a:gd name="connsiteY784" fmla="*/ 760946 h 886329"/>
              <a:gd name="connsiteX785" fmla="*/ 11840334 w 12191627"/>
              <a:gd name="connsiteY785" fmla="*/ 760946 h 886329"/>
              <a:gd name="connsiteX786" fmla="*/ 11840334 w 12191627"/>
              <a:gd name="connsiteY786" fmla="*/ 756623 h 886329"/>
              <a:gd name="connsiteX787" fmla="*/ 11856547 w 12191627"/>
              <a:gd name="connsiteY787" fmla="*/ 756623 h 886329"/>
              <a:gd name="connsiteX788" fmla="*/ 11856547 w 12191627"/>
              <a:gd name="connsiteY788" fmla="*/ 760946 h 886329"/>
              <a:gd name="connsiteX789" fmla="*/ 11883570 w 12191627"/>
              <a:gd name="connsiteY789" fmla="*/ 760946 h 886329"/>
              <a:gd name="connsiteX790" fmla="*/ 11883570 w 12191627"/>
              <a:gd name="connsiteY790" fmla="*/ 743652 h 886329"/>
              <a:gd name="connsiteX791" fmla="*/ 11894379 w 12191627"/>
              <a:gd name="connsiteY791" fmla="*/ 743652 h 886329"/>
              <a:gd name="connsiteX792" fmla="*/ 11894379 w 12191627"/>
              <a:gd name="connsiteY792" fmla="*/ 730681 h 886329"/>
              <a:gd name="connsiteX793" fmla="*/ 11970042 w 12191627"/>
              <a:gd name="connsiteY793" fmla="*/ 730681 h 886329"/>
              <a:gd name="connsiteX794" fmla="*/ 11970042 w 12191627"/>
              <a:gd name="connsiteY794" fmla="*/ 700416 h 886329"/>
              <a:gd name="connsiteX795" fmla="*/ 11994362 w 12191627"/>
              <a:gd name="connsiteY795" fmla="*/ 700416 h 886329"/>
              <a:gd name="connsiteX796" fmla="*/ 11994362 w 12191627"/>
              <a:gd name="connsiteY796" fmla="*/ 693931 h 886329"/>
              <a:gd name="connsiteX797" fmla="*/ 12010576 w 12191627"/>
              <a:gd name="connsiteY797" fmla="*/ 693931 h 886329"/>
              <a:gd name="connsiteX798" fmla="*/ 12010576 w 12191627"/>
              <a:gd name="connsiteY798" fmla="*/ 700416 h 886329"/>
              <a:gd name="connsiteX799" fmla="*/ 12032194 w 12191627"/>
              <a:gd name="connsiteY799" fmla="*/ 700416 h 886329"/>
              <a:gd name="connsiteX800" fmla="*/ 12032194 w 12191627"/>
              <a:gd name="connsiteY800" fmla="*/ 750137 h 886329"/>
              <a:gd name="connsiteX801" fmla="*/ 12075430 w 12191627"/>
              <a:gd name="connsiteY801" fmla="*/ 750137 h 886329"/>
              <a:gd name="connsiteX802" fmla="*/ 12075430 w 12191627"/>
              <a:gd name="connsiteY802" fmla="*/ 724196 h 886329"/>
              <a:gd name="connsiteX803" fmla="*/ 12126773 w 12191627"/>
              <a:gd name="connsiteY803" fmla="*/ 724196 h 886329"/>
              <a:gd name="connsiteX804" fmla="*/ 12126773 w 12191627"/>
              <a:gd name="connsiteY804" fmla="*/ 693931 h 886329"/>
              <a:gd name="connsiteX805" fmla="*/ 12191627 w 12191627"/>
              <a:gd name="connsiteY805" fmla="*/ 693931 h 886329"/>
              <a:gd name="connsiteX806" fmla="*/ 12191627 w 12191627"/>
              <a:gd name="connsiteY806" fmla="*/ 886329 h 886329"/>
              <a:gd name="connsiteX807" fmla="*/ 9548589 w 12191627"/>
              <a:gd name="connsiteY807" fmla="*/ 886329 h 886329"/>
              <a:gd name="connsiteX808" fmla="*/ 8511957 w 12191627"/>
              <a:gd name="connsiteY808" fmla="*/ 886329 h 886329"/>
              <a:gd name="connsiteX809" fmla="*/ 8323543 w 12191627"/>
              <a:gd name="connsiteY809" fmla="*/ 886329 h 886329"/>
              <a:gd name="connsiteX810" fmla="*/ 8246334 w 12191627"/>
              <a:gd name="connsiteY810" fmla="*/ 886329 h 886329"/>
              <a:gd name="connsiteX811" fmla="*/ 8065345 w 12191627"/>
              <a:gd name="connsiteY811" fmla="*/ 886329 h 886329"/>
              <a:gd name="connsiteX812" fmla="*/ 4939062 w 12191627"/>
              <a:gd name="connsiteY812" fmla="*/ 886329 h 886329"/>
              <a:gd name="connsiteX813" fmla="*/ 4205110 w 12191627"/>
              <a:gd name="connsiteY813" fmla="*/ 886329 h 886329"/>
              <a:gd name="connsiteX814" fmla="*/ 4175786 w 12191627"/>
              <a:gd name="connsiteY814" fmla="*/ 886329 h 886329"/>
              <a:gd name="connsiteX815" fmla="*/ 3464904 w 12191627"/>
              <a:gd name="connsiteY815" fmla="*/ 886329 h 886329"/>
              <a:gd name="connsiteX816" fmla="*/ 0 w 12191627"/>
              <a:gd name="connsiteY816" fmla="*/ 886329 h 886329"/>
              <a:gd name="connsiteX817" fmla="*/ 0 w 12191627"/>
              <a:gd name="connsiteY817" fmla="*/ 693931 h 886329"/>
              <a:gd name="connsiteX818" fmla="*/ 69125 w 12191627"/>
              <a:gd name="connsiteY818" fmla="*/ 693931 h 886329"/>
              <a:gd name="connsiteX819" fmla="*/ 69125 w 12191627"/>
              <a:gd name="connsiteY819" fmla="*/ 724196 h 886329"/>
              <a:gd name="connsiteX820" fmla="*/ 123849 w 12191627"/>
              <a:gd name="connsiteY820" fmla="*/ 724196 h 886329"/>
              <a:gd name="connsiteX821" fmla="*/ 123849 w 12191627"/>
              <a:gd name="connsiteY821" fmla="*/ 750137 h 886329"/>
              <a:gd name="connsiteX822" fmla="*/ 169933 w 12191627"/>
              <a:gd name="connsiteY822" fmla="*/ 750137 h 886329"/>
              <a:gd name="connsiteX823" fmla="*/ 169933 w 12191627"/>
              <a:gd name="connsiteY823" fmla="*/ 700416 h 886329"/>
              <a:gd name="connsiteX824" fmla="*/ 192975 w 12191627"/>
              <a:gd name="connsiteY824" fmla="*/ 700416 h 886329"/>
              <a:gd name="connsiteX825" fmla="*/ 192975 w 12191627"/>
              <a:gd name="connsiteY825" fmla="*/ 693931 h 886329"/>
              <a:gd name="connsiteX826" fmla="*/ 210256 w 12191627"/>
              <a:gd name="connsiteY826" fmla="*/ 693931 h 886329"/>
              <a:gd name="connsiteX827" fmla="*/ 210256 w 12191627"/>
              <a:gd name="connsiteY827" fmla="*/ 700416 h 886329"/>
              <a:gd name="connsiteX828" fmla="*/ 236178 w 12191627"/>
              <a:gd name="connsiteY828" fmla="*/ 700416 h 886329"/>
              <a:gd name="connsiteX829" fmla="*/ 236178 w 12191627"/>
              <a:gd name="connsiteY829" fmla="*/ 730681 h 886329"/>
              <a:gd name="connsiteX830" fmla="*/ 316824 w 12191627"/>
              <a:gd name="connsiteY830" fmla="*/ 730681 h 886329"/>
              <a:gd name="connsiteX831" fmla="*/ 316824 w 12191627"/>
              <a:gd name="connsiteY831" fmla="*/ 743652 h 886329"/>
              <a:gd name="connsiteX832" fmla="*/ 328344 w 12191627"/>
              <a:gd name="connsiteY832" fmla="*/ 743652 h 886329"/>
              <a:gd name="connsiteX833" fmla="*/ 328344 w 12191627"/>
              <a:gd name="connsiteY833" fmla="*/ 760946 h 886329"/>
              <a:gd name="connsiteX834" fmla="*/ 357147 w 12191627"/>
              <a:gd name="connsiteY834" fmla="*/ 760946 h 886329"/>
              <a:gd name="connsiteX835" fmla="*/ 357147 w 12191627"/>
              <a:gd name="connsiteY835" fmla="*/ 756623 h 886329"/>
              <a:gd name="connsiteX836" fmla="*/ 374428 w 12191627"/>
              <a:gd name="connsiteY836" fmla="*/ 756623 h 886329"/>
              <a:gd name="connsiteX837" fmla="*/ 374428 w 12191627"/>
              <a:gd name="connsiteY837" fmla="*/ 760946 h 886329"/>
              <a:gd name="connsiteX838" fmla="*/ 414751 w 12191627"/>
              <a:gd name="connsiteY838" fmla="*/ 760946 h 886329"/>
              <a:gd name="connsiteX839" fmla="*/ 414751 w 12191627"/>
              <a:gd name="connsiteY839" fmla="*/ 773917 h 886329"/>
              <a:gd name="connsiteX840" fmla="*/ 449313 w 12191627"/>
              <a:gd name="connsiteY840" fmla="*/ 773917 h 886329"/>
              <a:gd name="connsiteX841" fmla="*/ 449313 w 12191627"/>
              <a:gd name="connsiteY841" fmla="*/ 769593 h 886329"/>
              <a:gd name="connsiteX842" fmla="*/ 466595 w 12191627"/>
              <a:gd name="connsiteY842" fmla="*/ 769593 h 886329"/>
              <a:gd name="connsiteX843" fmla="*/ 466595 w 12191627"/>
              <a:gd name="connsiteY843" fmla="*/ 773917 h 886329"/>
              <a:gd name="connsiteX844" fmla="*/ 498277 w 12191627"/>
              <a:gd name="connsiteY844" fmla="*/ 773917 h 886329"/>
              <a:gd name="connsiteX845" fmla="*/ 498277 w 12191627"/>
              <a:gd name="connsiteY845" fmla="*/ 518827 h 886329"/>
              <a:gd name="connsiteX846" fmla="*/ 535720 w 12191627"/>
              <a:gd name="connsiteY846" fmla="*/ 518827 h 886329"/>
              <a:gd name="connsiteX847" fmla="*/ 535720 w 12191627"/>
              <a:gd name="connsiteY847" fmla="*/ 510180 h 886329"/>
              <a:gd name="connsiteX848" fmla="*/ 616366 w 12191627"/>
              <a:gd name="connsiteY848" fmla="*/ 520989 h 886329"/>
              <a:gd name="connsiteX849" fmla="*/ 616366 w 12191627"/>
              <a:gd name="connsiteY849" fmla="*/ 637725 h 886329"/>
              <a:gd name="connsiteX850" fmla="*/ 648048 w 12191627"/>
              <a:gd name="connsiteY850" fmla="*/ 637725 h 886329"/>
              <a:gd name="connsiteX851" fmla="*/ 653808 w 12191627"/>
              <a:gd name="connsiteY851" fmla="*/ 633401 h 886329"/>
              <a:gd name="connsiteX852" fmla="*/ 665329 w 12191627"/>
              <a:gd name="connsiteY852" fmla="*/ 633401 h 886329"/>
              <a:gd name="connsiteX853" fmla="*/ 671090 w 12191627"/>
              <a:gd name="connsiteY853" fmla="*/ 637725 h 886329"/>
              <a:gd name="connsiteX854" fmla="*/ 708532 w 12191627"/>
              <a:gd name="connsiteY854" fmla="*/ 637725 h 886329"/>
              <a:gd name="connsiteX855" fmla="*/ 708532 w 12191627"/>
              <a:gd name="connsiteY855" fmla="*/ 704740 h 886329"/>
              <a:gd name="connsiteX856" fmla="*/ 740215 w 12191627"/>
              <a:gd name="connsiteY856" fmla="*/ 704740 h 886329"/>
              <a:gd name="connsiteX857" fmla="*/ 740215 w 12191627"/>
              <a:gd name="connsiteY857" fmla="*/ 590166 h 886329"/>
              <a:gd name="connsiteX858" fmla="*/ 754616 w 12191627"/>
              <a:gd name="connsiteY858" fmla="*/ 590166 h 886329"/>
              <a:gd name="connsiteX859" fmla="*/ 754616 w 12191627"/>
              <a:gd name="connsiteY859" fmla="*/ 581519 h 886329"/>
              <a:gd name="connsiteX860" fmla="*/ 858303 w 12191627"/>
              <a:gd name="connsiteY860" fmla="*/ 581519 h 886329"/>
              <a:gd name="connsiteX861" fmla="*/ 866944 w 12191627"/>
              <a:gd name="connsiteY861" fmla="*/ 588004 h 886329"/>
              <a:gd name="connsiteX862" fmla="*/ 866944 w 12191627"/>
              <a:gd name="connsiteY862" fmla="*/ 767431 h 886329"/>
              <a:gd name="connsiteX863" fmla="*/ 889986 w 12191627"/>
              <a:gd name="connsiteY863" fmla="*/ 767431 h 886329"/>
              <a:gd name="connsiteX864" fmla="*/ 889986 w 12191627"/>
              <a:gd name="connsiteY864" fmla="*/ 780402 h 886329"/>
              <a:gd name="connsiteX865" fmla="*/ 910147 w 12191627"/>
              <a:gd name="connsiteY865" fmla="*/ 780402 h 886329"/>
              <a:gd name="connsiteX866" fmla="*/ 910147 w 12191627"/>
              <a:gd name="connsiteY866" fmla="*/ 735005 h 886329"/>
              <a:gd name="connsiteX867" fmla="*/ 938949 w 12191627"/>
              <a:gd name="connsiteY867" fmla="*/ 735005 h 886329"/>
              <a:gd name="connsiteX868" fmla="*/ 938949 w 12191627"/>
              <a:gd name="connsiteY868" fmla="*/ 728519 h 886329"/>
              <a:gd name="connsiteX869" fmla="*/ 970632 w 12191627"/>
              <a:gd name="connsiteY869" fmla="*/ 728519 h 886329"/>
              <a:gd name="connsiteX870" fmla="*/ 970632 w 12191627"/>
              <a:gd name="connsiteY870" fmla="*/ 735005 h 886329"/>
              <a:gd name="connsiteX871" fmla="*/ 987913 w 12191627"/>
              <a:gd name="connsiteY871" fmla="*/ 735005 h 886329"/>
              <a:gd name="connsiteX872" fmla="*/ 990793 w 12191627"/>
              <a:gd name="connsiteY872" fmla="*/ 726358 h 886329"/>
              <a:gd name="connsiteX873" fmla="*/ 999434 w 12191627"/>
              <a:gd name="connsiteY873" fmla="*/ 726358 h 886329"/>
              <a:gd name="connsiteX874" fmla="*/ 1002314 w 12191627"/>
              <a:gd name="connsiteY874" fmla="*/ 732843 h 886329"/>
              <a:gd name="connsiteX875" fmla="*/ 1013835 w 12191627"/>
              <a:gd name="connsiteY875" fmla="*/ 732843 h 886329"/>
              <a:gd name="connsiteX876" fmla="*/ 1013835 w 12191627"/>
              <a:gd name="connsiteY876" fmla="*/ 657181 h 886329"/>
              <a:gd name="connsiteX877" fmla="*/ 1106002 w 12191627"/>
              <a:gd name="connsiteY877" fmla="*/ 657181 h 886329"/>
              <a:gd name="connsiteX878" fmla="*/ 1117523 w 12191627"/>
              <a:gd name="connsiteY878" fmla="*/ 404253 h 886329"/>
              <a:gd name="connsiteX879" fmla="*/ 1100241 w 12191627"/>
              <a:gd name="connsiteY879" fmla="*/ 382635 h 886329"/>
              <a:gd name="connsiteX880" fmla="*/ 1091601 w 12191627"/>
              <a:gd name="connsiteY880" fmla="*/ 378311 h 886329"/>
              <a:gd name="connsiteX881" fmla="*/ 1103121 w 12191627"/>
              <a:gd name="connsiteY881" fmla="*/ 354532 h 886329"/>
              <a:gd name="connsiteX882" fmla="*/ 1103121 w 12191627"/>
              <a:gd name="connsiteY882" fmla="*/ 337238 h 886329"/>
              <a:gd name="connsiteX883" fmla="*/ 1123283 w 12191627"/>
              <a:gd name="connsiteY883" fmla="*/ 337238 h 886329"/>
              <a:gd name="connsiteX884" fmla="*/ 1123283 w 12191627"/>
              <a:gd name="connsiteY884" fmla="*/ 315620 h 886329"/>
              <a:gd name="connsiteX885" fmla="*/ 1126163 w 12191627"/>
              <a:gd name="connsiteY885" fmla="*/ 311296 h 886329"/>
              <a:gd name="connsiteX886" fmla="*/ 1126163 w 12191627"/>
              <a:gd name="connsiteY886" fmla="*/ 233472 h 886329"/>
              <a:gd name="connsiteX887" fmla="*/ 1123283 w 12191627"/>
              <a:gd name="connsiteY887" fmla="*/ 226987 h 886329"/>
              <a:gd name="connsiteX888" fmla="*/ 1131923 w 12191627"/>
              <a:gd name="connsiteY888" fmla="*/ 220502 h 886329"/>
              <a:gd name="connsiteX889" fmla="*/ 1131923 w 12191627"/>
              <a:gd name="connsiteY889" fmla="*/ 162134 h 886329"/>
              <a:gd name="connsiteX890" fmla="*/ 1134804 w 12191627"/>
              <a:gd name="connsiteY890" fmla="*/ 157810 h 886329"/>
              <a:gd name="connsiteX891" fmla="*/ 1134804 w 12191627"/>
              <a:gd name="connsiteY891" fmla="*/ 101604 h 886329"/>
              <a:gd name="connsiteX892" fmla="*/ 1137684 w 12191627"/>
              <a:gd name="connsiteY892" fmla="*/ 99442 h 886329"/>
              <a:gd name="connsiteX893" fmla="*/ 1137684 w 12191627"/>
              <a:gd name="connsiteY893" fmla="*/ 82148 h 886329"/>
              <a:gd name="connsiteX894" fmla="*/ 1140564 w 12191627"/>
              <a:gd name="connsiteY894" fmla="*/ 79986 h 886329"/>
              <a:gd name="connsiteX895" fmla="*/ 1143444 w 12191627"/>
              <a:gd name="connsiteY895" fmla="*/ 82148 h 886329"/>
              <a:gd name="connsiteX896" fmla="*/ 1143444 w 12191627"/>
              <a:gd name="connsiteY896" fmla="*/ 99442 h 886329"/>
              <a:gd name="connsiteX897" fmla="*/ 1146325 w 12191627"/>
              <a:gd name="connsiteY897" fmla="*/ 101604 h 886329"/>
              <a:gd name="connsiteX898" fmla="*/ 1146325 w 12191627"/>
              <a:gd name="connsiteY898" fmla="*/ 157810 h 886329"/>
              <a:gd name="connsiteX899" fmla="*/ 1149205 w 12191627"/>
              <a:gd name="connsiteY899" fmla="*/ 162134 h 886329"/>
              <a:gd name="connsiteX900" fmla="*/ 1149205 w 12191627"/>
              <a:gd name="connsiteY900" fmla="*/ 220502 h 886329"/>
              <a:gd name="connsiteX901" fmla="*/ 1157846 w 12191627"/>
              <a:gd name="connsiteY901" fmla="*/ 226987 h 886329"/>
              <a:gd name="connsiteX902" fmla="*/ 1154965 w 12191627"/>
              <a:gd name="connsiteY902" fmla="*/ 233472 h 886329"/>
              <a:gd name="connsiteX903" fmla="*/ 1154965 w 12191627"/>
              <a:gd name="connsiteY903" fmla="*/ 311296 h 886329"/>
              <a:gd name="connsiteX904" fmla="*/ 1157846 w 12191627"/>
              <a:gd name="connsiteY904" fmla="*/ 315620 h 886329"/>
              <a:gd name="connsiteX905" fmla="*/ 1157846 w 12191627"/>
              <a:gd name="connsiteY905" fmla="*/ 337238 h 886329"/>
              <a:gd name="connsiteX906" fmla="*/ 1178007 w 12191627"/>
              <a:gd name="connsiteY906" fmla="*/ 337238 h 886329"/>
              <a:gd name="connsiteX907" fmla="*/ 1178007 w 12191627"/>
              <a:gd name="connsiteY907" fmla="*/ 354532 h 886329"/>
              <a:gd name="connsiteX908" fmla="*/ 1189528 w 12191627"/>
              <a:gd name="connsiteY908" fmla="*/ 378311 h 886329"/>
              <a:gd name="connsiteX909" fmla="*/ 1180887 w 12191627"/>
              <a:gd name="connsiteY909" fmla="*/ 382635 h 886329"/>
              <a:gd name="connsiteX910" fmla="*/ 1163606 w 12191627"/>
              <a:gd name="connsiteY910" fmla="*/ 404253 h 886329"/>
              <a:gd name="connsiteX911" fmla="*/ 1186648 w 12191627"/>
              <a:gd name="connsiteY911" fmla="*/ 836608 h 886329"/>
              <a:gd name="connsiteX912" fmla="*/ 1201049 w 12191627"/>
              <a:gd name="connsiteY912" fmla="*/ 836608 h 886329"/>
              <a:gd name="connsiteX913" fmla="*/ 1201049 w 12191627"/>
              <a:gd name="connsiteY913" fmla="*/ 810667 h 886329"/>
              <a:gd name="connsiteX914" fmla="*/ 1255773 w 12191627"/>
              <a:gd name="connsiteY914" fmla="*/ 810667 h 886329"/>
              <a:gd name="connsiteX915" fmla="*/ 1255773 w 12191627"/>
              <a:gd name="connsiteY915" fmla="*/ 840932 h 886329"/>
              <a:gd name="connsiteX916" fmla="*/ 1264413 w 12191627"/>
              <a:gd name="connsiteY916" fmla="*/ 840932 h 886329"/>
              <a:gd name="connsiteX917" fmla="*/ 1264413 w 12191627"/>
              <a:gd name="connsiteY917" fmla="*/ 797696 h 886329"/>
              <a:gd name="connsiteX918" fmla="*/ 1273054 w 12191627"/>
              <a:gd name="connsiteY918" fmla="*/ 797696 h 886329"/>
              <a:gd name="connsiteX919" fmla="*/ 1273054 w 12191627"/>
              <a:gd name="connsiteY919" fmla="*/ 838770 h 886329"/>
              <a:gd name="connsiteX920" fmla="*/ 1281694 w 12191627"/>
              <a:gd name="connsiteY920" fmla="*/ 838770 h 886329"/>
              <a:gd name="connsiteX921" fmla="*/ 1281694 w 12191627"/>
              <a:gd name="connsiteY921" fmla="*/ 817152 h 886329"/>
              <a:gd name="connsiteX922" fmla="*/ 1284575 w 12191627"/>
              <a:gd name="connsiteY922" fmla="*/ 817152 h 886329"/>
              <a:gd name="connsiteX923" fmla="*/ 1284575 w 12191627"/>
              <a:gd name="connsiteY923" fmla="*/ 838770 h 886329"/>
              <a:gd name="connsiteX924" fmla="*/ 1319137 w 12191627"/>
              <a:gd name="connsiteY924" fmla="*/ 836608 h 886329"/>
              <a:gd name="connsiteX925" fmla="*/ 1319137 w 12191627"/>
              <a:gd name="connsiteY925" fmla="*/ 812829 h 886329"/>
              <a:gd name="connsiteX926" fmla="*/ 1339299 w 12191627"/>
              <a:gd name="connsiteY926" fmla="*/ 812829 h 886329"/>
              <a:gd name="connsiteX927" fmla="*/ 1339299 w 12191627"/>
              <a:gd name="connsiteY927" fmla="*/ 806343 h 886329"/>
              <a:gd name="connsiteX928" fmla="*/ 1362340 w 12191627"/>
              <a:gd name="connsiteY928" fmla="*/ 806343 h 886329"/>
              <a:gd name="connsiteX929" fmla="*/ 1362340 w 12191627"/>
              <a:gd name="connsiteY929" fmla="*/ 810667 h 886329"/>
              <a:gd name="connsiteX930" fmla="*/ 1379622 w 12191627"/>
              <a:gd name="connsiteY930" fmla="*/ 810667 h 886329"/>
              <a:gd name="connsiteX931" fmla="*/ 1379622 w 12191627"/>
              <a:gd name="connsiteY931" fmla="*/ 806343 h 886329"/>
              <a:gd name="connsiteX932" fmla="*/ 1535153 w 12191627"/>
              <a:gd name="connsiteY932" fmla="*/ 806343 h 886329"/>
              <a:gd name="connsiteX933" fmla="*/ 1535153 w 12191627"/>
              <a:gd name="connsiteY933" fmla="*/ 799858 h 886329"/>
              <a:gd name="connsiteX934" fmla="*/ 1546674 w 12191627"/>
              <a:gd name="connsiteY934" fmla="*/ 799858 h 886329"/>
              <a:gd name="connsiteX935" fmla="*/ 1546674 w 12191627"/>
              <a:gd name="connsiteY935" fmla="*/ 806343 h 886329"/>
              <a:gd name="connsiteX936" fmla="*/ 1558195 w 12191627"/>
              <a:gd name="connsiteY936" fmla="*/ 806343 h 886329"/>
              <a:gd name="connsiteX937" fmla="*/ 1558195 w 12191627"/>
              <a:gd name="connsiteY937" fmla="*/ 814991 h 886329"/>
              <a:gd name="connsiteX938" fmla="*/ 1566835 w 12191627"/>
              <a:gd name="connsiteY938" fmla="*/ 814991 h 886329"/>
              <a:gd name="connsiteX939" fmla="*/ 1566835 w 12191627"/>
              <a:gd name="connsiteY939" fmla="*/ 810667 h 886329"/>
              <a:gd name="connsiteX940" fmla="*/ 1575476 w 12191627"/>
              <a:gd name="connsiteY940" fmla="*/ 810667 h 886329"/>
              <a:gd name="connsiteX941" fmla="*/ 1575476 w 12191627"/>
              <a:gd name="connsiteY941" fmla="*/ 814991 h 886329"/>
              <a:gd name="connsiteX942" fmla="*/ 1601398 w 12191627"/>
              <a:gd name="connsiteY942" fmla="*/ 814991 h 886329"/>
              <a:gd name="connsiteX943" fmla="*/ 1601398 w 12191627"/>
              <a:gd name="connsiteY943" fmla="*/ 808505 h 886329"/>
              <a:gd name="connsiteX944" fmla="*/ 1618679 w 12191627"/>
              <a:gd name="connsiteY944" fmla="*/ 808505 h 886329"/>
              <a:gd name="connsiteX945" fmla="*/ 1618679 w 12191627"/>
              <a:gd name="connsiteY945" fmla="*/ 843094 h 886329"/>
              <a:gd name="connsiteX946" fmla="*/ 1624440 w 12191627"/>
              <a:gd name="connsiteY946" fmla="*/ 843094 h 886329"/>
              <a:gd name="connsiteX947" fmla="*/ 1624440 w 12191627"/>
              <a:gd name="connsiteY947" fmla="*/ 834447 h 886329"/>
              <a:gd name="connsiteX948" fmla="*/ 1635961 w 12191627"/>
              <a:gd name="connsiteY948" fmla="*/ 834447 h 886329"/>
              <a:gd name="connsiteX949" fmla="*/ 1635961 w 12191627"/>
              <a:gd name="connsiteY949" fmla="*/ 843094 h 886329"/>
              <a:gd name="connsiteX950" fmla="*/ 1664763 w 12191627"/>
              <a:gd name="connsiteY950" fmla="*/ 843094 h 886329"/>
              <a:gd name="connsiteX951" fmla="*/ 1664763 w 12191627"/>
              <a:gd name="connsiteY951" fmla="*/ 825799 h 886329"/>
              <a:gd name="connsiteX952" fmla="*/ 1693565 w 12191627"/>
              <a:gd name="connsiteY952" fmla="*/ 819314 h 886329"/>
              <a:gd name="connsiteX953" fmla="*/ 1696445 w 12191627"/>
              <a:gd name="connsiteY953" fmla="*/ 782564 h 886329"/>
              <a:gd name="connsiteX954" fmla="*/ 1705086 w 12191627"/>
              <a:gd name="connsiteY954" fmla="*/ 782564 h 886329"/>
              <a:gd name="connsiteX955" fmla="*/ 1707966 w 12191627"/>
              <a:gd name="connsiteY955" fmla="*/ 819314 h 886329"/>
              <a:gd name="connsiteX956" fmla="*/ 1719487 w 12191627"/>
              <a:gd name="connsiteY956" fmla="*/ 819314 h 886329"/>
              <a:gd name="connsiteX957" fmla="*/ 1722367 w 12191627"/>
              <a:gd name="connsiteY957" fmla="*/ 782564 h 886329"/>
              <a:gd name="connsiteX958" fmla="*/ 1731008 w 12191627"/>
              <a:gd name="connsiteY958" fmla="*/ 782564 h 886329"/>
              <a:gd name="connsiteX959" fmla="*/ 1733888 w 12191627"/>
              <a:gd name="connsiteY959" fmla="*/ 814991 h 886329"/>
              <a:gd name="connsiteX960" fmla="*/ 1745409 w 12191627"/>
              <a:gd name="connsiteY960" fmla="*/ 814991 h 886329"/>
              <a:gd name="connsiteX961" fmla="*/ 1745409 w 12191627"/>
              <a:gd name="connsiteY961" fmla="*/ 819314 h 886329"/>
              <a:gd name="connsiteX962" fmla="*/ 1756929 w 12191627"/>
              <a:gd name="connsiteY962" fmla="*/ 819314 h 886329"/>
              <a:gd name="connsiteX963" fmla="*/ 1756929 w 12191627"/>
              <a:gd name="connsiteY963" fmla="*/ 814991 h 886329"/>
              <a:gd name="connsiteX964" fmla="*/ 1771331 w 12191627"/>
              <a:gd name="connsiteY964" fmla="*/ 814991 h 886329"/>
              <a:gd name="connsiteX965" fmla="*/ 1771331 w 12191627"/>
              <a:gd name="connsiteY965" fmla="*/ 823638 h 886329"/>
              <a:gd name="connsiteX966" fmla="*/ 1777091 w 12191627"/>
              <a:gd name="connsiteY966" fmla="*/ 825799 h 886329"/>
              <a:gd name="connsiteX967" fmla="*/ 1777091 w 12191627"/>
              <a:gd name="connsiteY967" fmla="*/ 832285 h 886329"/>
              <a:gd name="connsiteX968" fmla="*/ 1777091 w 12191627"/>
              <a:gd name="connsiteY968" fmla="*/ 845255 h 886329"/>
              <a:gd name="connsiteX969" fmla="*/ 1808773 w 12191627"/>
              <a:gd name="connsiteY969" fmla="*/ 845255 h 886329"/>
              <a:gd name="connsiteX970" fmla="*/ 1808773 w 12191627"/>
              <a:gd name="connsiteY970" fmla="*/ 810667 h 886329"/>
              <a:gd name="connsiteX971" fmla="*/ 1800133 w 12191627"/>
              <a:gd name="connsiteY971" fmla="*/ 810667 h 886329"/>
              <a:gd name="connsiteX972" fmla="*/ 1800133 w 12191627"/>
              <a:gd name="connsiteY972" fmla="*/ 806343 h 886329"/>
              <a:gd name="connsiteX973" fmla="*/ 1814534 w 12191627"/>
              <a:gd name="connsiteY973" fmla="*/ 806343 h 886329"/>
              <a:gd name="connsiteX974" fmla="*/ 1814534 w 12191627"/>
              <a:gd name="connsiteY974" fmla="*/ 789049 h 886329"/>
              <a:gd name="connsiteX975" fmla="*/ 1923982 w 12191627"/>
              <a:gd name="connsiteY975" fmla="*/ 789049 h 886329"/>
              <a:gd name="connsiteX976" fmla="*/ 1923982 w 12191627"/>
              <a:gd name="connsiteY976" fmla="*/ 806343 h 886329"/>
              <a:gd name="connsiteX977" fmla="*/ 1955664 w 12191627"/>
              <a:gd name="connsiteY977" fmla="*/ 804182 h 886329"/>
              <a:gd name="connsiteX978" fmla="*/ 1955664 w 12191627"/>
              <a:gd name="connsiteY978" fmla="*/ 786887 h 886329"/>
              <a:gd name="connsiteX979" fmla="*/ 1967185 w 12191627"/>
              <a:gd name="connsiteY979" fmla="*/ 786887 h 886329"/>
              <a:gd name="connsiteX980" fmla="*/ 1967185 w 12191627"/>
              <a:gd name="connsiteY980" fmla="*/ 756623 h 886329"/>
              <a:gd name="connsiteX981" fmla="*/ 1981586 w 12191627"/>
              <a:gd name="connsiteY981" fmla="*/ 756623 h 886329"/>
              <a:gd name="connsiteX982" fmla="*/ 1987346 w 12191627"/>
              <a:gd name="connsiteY982" fmla="*/ 754461 h 886329"/>
              <a:gd name="connsiteX983" fmla="*/ 2001747 w 12191627"/>
              <a:gd name="connsiteY983" fmla="*/ 754461 h 886329"/>
              <a:gd name="connsiteX984" fmla="*/ 2004628 w 12191627"/>
              <a:gd name="connsiteY984" fmla="*/ 756623 h 886329"/>
              <a:gd name="connsiteX985" fmla="*/ 2021909 w 12191627"/>
              <a:gd name="connsiteY985" fmla="*/ 756623 h 886329"/>
              <a:gd name="connsiteX986" fmla="*/ 2021909 w 12191627"/>
              <a:gd name="connsiteY986" fmla="*/ 786887 h 886329"/>
              <a:gd name="connsiteX987" fmla="*/ 2065112 w 12191627"/>
              <a:gd name="connsiteY987" fmla="*/ 786887 h 886329"/>
              <a:gd name="connsiteX988" fmla="*/ 2065112 w 12191627"/>
              <a:gd name="connsiteY988" fmla="*/ 773917 h 886329"/>
              <a:gd name="connsiteX989" fmla="*/ 2070872 w 12191627"/>
              <a:gd name="connsiteY989" fmla="*/ 773917 h 886329"/>
              <a:gd name="connsiteX990" fmla="*/ 2070872 w 12191627"/>
              <a:gd name="connsiteY990" fmla="*/ 786887 h 886329"/>
              <a:gd name="connsiteX991" fmla="*/ 2088154 w 12191627"/>
              <a:gd name="connsiteY991" fmla="*/ 786887 h 886329"/>
              <a:gd name="connsiteX992" fmla="*/ 2088154 w 12191627"/>
              <a:gd name="connsiteY992" fmla="*/ 648534 h 886329"/>
              <a:gd name="connsiteX993" fmla="*/ 2142878 w 12191627"/>
              <a:gd name="connsiteY993" fmla="*/ 648534 h 886329"/>
              <a:gd name="connsiteX994" fmla="*/ 2142878 w 12191627"/>
              <a:gd name="connsiteY994" fmla="*/ 637725 h 886329"/>
              <a:gd name="connsiteX995" fmla="*/ 2151518 w 12191627"/>
              <a:gd name="connsiteY995" fmla="*/ 637725 h 886329"/>
              <a:gd name="connsiteX996" fmla="*/ 2151518 w 12191627"/>
              <a:gd name="connsiteY996" fmla="*/ 644210 h 886329"/>
              <a:gd name="connsiteX997" fmla="*/ 2177440 w 12191627"/>
              <a:gd name="connsiteY997" fmla="*/ 644210 h 886329"/>
              <a:gd name="connsiteX998" fmla="*/ 2177440 w 12191627"/>
              <a:gd name="connsiteY998" fmla="*/ 637725 h 886329"/>
              <a:gd name="connsiteX999" fmla="*/ 2183201 w 12191627"/>
              <a:gd name="connsiteY999" fmla="*/ 637725 h 886329"/>
              <a:gd name="connsiteX1000" fmla="*/ 2183201 w 12191627"/>
              <a:gd name="connsiteY1000" fmla="*/ 652857 h 886329"/>
              <a:gd name="connsiteX1001" fmla="*/ 2191841 w 12191627"/>
              <a:gd name="connsiteY1001" fmla="*/ 652857 h 886329"/>
              <a:gd name="connsiteX1002" fmla="*/ 2191841 w 12191627"/>
              <a:gd name="connsiteY1002" fmla="*/ 665828 h 886329"/>
              <a:gd name="connsiteX1003" fmla="*/ 2223524 w 12191627"/>
              <a:gd name="connsiteY1003" fmla="*/ 665828 h 886329"/>
              <a:gd name="connsiteX1004" fmla="*/ 2223524 w 12191627"/>
              <a:gd name="connsiteY1004" fmla="*/ 698255 h 886329"/>
              <a:gd name="connsiteX1005" fmla="*/ 2226404 w 12191627"/>
              <a:gd name="connsiteY1005" fmla="*/ 698255 h 886329"/>
              <a:gd name="connsiteX1006" fmla="*/ 2226404 w 12191627"/>
              <a:gd name="connsiteY1006" fmla="*/ 676637 h 886329"/>
              <a:gd name="connsiteX1007" fmla="*/ 2240805 w 12191627"/>
              <a:gd name="connsiteY1007" fmla="*/ 676637 h 886329"/>
              <a:gd name="connsiteX1008" fmla="*/ 2240805 w 12191627"/>
              <a:gd name="connsiteY1008" fmla="*/ 713387 h 886329"/>
              <a:gd name="connsiteX1009" fmla="*/ 2284008 w 12191627"/>
              <a:gd name="connsiteY1009" fmla="*/ 713387 h 886329"/>
              <a:gd name="connsiteX1010" fmla="*/ 2284008 w 12191627"/>
              <a:gd name="connsiteY1010" fmla="*/ 700416 h 886329"/>
              <a:gd name="connsiteX1011" fmla="*/ 2301289 w 12191627"/>
              <a:gd name="connsiteY1011" fmla="*/ 700416 h 886329"/>
              <a:gd name="connsiteX1012" fmla="*/ 2301289 w 12191627"/>
              <a:gd name="connsiteY1012" fmla="*/ 717711 h 886329"/>
              <a:gd name="connsiteX1013" fmla="*/ 2307050 w 12191627"/>
              <a:gd name="connsiteY1013" fmla="*/ 717711 h 886329"/>
              <a:gd name="connsiteX1014" fmla="*/ 2307050 w 12191627"/>
              <a:gd name="connsiteY1014" fmla="*/ 700416 h 886329"/>
              <a:gd name="connsiteX1015" fmla="*/ 2327211 w 12191627"/>
              <a:gd name="connsiteY1015" fmla="*/ 700416 h 886329"/>
              <a:gd name="connsiteX1016" fmla="*/ 2327211 w 12191627"/>
              <a:gd name="connsiteY1016" fmla="*/ 661504 h 886329"/>
              <a:gd name="connsiteX1017" fmla="*/ 2338732 w 12191627"/>
              <a:gd name="connsiteY1017" fmla="*/ 661504 h 886329"/>
              <a:gd name="connsiteX1018" fmla="*/ 2353134 w 12191627"/>
              <a:gd name="connsiteY1018" fmla="*/ 618269 h 886329"/>
              <a:gd name="connsiteX1019" fmla="*/ 2367534 w 12191627"/>
              <a:gd name="connsiteY1019" fmla="*/ 618269 h 886329"/>
              <a:gd name="connsiteX1020" fmla="*/ 2384816 w 12191627"/>
              <a:gd name="connsiteY1020" fmla="*/ 661504 h 886329"/>
              <a:gd name="connsiteX1021" fmla="*/ 2396336 w 12191627"/>
              <a:gd name="connsiteY1021" fmla="*/ 661504 h 886329"/>
              <a:gd name="connsiteX1022" fmla="*/ 2396336 w 12191627"/>
              <a:gd name="connsiteY1022" fmla="*/ 726358 h 886329"/>
              <a:gd name="connsiteX1023" fmla="*/ 2404977 w 12191627"/>
              <a:gd name="connsiteY1023" fmla="*/ 726358 h 886329"/>
              <a:gd name="connsiteX1024" fmla="*/ 2404977 w 12191627"/>
              <a:gd name="connsiteY1024" fmla="*/ 771755 h 886329"/>
              <a:gd name="connsiteX1025" fmla="*/ 2410738 w 12191627"/>
              <a:gd name="connsiteY1025" fmla="*/ 771755 h 886329"/>
              <a:gd name="connsiteX1026" fmla="*/ 2410738 w 12191627"/>
              <a:gd name="connsiteY1026" fmla="*/ 756623 h 886329"/>
              <a:gd name="connsiteX1027" fmla="*/ 2419378 w 12191627"/>
              <a:gd name="connsiteY1027" fmla="*/ 767431 h 886329"/>
              <a:gd name="connsiteX1028" fmla="*/ 2428019 w 12191627"/>
              <a:gd name="connsiteY1028" fmla="*/ 767431 h 886329"/>
              <a:gd name="connsiteX1029" fmla="*/ 2428019 w 12191627"/>
              <a:gd name="connsiteY1029" fmla="*/ 680960 h 886329"/>
              <a:gd name="connsiteX1030" fmla="*/ 2468342 w 12191627"/>
              <a:gd name="connsiteY1030" fmla="*/ 680960 h 886329"/>
              <a:gd name="connsiteX1031" fmla="*/ 2485623 w 12191627"/>
              <a:gd name="connsiteY1031" fmla="*/ 696093 h 886329"/>
              <a:gd name="connsiteX1032" fmla="*/ 2485623 w 12191627"/>
              <a:gd name="connsiteY1032" fmla="*/ 680960 h 886329"/>
              <a:gd name="connsiteX1033" fmla="*/ 2488503 w 12191627"/>
              <a:gd name="connsiteY1033" fmla="*/ 680960 h 886329"/>
              <a:gd name="connsiteX1034" fmla="*/ 2488503 w 12191627"/>
              <a:gd name="connsiteY1034" fmla="*/ 678799 h 886329"/>
              <a:gd name="connsiteX1035" fmla="*/ 2502905 w 12191627"/>
              <a:gd name="connsiteY1035" fmla="*/ 678799 h 886329"/>
              <a:gd name="connsiteX1036" fmla="*/ 2502905 w 12191627"/>
              <a:gd name="connsiteY1036" fmla="*/ 655019 h 886329"/>
              <a:gd name="connsiteX1037" fmla="*/ 2511545 w 12191627"/>
              <a:gd name="connsiteY1037" fmla="*/ 655019 h 886329"/>
              <a:gd name="connsiteX1038" fmla="*/ 2511545 w 12191627"/>
              <a:gd name="connsiteY1038" fmla="*/ 642048 h 886329"/>
              <a:gd name="connsiteX1039" fmla="*/ 2514425 w 12191627"/>
              <a:gd name="connsiteY1039" fmla="*/ 642048 h 886329"/>
              <a:gd name="connsiteX1040" fmla="*/ 2514425 w 12191627"/>
              <a:gd name="connsiteY1040" fmla="*/ 618269 h 886329"/>
              <a:gd name="connsiteX1041" fmla="*/ 2537467 w 12191627"/>
              <a:gd name="connsiteY1041" fmla="*/ 618269 h 886329"/>
              <a:gd name="connsiteX1042" fmla="*/ 2537467 w 12191627"/>
              <a:gd name="connsiteY1042" fmla="*/ 588004 h 886329"/>
              <a:gd name="connsiteX1043" fmla="*/ 2548988 w 12191627"/>
              <a:gd name="connsiteY1043" fmla="*/ 588004 h 886329"/>
              <a:gd name="connsiteX1044" fmla="*/ 2548988 w 12191627"/>
              <a:gd name="connsiteY1044" fmla="*/ 581519 h 886329"/>
              <a:gd name="connsiteX1045" fmla="*/ 2557629 w 12191627"/>
              <a:gd name="connsiteY1045" fmla="*/ 581519 h 886329"/>
              <a:gd name="connsiteX1046" fmla="*/ 2557629 w 12191627"/>
              <a:gd name="connsiteY1046" fmla="*/ 551254 h 886329"/>
              <a:gd name="connsiteX1047" fmla="*/ 2563388 w 12191627"/>
              <a:gd name="connsiteY1047" fmla="*/ 551254 h 886329"/>
              <a:gd name="connsiteX1048" fmla="*/ 2563388 w 12191627"/>
              <a:gd name="connsiteY1048" fmla="*/ 542607 h 886329"/>
              <a:gd name="connsiteX1049" fmla="*/ 2572029 w 12191627"/>
              <a:gd name="connsiteY1049" fmla="*/ 542607 h 886329"/>
              <a:gd name="connsiteX1050" fmla="*/ 2572029 w 12191627"/>
              <a:gd name="connsiteY1050" fmla="*/ 512342 h 886329"/>
              <a:gd name="connsiteX1051" fmla="*/ 2609472 w 12191627"/>
              <a:gd name="connsiteY1051" fmla="*/ 512342 h 886329"/>
              <a:gd name="connsiteX1052" fmla="*/ 2609472 w 12191627"/>
              <a:gd name="connsiteY1052" fmla="*/ 499371 h 886329"/>
              <a:gd name="connsiteX1053" fmla="*/ 2652676 w 12191627"/>
              <a:gd name="connsiteY1053" fmla="*/ 499371 h 886329"/>
              <a:gd name="connsiteX1054" fmla="*/ 2652676 w 12191627"/>
              <a:gd name="connsiteY1054" fmla="*/ 490724 h 886329"/>
              <a:gd name="connsiteX1055" fmla="*/ 2678597 w 12191627"/>
              <a:gd name="connsiteY1055" fmla="*/ 490724 h 886329"/>
              <a:gd name="connsiteX1056" fmla="*/ 2678597 w 12191627"/>
              <a:gd name="connsiteY1056" fmla="*/ 499371 h 886329"/>
              <a:gd name="connsiteX1057" fmla="*/ 2684358 w 12191627"/>
              <a:gd name="connsiteY1057" fmla="*/ 499371 h 886329"/>
              <a:gd name="connsiteX1058" fmla="*/ 2684358 w 12191627"/>
              <a:gd name="connsiteY1058" fmla="*/ 495047 h 886329"/>
              <a:gd name="connsiteX1059" fmla="*/ 2698759 w 12191627"/>
              <a:gd name="connsiteY1059" fmla="*/ 495047 h 886329"/>
              <a:gd name="connsiteX1060" fmla="*/ 2698759 w 12191627"/>
              <a:gd name="connsiteY1060" fmla="*/ 499371 h 886329"/>
              <a:gd name="connsiteX1061" fmla="*/ 2707400 w 12191627"/>
              <a:gd name="connsiteY1061" fmla="*/ 499371 h 886329"/>
              <a:gd name="connsiteX1062" fmla="*/ 2707400 w 12191627"/>
              <a:gd name="connsiteY1062" fmla="*/ 490724 h 886329"/>
              <a:gd name="connsiteX1063" fmla="*/ 2727561 w 12191627"/>
              <a:gd name="connsiteY1063" fmla="*/ 490724 h 886329"/>
              <a:gd name="connsiteX1064" fmla="*/ 2727561 w 12191627"/>
              <a:gd name="connsiteY1064" fmla="*/ 499371 h 886329"/>
              <a:gd name="connsiteX1065" fmla="*/ 2759243 w 12191627"/>
              <a:gd name="connsiteY1065" fmla="*/ 499371 h 886329"/>
              <a:gd name="connsiteX1066" fmla="*/ 2759243 w 12191627"/>
              <a:gd name="connsiteY1066" fmla="*/ 514503 h 886329"/>
              <a:gd name="connsiteX1067" fmla="*/ 2779404 w 12191627"/>
              <a:gd name="connsiteY1067" fmla="*/ 514503 h 886329"/>
              <a:gd name="connsiteX1068" fmla="*/ 2779404 w 12191627"/>
              <a:gd name="connsiteY1068" fmla="*/ 596651 h 886329"/>
              <a:gd name="connsiteX1069" fmla="*/ 2788045 w 12191627"/>
              <a:gd name="connsiteY1069" fmla="*/ 596651 h 886329"/>
              <a:gd name="connsiteX1070" fmla="*/ 2788045 w 12191627"/>
              <a:gd name="connsiteY1070" fmla="*/ 564224 h 886329"/>
              <a:gd name="connsiteX1071" fmla="*/ 2842769 w 12191627"/>
              <a:gd name="connsiteY1071" fmla="*/ 564224 h 886329"/>
              <a:gd name="connsiteX1072" fmla="*/ 2842769 w 12191627"/>
              <a:gd name="connsiteY1072" fmla="*/ 596651 h 886329"/>
              <a:gd name="connsiteX1073" fmla="*/ 2848530 w 12191627"/>
              <a:gd name="connsiteY1073" fmla="*/ 596651 h 886329"/>
              <a:gd name="connsiteX1074" fmla="*/ 2848530 w 12191627"/>
              <a:gd name="connsiteY1074" fmla="*/ 683122 h 886329"/>
              <a:gd name="connsiteX1075" fmla="*/ 2857171 w 12191627"/>
              <a:gd name="connsiteY1075" fmla="*/ 680960 h 886329"/>
              <a:gd name="connsiteX1076" fmla="*/ 2860051 w 12191627"/>
              <a:gd name="connsiteY1076" fmla="*/ 611783 h 886329"/>
              <a:gd name="connsiteX1077" fmla="*/ 2862931 w 12191627"/>
              <a:gd name="connsiteY1077" fmla="*/ 680960 h 886329"/>
              <a:gd name="connsiteX1078" fmla="*/ 2871571 w 12191627"/>
              <a:gd name="connsiteY1078" fmla="*/ 683122 h 886329"/>
              <a:gd name="connsiteX1079" fmla="*/ 2880212 w 12191627"/>
              <a:gd name="connsiteY1079" fmla="*/ 724196 h 886329"/>
              <a:gd name="connsiteX1080" fmla="*/ 2903254 w 12191627"/>
              <a:gd name="connsiteY1080" fmla="*/ 735005 h 886329"/>
              <a:gd name="connsiteX1081" fmla="*/ 2903254 w 12191627"/>
              <a:gd name="connsiteY1081" fmla="*/ 717711 h 886329"/>
              <a:gd name="connsiteX1082" fmla="*/ 2911895 w 12191627"/>
              <a:gd name="connsiteY1082" fmla="*/ 717711 h 886329"/>
              <a:gd name="connsiteX1083" fmla="*/ 2911895 w 12191627"/>
              <a:gd name="connsiteY1083" fmla="*/ 706902 h 886329"/>
              <a:gd name="connsiteX1084" fmla="*/ 2981019 w 12191627"/>
              <a:gd name="connsiteY1084" fmla="*/ 706902 h 886329"/>
              <a:gd name="connsiteX1085" fmla="*/ 2981019 w 12191627"/>
              <a:gd name="connsiteY1085" fmla="*/ 711225 h 886329"/>
              <a:gd name="connsiteX1086" fmla="*/ 2989660 w 12191627"/>
              <a:gd name="connsiteY1086" fmla="*/ 711225 h 886329"/>
              <a:gd name="connsiteX1087" fmla="*/ 2989660 w 12191627"/>
              <a:gd name="connsiteY1087" fmla="*/ 698255 h 886329"/>
              <a:gd name="connsiteX1088" fmla="*/ 3001181 w 12191627"/>
              <a:gd name="connsiteY1088" fmla="*/ 698255 h 886329"/>
              <a:gd name="connsiteX1089" fmla="*/ 3001181 w 12191627"/>
              <a:gd name="connsiteY1089" fmla="*/ 713387 h 886329"/>
              <a:gd name="connsiteX1090" fmla="*/ 3006942 w 12191627"/>
              <a:gd name="connsiteY1090" fmla="*/ 713387 h 886329"/>
              <a:gd name="connsiteX1091" fmla="*/ 3006942 w 12191627"/>
              <a:gd name="connsiteY1091" fmla="*/ 696093 h 886329"/>
              <a:gd name="connsiteX1092" fmla="*/ 3021342 w 12191627"/>
              <a:gd name="connsiteY1092" fmla="*/ 696093 h 886329"/>
              <a:gd name="connsiteX1093" fmla="*/ 3021342 w 12191627"/>
              <a:gd name="connsiteY1093" fmla="*/ 687446 h 886329"/>
              <a:gd name="connsiteX1094" fmla="*/ 3047264 w 12191627"/>
              <a:gd name="connsiteY1094" fmla="*/ 687446 h 886329"/>
              <a:gd name="connsiteX1095" fmla="*/ 3047264 w 12191627"/>
              <a:gd name="connsiteY1095" fmla="*/ 665828 h 886329"/>
              <a:gd name="connsiteX1096" fmla="*/ 3055905 w 12191627"/>
              <a:gd name="connsiteY1096" fmla="*/ 663666 h 886329"/>
              <a:gd name="connsiteX1097" fmla="*/ 3055905 w 12191627"/>
              <a:gd name="connsiteY1097" fmla="*/ 659343 h 886329"/>
              <a:gd name="connsiteX1098" fmla="*/ 3078947 w 12191627"/>
              <a:gd name="connsiteY1098" fmla="*/ 659343 h 886329"/>
              <a:gd name="connsiteX1099" fmla="*/ 3078947 w 12191627"/>
              <a:gd name="connsiteY1099" fmla="*/ 646372 h 886329"/>
              <a:gd name="connsiteX1100" fmla="*/ 3090468 w 12191627"/>
              <a:gd name="connsiteY1100" fmla="*/ 646372 h 886329"/>
              <a:gd name="connsiteX1101" fmla="*/ 3090468 w 12191627"/>
              <a:gd name="connsiteY1101" fmla="*/ 607460 h 886329"/>
              <a:gd name="connsiteX1102" fmla="*/ 3110629 w 12191627"/>
              <a:gd name="connsiteY1102" fmla="*/ 607460 h 886329"/>
              <a:gd name="connsiteX1103" fmla="*/ 3110629 w 12191627"/>
              <a:gd name="connsiteY1103" fmla="*/ 603136 h 886329"/>
              <a:gd name="connsiteX1104" fmla="*/ 3122150 w 12191627"/>
              <a:gd name="connsiteY1104" fmla="*/ 603136 h 886329"/>
              <a:gd name="connsiteX1105" fmla="*/ 3122150 w 12191627"/>
              <a:gd name="connsiteY1105" fmla="*/ 555577 h 886329"/>
              <a:gd name="connsiteX1106" fmla="*/ 3148072 w 12191627"/>
              <a:gd name="connsiteY1106" fmla="*/ 555577 h 886329"/>
              <a:gd name="connsiteX1107" fmla="*/ 3148072 w 12191627"/>
              <a:gd name="connsiteY1107" fmla="*/ 536121 h 886329"/>
              <a:gd name="connsiteX1108" fmla="*/ 3197035 w 12191627"/>
              <a:gd name="connsiteY1108" fmla="*/ 536121 h 886329"/>
              <a:gd name="connsiteX1109" fmla="*/ 3197035 w 12191627"/>
              <a:gd name="connsiteY1109" fmla="*/ 557739 h 886329"/>
              <a:gd name="connsiteX1110" fmla="*/ 3234478 w 12191627"/>
              <a:gd name="connsiteY1110" fmla="*/ 557739 h 886329"/>
              <a:gd name="connsiteX1111" fmla="*/ 3234478 w 12191627"/>
              <a:gd name="connsiteY1111" fmla="*/ 605298 h 886329"/>
              <a:gd name="connsiteX1112" fmla="*/ 3251759 w 12191627"/>
              <a:gd name="connsiteY1112" fmla="*/ 605298 h 886329"/>
              <a:gd name="connsiteX1113" fmla="*/ 3251759 w 12191627"/>
              <a:gd name="connsiteY1113" fmla="*/ 711225 h 886329"/>
              <a:gd name="connsiteX1114" fmla="*/ 3260400 w 12191627"/>
              <a:gd name="connsiteY1114" fmla="*/ 711225 h 886329"/>
              <a:gd name="connsiteX1115" fmla="*/ 3271921 w 12191627"/>
              <a:gd name="connsiteY1115" fmla="*/ 683122 h 886329"/>
              <a:gd name="connsiteX1116" fmla="*/ 3280561 w 12191627"/>
              <a:gd name="connsiteY1116" fmla="*/ 696093 h 886329"/>
              <a:gd name="connsiteX1117" fmla="*/ 3277681 w 12191627"/>
              <a:gd name="connsiteY1117" fmla="*/ 696093 h 886329"/>
              <a:gd name="connsiteX1118" fmla="*/ 3277681 w 12191627"/>
              <a:gd name="connsiteY1118" fmla="*/ 711225 h 886329"/>
              <a:gd name="connsiteX1119" fmla="*/ 3289202 w 12191627"/>
              <a:gd name="connsiteY1119" fmla="*/ 711225 h 886329"/>
              <a:gd name="connsiteX1120" fmla="*/ 3289202 w 12191627"/>
              <a:gd name="connsiteY1120" fmla="*/ 743652 h 886329"/>
              <a:gd name="connsiteX1121" fmla="*/ 3300723 w 12191627"/>
              <a:gd name="connsiteY1121" fmla="*/ 743652 h 886329"/>
              <a:gd name="connsiteX1122" fmla="*/ 3300723 w 12191627"/>
              <a:gd name="connsiteY1122" fmla="*/ 767431 h 886329"/>
              <a:gd name="connsiteX1123" fmla="*/ 3320884 w 12191627"/>
              <a:gd name="connsiteY1123" fmla="*/ 767431 h 886329"/>
              <a:gd name="connsiteX1124" fmla="*/ 3320884 w 12191627"/>
              <a:gd name="connsiteY1124" fmla="*/ 758784 h 886329"/>
              <a:gd name="connsiteX1125" fmla="*/ 3343926 w 12191627"/>
              <a:gd name="connsiteY1125" fmla="*/ 758784 h 886329"/>
              <a:gd name="connsiteX1126" fmla="*/ 3343926 w 12191627"/>
              <a:gd name="connsiteY1126" fmla="*/ 735005 h 886329"/>
              <a:gd name="connsiteX1127" fmla="*/ 3398650 w 12191627"/>
              <a:gd name="connsiteY1127" fmla="*/ 735005 h 886329"/>
              <a:gd name="connsiteX1128" fmla="*/ 3398650 w 12191627"/>
              <a:gd name="connsiteY1128" fmla="*/ 741490 h 886329"/>
              <a:gd name="connsiteX1129" fmla="*/ 3404411 w 12191627"/>
              <a:gd name="connsiteY1129" fmla="*/ 741490 h 886329"/>
              <a:gd name="connsiteX1130" fmla="*/ 3404411 w 12191627"/>
              <a:gd name="connsiteY1130" fmla="*/ 743652 h 886329"/>
              <a:gd name="connsiteX1131" fmla="*/ 3407291 w 12191627"/>
              <a:gd name="connsiteY1131" fmla="*/ 743652 h 886329"/>
              <a:gd name="connsiteX1132" fmla="*/ 3407291 w 12191627"/>
              <a:gd name="connsiteY1132" fmla="*/ 735005 h 886329"/>
              <a:gd name="connsiteX1133" fmla="*/ 3418812 w 12191627"/>
              <a:gd name="connsiteY1133" fmla="*/ 735005 h 886329"/>
              <a:gd name="connsiteX1134" fmla="*/ 3418812 w 12191627"/>
              <a:gd name="connsiteY1134" fmla="*/ 752299 h 886329"/>
              <a:gd name="connsiteX1135" fmla="*/ 3427452 w 12191627"/>
              <a:gd name="connsiteY1135" fmla="*/ 752299 h 886329"/>
              <a:gd name="connsiteX1136" fmla="*/ 3427452 w 12191627"/>
              <a:gd name="connsiteY1136" fmla="*/ 743652 h 886329"/>
              <a:gd name="connsiteX1137" fmla="*/ 3438973 w 12191627"/>
              <a:gd name="connsiteY1137" fmla="*/ 743652 h 886329"/>
              <a:gd name="connsiteX1138" fmla="*/ 3438973 w 12191627"/>
              <a:gd name="connsiteY1138" fmla="*/ 719872 h 886329"/>
              <a:gd name="connsiteX1139" fmla="*/ 3482177 w 12191627"/>
              <a:gd name="connsiteY1139" fmla="*/ 719872 h 886329"/>
              <a:gd name="connsiteX1140" fmla="*/ 3482177 w 12191627"/>
              <a:gd name="connsiteY1140" fmla="*/ 726358 h 886329"/>
              <a:gd name="connsiteX1141" fmla="*/ 3490817 w 12191627"/>
              <a:gd name="connsiteY1141" fmla="*/ 726358 h 886329"/>
              <a:gd name="connsiteX1142" fmla="*/ 3490817 w 12191627"/>
              <a:gd name="connsiteY1142" fmla="*/ 713387 h 886329"/>
              <a:gd name="connsiteX1143" fmla="*/ 3513859 w 12191627"/>
              <a:gd name="connsiteY1143" fmla="*/ 713387 h 886329"/>
              <a:gd name="connsiteX1144" fmla="*/ 3513859 w 12191627"/>
              <a:gd name="connsiteY1144" fmla="*/ 687446 h 886329"/>
              <a:gd name="connsiteX1145" fmla="*/ 3534020 w 12191627"/>
              <a:gd name="connsiteY1145" fmla="*/ 687446 h 886329"/>
              <a:gd name="connsiteX1146" fmla="*/ 3534020 w 12191627"/>
              <a:gd name="connsiteY1146" fmla="*/ 696093 h 886329"/>
              <a:gd name="connsiteX1147" fmla="*/ 3545541 w 12191627"/>
              <a:gd name="connsiteY1147" fmla="*/ 696093 h 886329"/>
              <a:gd name="connsiteX1148" fmla="*/ 3545541 w 12191627"/>
              <a:gd name="connsiteY1148" fmla="*/ 672313 h 886329"/>
              <a:gd name="connsiteX1149" fmla="*/ 3565702 w 12191627"/>
              <a:gd name="connsiteY1149" fmla="*/ 672313 h 886329"/>
              <a:gd name="connsiteX1150" fmla="*/ 3565702 w 12191627"/>
              <a:gd name="connsiteY1150" fmla="*/ 687446 h 886329"/>
              <a:gd name="connsiteX1151" fmla="*/ 3597385 w 12191627"/>
              <a:gd name="connsiteY1151" fmla="*/ 687446 h 886329"/>
              <a:gd name="connsiteX1152" fmla="*/ 3597385 w 12191627"/>
              <a:gd name="connsiteY1152" fmla="*/ 678799 h 886329"/>
              <a:gd name="connsiteX1153" fmla="*/ 3620427 w 12191627"/>
              <a:gd name="connsiteY1153" fmla="*/ 678799 h 886329"/>
              <a:gd name="connsiteX1154" fmla="*/ 3620427 w 12191627"/>
              <a:gd name="connsiteY1154" fmla="*/ 687446 h 886329"/>
              <a:gd name="connsiteX1155" fmla="*/ 3629067 w 12191627"/>
              <a:gd name="connsiteY1155" fmla="*/ 687446 h 886329"/>
              <a:gd name="connsiteX1156" fmla="*/ 3629067 w 12191627"/>
              <a:gd name="connsiteY1156" fmla="*/ 702578 h 886329"/>
              <a:gd name="connsiteX1157" fmla="*/ 3640588 w 12191627"/>
              <a:gd name="connsiteY1157" fmla="*/ 702578 h 886329"/>
              <a:gd name="connsiteX1158" fmla="*/ 3640588 w 12191627"/>
              <a:gd name="connsiteY1158" fmla="*/ 713387 h 886329"/>
              <a:gd name="connsiteX1159" fmla="*/ 3703953 w 12191627"/>
              <a:gd name="connsiteY1159" fmla="*/ 713387 h 886329"/>
              <a:gd name="connsiteX1160" fmla="*/ 3703953 w 12191627"/>
              <a:gd name="connsiteY1160" fmla="*/ 743652 h 886329"/>
              <a:gd name="connsiteX1161" fmla="*/ 3726994 w 12191627"/>
              <a:gd name="connsiteY1161" fmla="*/ 743652 h 886329"/>
              <a:gd name="connsiteX1162" fmla="*/ 3726994 w 12191627"/>
              <a:gd name="connsiteY1162" fmla="*/ 735005 h 886329"/>
              <a:gd name="connsiteX1163" fmla="*/ 3790359 w 12191627"/>
              <a:gd name="connsiteY1163" fmla="*/ 735005 h 886329"/>
              <a:gd name="connsiteX1164" fmla="*/ 3790359 w 12191627"/>
              <a:gd name="connsiteY1164" fmla="*/ 724196 h 886329"/>
              <a:gd name="connsiteX1165" fmla="*/ 3801880 w 12191627"/>
              <a:gd name="connsiteY1165" fmla="*/ 719872 h 886329"/>
              <a:gd name="connsiteX1166" fmla="*/ 3801880 w 12191627"/>
              <a:gd name="connsiteY1166" fmla="*/ 687446 h 886329"/>
              <a:gd name="connsiteX1167" fmla="*/ 3822041 w 12191627"/>
              <a:gd name="connsiteY1167" fmla="*/ 687446 h 886329"/>
              <a:gd name="connsiteX1168" fmla="*/ 3830682 w 12191627"/>
              <a:gd name="connsiteY1168" fmla="*/ 706902 h 886329"/>
              <a:gd name="connsiteX1169" fmla="*/ 3833562 w 12191627"/>
              <a:gd name="connsiteY1169" fmla="*/ 700416 h 886329"/>
              <a:gd name="connsiteX1170" fmla="*/ 3850843 w 12191627"/>
              <a:gd name="connsiteY1170" fmla="*/ 698255 h 886329"/>
              <a:gd name="connsiteX1171" fmla="*/ 3847963 w 12191627"/>
              <a:gd name="connsiteY1171" fmla="*/ 609622 h 886329"/>
              <a:gd name="connsiteX1172" fmla="*/ 3865245 w 12191627"/>
              <a:gd name="connsiteY1172" fmla="*/ 611783 h 886329"/>
              <a:gd name="connsiteX1173" fmla="*/ 3865245 w 12191627"/>
              <a:gd name="connsiteY1173" fmla="*/ 471268 h 886329"/>
              <a:gd name="connsiteX1174" fmla="*/ 3891166 w 12191627"/>
              <a:gd name="connsiteY1174" fmla="*/ 471268 h 886329"/>
              <a:gd name="connsiteX1175" fmla="*/ 3891166 w 12191627"/>
              <a:gd name="connsiteY1175" fmla="*/ 356694 h 886329"/>
              <a:gd name="connsiteX1176" fmla="*/ 3896927 w 12191627"/>
              <a:gd name="connsiteY1176" fmla="*/ 350208 h 886329"/>
              <a:gd name="connsiteX1177" fmla="*/ 3896927 w 12191627"/>
              <a:gd name="connsiteY1177" fmla="*/ 326429 h 886329"/>
              <a:gd name="connsiteX1178" fmla="*/ 3919969 w 12191627"/>
              <a:gd name="connsiteY1178" fmla="*/ 326429 h 886329"/>
              <a:gd name="connsiteX1179" fmla="*/ 3974692 w 12191627"/>
              <a:gd name="connsiteY1179" fmla="*/ 246443 h 886329"/>
              <a:gd name="connsiteX1180" fmla="*/ 3977573 w 12191627"/>
              <a:gd name="connsiteY1180" fmla="*/ 0 h 886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Lst>
            <a:rect l="l" t="t" r="r" b="b"/>
            <a:pathLst>
              <a:path w="12191627" h="886329">
                <a:moveTo>
                  <a:pt x="3977573" y="0"/>
                </a:moveTo>
                <a:cubicBezTo>
                  <a:pt x="3983333" y="246443"/>
                  <a:pt x="3983333" y="246443"/>
                  <a:pt x="3983333" y="246443"/>
                </a:cubicBezTo>
                <a:cubicBezTo>
                  <a:pt x="4035177" y="328590"/>
                  <a:pt x="4035177" y="328590"/>
                  <a:pt x="4035177" y="328590"/>
                </a:cubicBezTo>
                <a:cubicBezTo>
                  <a:pt x="4058219" y="328590"/>
                  <a:pt x="4058219" y="328590"/>
                  <a:pt x="4058219" y="328590"/>
                </a:cubicBezTo>
                <a:cubicBezTo>
                  <a:pt x="4058219" y="354532"/>
                  <a:pt x="4058219" y="354532"/>
                  <a:pt x="4058219" y="354532"/>
                </a:cubicBezTo>
                <a:cubicBezTo>
                  <a:pt x="4063979" y="356694"/>
                  <a:pt x="4063979" y="356694"/>
                  <a:pt x="4063979" y="356694"/>
                </a:cubicBezTo>
                <a:cubicBezTo>
                  <a:pt x="4063979" y="471268"/>
                  <a:pt x="4063979" y="471268"/>
                  <a:pt x="4063979" y="471268"/>
                </a:cubicBezTo>
                <a:cubicBezTo>
                  <a:pt x="4084140" y="471268"/>
                  <a:pt x="4084140" y="471268"/>
                  <a:pt x="4084140" y="471268"/>
                </a:cubicBezTo>
                <a:cubicBezTo>
                  <a:pt x="4084140" y="607460"/>
                  <a:pt x="4084140" y="607460"/>
                  <a:pt x="4084140" y="607460"/>
                </a:cubicBezTo>
                <a:cubicBezTo>
                  <a:pt x="4107182" y="607460"/>
                  <a:pt x="4107182" y="607460"/>
                  <a:pt x="4107182" y="607460"/>
                </a:cubicBezTo>
                <a:cubicBezTo>
                  <a:pt x="4107182" y="730681"/>
                  <a:pt x="4107182" y="730681"/>
                  <a:pt x="4107182" y="730681"/>
                </a:cubicBezTo>
                <a:cubicBezTo>
                  <a:pt x="4144625" y="728519"/>
                  <a:pt x="4144625" y="728519"/>
                  <a:pt x="4144625" y="728519"/>
                </a:cubicBezTo>
                <a:cubicBezTo>
                  <a:pt x="4150385" y="717711"/>
                  <a:pt x="4150385" y="717711"/>
                  <a:pt x="4150385" y="717711"/>
                </a:cubicBezTo>
                <a:cubicBezTo>
                  <a:pt x="4170547" y="715549"/>
                  <a:pt x="4170547" y="715549"/>
                  <a:pt x="4170547" y="715549"/>
                </a:cubicBezTo>
                <a:cubicBezTo>
                  <a:pt x="4176307" y="724196"/>
                  <a:pt x="4176307" y="724196"/>
                  <a:pt x="4176307" y="724196"/>
                </a:cubicBezTo>
                <a:cubicBezTo>
                  <a:pt x="4205110" y="724196"/>
                  <a:pt x="4205110" y="724196"/>
                  <a:pt x="4205110" y="724196"/>
                </a:cubicBezTo>
                <a:lnTo>
                  <a:pt x="4205110" y="748011"/>
                </a:lnTo>
                <a:lnTo>
                  <a:pt x="4207549" y="733701"/>
                </a:lnTo>
                <a:cubicBezTo>
                  <a:pt x="4209221" y="723894"/>
                  <a:pt x="4211449" y="710818"/>
                  <a:pt x="4214422" y="693383"/>
                </a:cubicBezTo>
                <a:cubicBezTo>
                  <a:pt x="4214422" y="693383"/>
                  <a:pt x="4214422" y="693383"/>
                  <a:pt x="4208477" y="688734"/>
                </a:cubicBezTo>
                <a:cubicBezTo>
                  <a:pt x="4208477" y="688734"/>
                  <a:pt x="4208477" y="688734"/>
                  <a:pt x="4208477" y="681760"/>
                </a:cubicBezTo>
                <a:cubicBezTo>
                  <a:pt x="4208477" y="681760"/>
                  <a:pt x="4208477" y="681760"/>
                  <a:pt x="4217393" y="677111"/>
                </a:cubicBezTo>
                <a:cubicBezTo>
                  <a:pt x="4217393" y="677111"/>
                  <a:pt x="4217393" y="677111"/>
                  <a:pt x="4220365" y="663163"/>
                </a:cubicBezTo>
                <a:cubicBezTo>
                  <a:pt x="4220365" y="663163"/>
                  <a:pt x="4220365" y="663163"/>
                  <a:pt x="4226310" y="677111"/>
                </a:cubicBezTo>
                <a:cubicBezTo>
                  <a:pt x="4226310" y="677111"/>
                  <a:pt x="4226310" y="677111"/>
                  <a:pt x="4232254" y="681760"/>
                </a:cubicBezTo>
                <a:cubicBezTo>
                  <a:pt x="4232254" y="681760"/>
                  <a:pt x="4232254" y="681760"/>
                  <a:pt x="4232254" y="691059"/>
                </a:cubicBezTo>
                <a:cubicBezTo>
                  <a:pt x="4232254" y="691059"/>
                  <a:pt x="4232254" y="691059"/>
                  <a:pt x="4226310" y="693383"/>
                </a:cubicBezTo>
                <a:cubicBezTo>
                  <a:pt x="4226310" y="693383"/>
                  <a:pt x="4226310" y="693383"/>
                  <a:pt x="4241170" y="760798"/>
                </a:cubicBezTo>
                <a:cubicBezTo>
                  <a:pt x="4241170" y="760798"/>
                  <a:pt x="4241170" y="760798"/>
                  <a:pt x="4253058" y="760798"/>
                </a:cubicBezTo>
                <a:cubicBezTo>
                  <a:pt x="4253058" y="760798"/>
                  <a:pt x="4253058" y="760798"/>
                  <a:pt x="4261974" y="793343"/>
                </a:cubicBezTo>
                <a:cubicBezTo>
                  <a:pt x="4261974" y="793343"/>
                  <a:pt x="4261974" y="793343"/>
                  <a:pt x="4306554" y="800317"/>
                </a:cubicBezTo>
                <a:cubicBezTo>
                  <a:pt x="4306554" y="800317"/>
                  <a:pt x="4306554" y="800317"/>
                  <a:pt x="4306554" y="760798"/>
                </a:cubicBezTo>
                <a:cubicBezTo>
                  <a:pt x="4306554" y="760798"/>
                  <a:pt x="4306554" y="760798"/>
                  <a:pt x="4380854" y="760798"/>
                </a:cubicBezTo>
                <a:cubicBezTo>
                  <a:pt x="4380854" y="760798"/>
                  <a:pt x="4380854" y="760798"/>
                  <a:pt x="4410575" y="777071"/>
                </a:cubicBezTo>
                <a:cubicBezTo>
                  <a:pt x="4410575" y="777071"/>
                  <a:pt x="4410575" y="777071"/>
                  <a:pt x="4425435" y="777071"/>
                </a:cubicBezTo>
                <a:cubicBezTo>
                  <a:pt x="4425435" y="777071"/>
                  <a:pt x="4425435" y="777071"/>
                  <a:pt x="4440295" y="760798"/>
                </a:cubicBezTo>
                <a:cubicBezTo>
                  <a:pt x="4440295" y="760798"/>
                  <a:pt x="4440295" y="760798"/>
                  <a:pt x="4461099" y="760798"/>
                </a:cubicBezTo>
                <a:cubicBezTo>
                  <a:pt x="4461099" y="760798"/>
                  <a:pt x="4461099" y="760798"/>
                  <a:pt x="4461099" y="825888"/>
                </a:cubicBezTo>
                <a:cubicBezTo>
                  <a:pt x="4461099" y="825888"/>
                  <a:pt x="4461099" y="825888"/>
                  <a:pt x="4472987" y="828213"/>
                </a:cubicBezTo>
                <a:cubicBezTo>
                  <a:pt x="4472987" y="828213"/>
                  <a:pt x="4472987" y="828213"/>
                  <a:pt x="4472987" y="818914"/>
                </a:cubicBezTo>
                <a:cubicBezTo>
                  <a:pt x="4472987" y="818914"/>
                  <a:pt x="4472987" y="818914"/>
                  <a:pt x="4505680" y="818914"/>
                </a:cubicBezTo>
                <a:cubicBezTo>
                  <a:pt x="4505680" y="818914"/>
                  <a:pt x="4505680" y="818914"/>
                  <a:pt x="4505680" y="721279"/>
                </a:cubicBezTo>
                <a:cubicBezTo>
                  <a:pt x="4505680" y="721279"/>
                  <a:pt x="4505680" y="721279"/>
                  <a:pt x="4508651" y="718955"/>
                </a:cubicBezTo>
                <a:cubicBezTo>
                  <a:pt x="4508651" y="718955"/>
                  <a:pt x="4508651" y="718955"/>
                  <a:pt x="4577007" y="718955"/>
                </a:cubicBezTo>
                <a:cubicBezTo>
                  <a:pt x="4577007" y="718955"/>
                  <a:pt x="4577007" y="718955"/>
                  <a:pt x="4577007" y="707331"/>
                </a:cubicBezTo>
                <a:cubicBezTo>
                  <a:pt x="4577007" y="707331"/>
                  <a:pt x="4577007" y="707331"/>
                  <a:pt x="4606728" y="707331"/>
                </a:cubicBezTo>
                <a:cubicBezTo>
                  <a:pt x="4606728" y="707331"/>
                  <a:pt x="4606728" y="707331"/>
                  <a:pt x="4606728" y="698033"/>
                </a:cubicBezTo>
                <a:cubicBezTo>
                  <a:pt x="4606728" y="698033"/>
                  <a:pt x="4606728" y="698033"/>
                  <a:pt x="4666168" y="698033"/>
                </a:cubicBezTo>
                <a:cubicBezTo>
                  <a:pt x="4666168" y="698033"/>
                  <a:pt x="4666168" y="698033"/>
                  <a:pt x="4666168" y="718955"/>
                </a:cubicBezTo>
                <a:cubicBezTo>
                  <a:pt x="4666168" y="718955"/>
                  <a:pt x="4666168" y="718955"/>
                  <a:pt x="4689944" y="728253"/>
                </a:cubicBezTo>
                <a:cubicBezTo>
                  <a:pt x="4689944" y="728253"/>
                  <a:pt x="4689944" y="728253"/>
                  <a:pt x="4689944" y="758474"/>
                </a:cubicBezTo>
                <a:cubicBezTo>
                  <a:pt x="4689944" y="758474"/>
                  <a:pt x="4689944" y="758474"/>
                  <a:pt x="4704804" y="763123"/>
                </a:cubicBezTo>
                <a:cubicBezTo>
                  <a:pt x="4704804" y="763123"/>
                  <a:pt x="4704804" y="763123"/>
                  <a:pt x="4704804" y="753824"/>
                </a:cubicBezTo>
                <a:cubicBezTo>
                  <a:pt x="4704804" y="753824"/>
                  <a:pt x="4704804" y="753824"/>
                  <a:pt x="4716692" y="753824"/>
                </a:cubicBezTo>
                <a:cubicBezTo>
                  <a:pt x="4716692" y="753824"/>
                  <a:pt x="4716692" y="753824"/>
                  <a:pt x="4716692" y="746850"/>
                </a:cubicBezTo>
                <a:cubicBezTo>
                  <a:pt x="4716692" y="746850"/>
                  <a:pt x="4716692" y="746850"/>
                  <a:pt x="4704804" y="746850"/>
                </a:cubicBezTo>
                <a:cubicBezTo>
                  <a:pt x="4704804" y="746850"/>
                  <a:pt x="4704804" y="746850"/>
                  <a:pt x="4704804" y="737552"/>
                </a:cubicBezTo>
                <a:cubicBezTo>
                  <a:pt x="4704804" y="737552"/>
                  <a:pt x="4704804" y="737552"/>
                  <a:pt x="4716692" y="737552"/>
                </a:cubicBezTo>
                <a:cubicBezTo>
                  <a:pt x="4716692" y="737552"/>
                  <a:pt x="4716692" y="737552"/>
                  <a:pt x="4716692" y="728253"/>
                </a:cubicBezTo>
                <a:cubicBezTo>
                  <a:pt x="4716692" y="728253"/>
                  <a:pt x="4716692" y="728253"/>
                  <a:pt x="4704804" y="728253"/>
                </a:cubicBezTo>
                <a:cubicBezTo>
                  <a:pt x="4704804" y="728253"/>
                  <a:pt x="4704804" y="728253"/>
                  <a:pt x="4704804" y="718955"/>
                </a:cubicBezTo>
                <a:cubicBezTo>
                  <a:pt x="4704804" y="718955"/>
                  <a:pt x="4704804" y="718955"/>
                  <a:pt x="4716692" y="718955"/>
                </a:cubicBezTo>
                <a:cubicBezTo>
                  <a:pt x="4716692" y="718955"/>
                  <a:pt x="4716692" y="718955"/>
                  <a:pt x="4716692" y="711981"/>
                </a:cubicBezTo>
                <a:cubicBezTo>
                  <a:pt x="4716692" y="711981"/>
                  <a:pt x="4716692" y="711981"/>
                  <a:pt x="4704804" y="711981"/>
                </a:cubicBezTo>
                <a:cubicBezTo>
                  <a:pt x="4704804" y="711981"/>
                  <a:pt x="4704804" y="711981"/>
                  <a:pt x="4704804" y="702682"/>
                </a:cubicBezTo>
                <a:cubicBezTo>
                  <a:pt x="4704804" y="702682"/>
                  <a:pt x="4704804" y="702682"/>
                  <a:pt x="4716692" y="702682"/>
                </a:cubicBezTo>
                <a:cubicBezTo>
                  <a:pt x="4716692" y="702682"/>
                  <a:pt x="4716692" y="702682"/>
                  <a:pt x="4716692" y="693383"/>
                </a:cubicBezTo>
                <a:cubicBezTo>
                  <a:pt x="4716692" y="693383"/>
                  <a:pt x="4716692" y="693383"/>
                  <a:pt x="4704804" y="693383"/>
                </a:cubicBezTo>
                <a:cubicBezTo>
                  <a:pt x="4704804" y="693383"/>
                  <a:pt x="4704804" y="693383"/>
                  <a:pt x="4704804" y="686409"/>
                </a:cubicBezTo>
                <a:cubicBezTo>
                  <a:pt x="4704804" y="686409"/>
                  <a:pt x="4704804" y="686409"/>
                  <a:pt x="4716692" y="686409"/>
                </a:cubicBezTo>
                <a:cubicBezTo>
                  <a:pt x="4716692" y="686409"/>
                  <a:pt x="4716692" y="686409"/>
                  <a:pt x="4716692" y="677111"/>
                </a:cubicBezTo>
                <a:cubicBezTo>
                  <a:pt x="4716692" y="677111"/>
                  <a:pt x="4716692" y="677111"/>
                  <a:pt x="4704804" y="677111"/>
                </a:cubicBezTo>
                <a:cubicBezTo>
                  <a:pt x="4704804" y="677111"/>
                  <a:pt x="4704804" y="677111"/>
                  <a:pt x="4704804" y="667812"/>
                </a:cubicBezTo>
                <a:cubicBezTo>
                  <a:pt x="4704804" y="667812"/>
                  <a:pt x="4704804" y="667812"/>
                  <a:pt x="4716692" y="667812"/>
                </a:cubicBezTo>
                <a:cubicBezTo>
                  <a:pt x="4716692" y="667812"/>
                  <a:pt x="4716692" y="667812"/>
                  <a:pt x="4716692" y="658514"/>
                </a:cubicBezTo>
                <a:cubicBezTo>
                  <a:pt x="4716692" y="658514"/>
                  <a:pt x="4716692" y="658514"/>
                  <a:pt x="4704804" y="658514"/>
                </a:cubicBezTo>
                <a:cubicBezTo>
                  <a:pt x="4704804" y="658514"/>
                  <a:pt x="4704804" y="658514"/>
                  <a:pt x="4704804" y="651540"/>
                </a:cubicBezTo>
                <a:cubicBezTo>
                  <a:pt x="4704804" y="651540"/>
                  <a:pt x="4704804" y="651540"/>
                  <a:pt x="4716692" y="651540"/>
                </a:cubicBezTo>
                <a:cubicBezTo>
                  <a:pt x="4716692" y="651540"/>
                  <a:pt x="4716692" y="651540"/>
                  <a:pt x="4716692" y="642241"/>
                </a:cubicBezTo>
                <a:cubicBezTo>
                  <a:pt x="4716692" y="642241"/>
                  <a:pt x="4716692" y="642241"/>
                  <a:pt x="4704804" y="642241"/>
                </a:cubicBezTo>
                <a:cubicBezTo>
                  <a:pt x="4704804" y="642241"/>
                  <a:pt x="4704804" y="642241"/>
                  <a:pt x="4704804" y="632943"/>
                </a:cubicBezTo>
                <a:cubicBezTo>
                  <a:pt x="4704804" y="632943"/>
                  <a:pt x="4704804" y="632943"/>
                  <a:pt x="4716692" y="632943"/>
                </a:cubicBezTo>
                <a:cubicBezTo>
                  <a:pt x="4716692" y="632943"/>
                  <a:pt x="4716692" y="632943"/>
                  <a:pt x="4716692" y="625969"/>
                </a:cubicBezTo>
                <a:cubicBezTo>
                  <a:pt x="4716692" y="625969"/>
                  <a:pt x="4716692" y="625969"/>
                  <a:pt x="4704804" y="625969"/>
                </a:cubicBezTo>
                <a:cubicBezTo>
                  <a:pt x="4704804" y="625969"/>
                  <a:pt x="4704804" y="625969"/>
                  <a:pt x="4704804" y="616670"/>
                </a:cubicBezTo>
                <a:cubicBezTo>
                  <a:pt x="4704804" y="616670"/>
                  <a:pt x="4704804" y="616670"/>
                  <a:pt x="4716692" y="616670"/>
                </a:cubicBezTo>
                <a:cubicBezTo>
                  <a:pt x="4716692" y="616670"/>
                  <a:pt x="4716692" y="616670"/>
                  <a:pt x="4716692" y="607371"/>
                </a:cubicBezTo>
                <a:cubicBezTo>
                  <a:pt x="4716692" y="607371"/>
                  <a:pt x="4716692" y="607371"/>
                  <a:pt x="4704804" y="607371"/>
                </a:cubicBezTo>
                <a:cubicBezTo>
                  <a:pt x="4704804" y="607371"/>
                  <a:pt x="4704804" y="607371"/>
                  <a:pt x="4704804" y="598073"/>
                </a:cubicBezTo>
                <a:cubicBezTo>
                  <a:pt x="4704804" y="598073"/>
                  <a:pt x="4704804" y="598073"/>
                  <a:pt x="4716692" y="598073"/>
                </a:cubicBezTo>
                <a:cubicBezTo>
                  <a:pt x="4716692" y="598073"/>
                  <a:pt x="4716692" y="598073"/>
                  <a:pt x="4716692" y="591099"/>
                </a:cubicBezTo>
                <a:cubicBezTo>
                  <a:pt x="4716692" y="591099"/>
                  <a:pt x="4716692" y="591099"/>
                  <a:pt x="4704804" y="591099"/>
                </a:cubicBezTo>
                <a:cubicBezTo>
                  <a:pt x="4704804" y="591099"/>
                  <a:pt x="4704804" y="591099"/>
                  <a:pt x="4704804" y="581800"/>
                </a:cubicBezTo>
                <a:cubicBezTo>
                  <a:pt x="4704804" y="581800"/>
                  <a:pt x="4704804" y="581800"/>
                  <a:pt x="4716692" y="581800"/>
                </a:cubicBezTo>
                <a:cubicBezTo>
                  <a:pt x="4716692" y="581800"/>
                  <a:pt x="4716692" y="581800"/>
                  <a:pt x="4716692" y="572502"/>
                </a:cubicBezTo>
                <a:cubicBezTo>
                  <a:pt x="4716692" y="572502"/>
                  <a:pt x="4716692" y="572502"/>
                  <a:pt x="4704804" y="572502"/>
                </a:cubicBezTo>
                <a:cubicBezTo>
                  <a:pt x="4704804" y="572502"/>
                  <a:pt x="4704804" y="572502"/>
                  <a:pt x="4704804" y="563203"/>
                </a:cubicBezTo>
                <a:cubicBezTo>
                  <a:pt x="4704804" y="563203"/>
                  <a:pt x="4704804" y="563203"/>
                  <a:pt x="4716692" y="563203"/>
                </a:cubicBezTo>
                <a:cubicBezTo>
                  <a:pt x="4716692" y="563203"/>
                  <a:pt x="4716692" y="563203"/>
                  <a:pt x="4716692" y="556229"/>
                </a:cubicBezTo>
                <a:cubicBezTo>
                  <a:pt x="4716692" y="556229"/>
                  <a:pt x="4716692" y="556229"/>
                  <a:pt x="4704804" y="556229"/>
                </a:cubicBezTo>
                <a:cubicBezTo>
                  <a:pt x="4704804" y="556229"/>
                  <a:pt x="4704804" y="556229"/>
                  <a:pt x="4704804" y="546931"/>
                </a:cubicBezTo>
                <a:cubicBezTo>
                  <a:pt x="4704804" y="546931"/>
                  <a:pt x="4704804" y="546931"/>
                  <a:pt x="4716692" y="546931"/>
                </a:cubicBezTo>
                <a:cubicBezTo>
                  <a:pt x="4716692" y="546931"/>
                  <a:pt x="4716692" y="546931"/>
                  <a:pt x="4704804" y="532983"/>
                </a:cubicBezTo>
                <a:cubicBezTo>
                  <a:pt x="4704804" y="532983"/>
                  <a:pt x="4704804" y="532983"/>
                  <a:pt x="4704804" y="495788"/>
                </a:cubicBezTo>
                <a:cubicBezTo>
                  <a:pt x="4704804" y="495788"/>
                  <a:pt x="4704804" y="495788"/>
                  <a:pt x="4903929" y="495788"/>
                </a:cubicBezTo>
                <a:cubicBezTo>
                  <a:pt x="4903929" y="495788"/>
                  <a:pt x="4903929" y="495788"/>
                  <a:pt x="4921761" y="516710"/>
                </a:cubicBezTo>
                <a:cubicBezTo>
                  <a:pt x="4921761" y="516710"/>
                  <a:pt x="4921761" y="516710"/>
                  <a:pt x="4921761" y="563203"/>
                </a:cubicBezTo>
                <a:cubicBezTo>
                  <a:pt x="4921761" y="563203"/>
                  <a:pt x="4921761" y="563203"/>
                  <a:pt x="4909873" y="563203"/>
                </a:cubicBezTo>
                <a:cubicBezTo>
                  <a:pt x="4909873" y="563203"/>
                  <a:pt x="4909873" y="563203"/>
                  <a:pt x="4909873" y="572502"/>
                </a:cubicBezTo>
                <a:cubicBezTo>
                  <a:pt x="4909873" y="572502"/>
                  <a:pt x="4909873" y="572502"/>
                  <a:pt x="4921761" y="572502"/>
                </a:cubicBezTo>
                <a:cubicBezTo>
                  <a:pt x="4921761" y="572502"/>
                  <a:pt x="4921761" y="572502"/>
                  <a:pt x="4921761" y="581800"/>
                </a:cubicBezTo>
                <a:cubicBezTo>
                  <a:pt x="4921761" y="581800"/>
                  <a:pt x="4921761" y="581800"/>
                  <a:pt x="4909873" y="581800"/>
                </a:cubicBezTo>
                <a:cubicBezTo>
                  <a:pt x="4909873" y="581800"/>
                  <a:pt x="4909873" y="581800"/>
                  <a:pt x="4909873" y="591099"/>
                </a:cubicBezTo>
                <a:cubicBezTo>
                  <a:pt x="4909873" y="591099"/>
                  <a:pt x="4909873" y="591099"/>
                  <a:pt x="4921761" y="591099"/>
                </a:cubicBezTo>
                <a:cubicBezTo>
                  <a:pt x="4921761" y="591099"/>
                  <a:pt x="4921761" y="591099"/>
                  <a:pt x="4921761" y="598073"/>
                </a:cubicBezTo>
                <a:cubicBezTo>
                  <a:pt x="4921761" y="598073"/>
                  <a:pt x="4921761" y="598073"/>
                  <a:pt x="4909873" y="598073"/>
                </a:cubicBezTo>
                <a:cubicBezTo>
                  <a:pt x="4909873" y="598073"/>
                  <a:pt x="4909873" y="598073"/>
                  <a:pt x="4909873" y="607371"/>
                </a:cubicBezTo>
                <a:cubicBezTo>
                  <a:pt x="4909873" y="607371"/>
                  <a:pt x="4909873" y="607371"/>
                  <a:pt x="4921761" y="607371"/>
                </a:cubicBezTo>
                <a:cubicBezTo>
                  <a:pt x="4921761" y="607371"/>
                  <a:pt x="4921761" y="607371"/>
                  <a:pt x="4921761" y="616670"/>
                </a:cubicBezTo>
                <a:cubicBezTo>
                  <a:pt x="4921761" y="616670"/>
                  <a:pt x="4921761" y="616670"/>
                  <a:pt x="4909873" y="616670"/>
                </a:cubicBezTo>
                <a:cubicBezTo>
                  <a:pt x="4909873" y="616670"/>
                  <a:pt x="4909873" y="616670"/>
                  <a:pt x="4909873" y="625969"/>
                </a:cubicBezTo>
                <a:cubicBezTo>
                  <a:pt x="4909873" y="625969"/>
                  <a:pt x="4909873" y="625969"/>
                  <a:pt x="4921761" y="625969"/>
                </a:cubicBezTo>
                <a:cubicBezTo>
                  <a:pt x="4921761" y="625969"/>
                  <a:pt x="4921761" y="625969"/>
                  <a:pt x="4921761" y="632943"/>
                </a:cubicBezTo>
                <a:cubicBezTo>
                  <a:pt x="4921761" y="632943"/>
                  <a:pt x="4921761" y="632943"/>
                  <a:pt x="4909873" y="632943"/>
                </a:cubicBezTo>
                <a:cubicBezTo>
                  <a:pt x="4909873" y="632943"/>
                  <a:pt x="4909873" y="632943"/>
                  <a:pt x="4909873" y="642241"/>
                </a:cubicBezTo>
                <a:cubicBezTo>
                  <a:pt x="4909873" y="642241"/>
                  <a:pt x="4909873" y="642241"/>
                  <a:pt x="4921761" y="642241"/>
                </a:cubicBezTo>
                <a:cubicBezTo>
                  <a:pt x="4921761" y="642241"/>
                  <a:pt x="4921761" y="642241"/>
                  <a:pt x="4921761" y="651540"/>
                </a:cubicBezTo>
                <a:cubicBezTo>
                  <a:pt x="4921761" y="651540"/>
                  <a:pt x="4921761" y="651540"/>
                  <a:pt x="4909873" y="651540"/>
                </a:cubicBezTo>
                <a:cubicBezTo>
                  <a:pt x="4909873" y="651540"/>
                  <a:pt x="4909873" y="651540"/>
                  <a:pt x="4909873" y="658514"/>
                </a:cubicBezTo>
                <a:cubicBezTo>
                  <a:pt x="4909873" y="658514"/>
                  <a:pt x="4909873" y="658514"/>
                  <a:pt x="4921761" y="658514"/>
                </a:cubicBezTo>
                <a:cubicBezTo>
                  <a:pt x="4921761" y="658514"/>
                  <a:pt x="4921761" y="658514"/>
                  <a:pt x="4921761" y="667812"/>
                </a:cubicBezTo>
                <a:cubicBezTo>
                  <a:pt x="4921761" y="667812"/>
                  <a:pt x="4921761" y="667812"/>
                  <a:pt x="4909873" y="667812"/>
                </a:cubicBezTo>
                <a:cubicBezTo>
                  <a:pt x="4909873" y="667812"/>
                  <a:pt x="4909873" y="667812"/>
                  <a:pt x="4909873" y="677111"/>
                </a:cubicBezTo>
                <a:cubicBezTo>
                  <a:pt x="4909873" y="677111"/>
                  <a:pt x="4909873" y="677111"/>
                  <a:pt x="4921761" y="677111"/>
                </a:cubicBezTo>
                <a:cubicBezTo>
                  <a:pt x="4921761" y="677111"/>
                  <a:pt x="4921761" y="677111"/>
                  <a:pt x="4921761" y="686409"/>
                </a:cubicBezTo>
                <a:cubicBezTo>
                  <a:pt x="4921761" y="686409"/>
                  <a:pt x="4921761" y="686409"/>
                  <a:pt x="4909873" y="686409"/>
                </a:cubicBezTo>
                <a:cubicBezTo>
                  <a:pt x="4909873" y="686409"/>
                  <a:pt x="4909873" y="686409"/>
                  <a:pt x="4909873" y="693383"/>
                </a:cubicBezTo>
                <a:cubicBezTo>
                  <a:pt x="4909873" y="693383"/>
                  <a:pt x="4909873" y="693383"/>
                  <a:pt x="4921761" y="693383"/>
                </a:cubicBezTo>
                <a:cubicBezTo>
                  <a:pt x="4921761" y="693383"/>
                  <a:pt x="4921761" y="693383"/>
                  <a:pt x="4921761" y="702682"/>
                </a:cubicBezTo>
                <a:cubicBezTo>
                  <a:pt x="4921761" y="702682"/>
                  <a:pt x="4921761" y="702682"/>
                  <a:pt x="4909873" y="702682"/>
                </a:cubicBezTo>
                <a:cubicBezTo>
                  <a:pt x="4909873" y="702682"/>
                  <a:pt x="4909873" y="702682"/>
                  <a:pt x="4909873" y="711981"/>
                </a:cubicBezTo>
                <a:cubicBezTo>
                  <a:pt x="4909873" y="711981"/>
                  <a:pt x="4909873" y="711981"/>
                  <a:pt x="4921761" y="711981"/>
                </a:cubicBezTo>
                <a:cubicBezTo>
                  <a:pt x="4921761" y="711981"/>
                  <a:pt x="4921761" y="711981"/>
                  <a:pt x="4921761" y="718955"/>
                </a:cubicBezTo>
                <a:cubicBezTo>
                  <a:pt x="4921761" y="718955"/>
                  <a:pt x="4921761" y="718955"/>
                  <a:pt x="4909873" y="718955"/>
                </a:cubicBezTo>
                <a:cubicBezTo>
                  <a:pt x="4909873" y="718955"/>
                  <a:pt x="4909873" y="718955"/>
                  <a:pt x="4909873" y="728253"/>
                </a:cubicBezTo>
                <a:cubicBezTo>
                  <a:pt x="4909873" y="728253"/>
                  <a:pt x="4909873" y="728253"/>
                  <a:pt x="4921761" y="728253"/>
                </a:cubicBezTo>
                <a:cubicBezTo>
                  <a:pt x="4921761" y="728253"/>
                  <a:pt x="4921761" y="728253"/>
                  <a:pt x="4921761" y="737552"/>
                </a:cubicBezTo>
                <a:cubicBezTo>
                  <a:pt x="4921761" y="737552"/>
                  <a:pt x="4921761" y="737552"/>
                  <a:pt x="4909873" y="737552"/>
                </a:cubicBezTo>
                <a:cubicBezTo>
                  <a:pt x="4909873" y="737552"/>
                  <a:pt x="4909873" y="737552"/>
                  <a:pt x="4909873" y="746850"/>
                </a:cubicBezTo>
                <a:cubicBezTo>
                  <a:pt x="4909873" y="746850"/>
                  <a:pt x="4909873" y="746850"/>
                  <a:pt x="4921761" y="746850"/>
                </a:cubicBezTo>
                <a:cubicBezTo>
                  <a:pt x="4921761" y="746850"/>
                  <a:pt x="4921761" y="746850"/>
                  <a:pt x="4921761" y="753824"/>
                </a:cubicBezTo>
                <a:cubicBezTo>
                  <a:pt x="4921761" y="753824"/>
                  <a:pt x="4921761" y="753824"/>
                  <a:pt x="4909873" y="753824"/>
                </a:cubicBezTo>
                <a:cubicBezTo>
                  <a:pt x="4909873" y="753824"/>
                  <a:pt x="4909873" y="753824"/>
                  <a:pt x="4909873" y="763123"/>
                </a:cubicBezTo>
                <a:cubicBezTo>
                  <a:pt x="4909873" y="763123"/>
                  <a:pt x="4909873" y="763123"/>
                  <a:pt x="4942565" y="784045"/>
                </a:cubicBezTo>
                <a:cubicBezTo>
                  <a:pt x="4942565" y="784045"/>
                  <a:pt x="4942565" y="784045"/>
                  <a:pt x="4942565" y="788694"/>
                </a:cubicBezTo>
                <a:cubicBezTo>
                  <a:pt x="4942565" y="788694"/>
                  <a:pt x="4942565" y="788694"/>
                  <a:pt x="4930677" y="788694"/>
                </a:cubicBezTo>
                <a:cubicBezTo>
                  <a:pt x="4930677" y="788694"/>
                  <a:pt x="4930677" y="788694"/>
                  <a:pt x="4930677" y="814265"/>
                </a:cubicBezTo>
                <a:cubicBezTo>
                  <a:pt x="4930677" y="814265"/>
                  <a:pt x="4930677" y="814265"/>
                  <a:pt x="4942565" y="814265"/>
                </a:cubicBezTo>
                <a:cubicBezTo>
                  <a:pt x="4942565" y="814265"/>
                  <a:pt x="4942565" y="814265"/>
                  <a:pt x="4942565" y="802642"/>
                </a:cubicBezTo>
                <a:cubicBezTo>
                  <a:pt x="4942565" y="802642"/>
                  <a:pt x="4942565" y="802642"/>
                  <a:pt x="4954454" y="797993"/>
                </a:cubicBezTo>
                <a:cubicBezTo>
                  <a:pt x="4954454" y="797993"/>
                  <a:pt x="4954454" y="797993"/>
                  <a:pt x="4975258" y="797993"/>
                </a:cubicBezTo>
                <a:cubicBezTo>
                  <a:pt x="4975258" y="797993"/>
                  <a:pt x="4975258" y="797993"/>
                  <a:pt x="4975258" y="807291"/>
                </a:cubicBezTo>
                <a:cubicBezTo>
                  <a:pt x="4975258" y="807291"/>
                  <a:pt x="4975258" y="807291"/>
                  <a:pt x="4993090" y="807291"/>
                </a:cubicBezTo>
                <a:cubicBezTo>
                  <a:pt x="4993090" y="807291"/>
                  <a:pt x="4993090" y="807291"/>
                  <a:pt x="4993090" y="811940"/>
                </a:cubicBezTo>
                <a:cubicBezTo>
                  <a:pt x="4993090" y="811940"/>
                  <a:pt x="4993090" y="811940"/>
                  <a:pt x="5004978" y="811940"/>
                </a:cubicBezTo>
                <a:cubicBezTo>
                  <a:pt x="5004978" y="811940"/>
                  <a:pt x="5004978" y="811940"/>
                  <a:pt x="5037670" y="844486"/>
                </a:cubicBezTo>
                <a:cubicBezTo>
                  <a:pt x="5037670" y="844486"/>
                  <a:pt x="5037670" y="844486"/>
                  <a:pt x="5037670" y="879355"/>
                </a:cubicBezTo>
                <a:cubicBezTo>
                  <a:pt x="5037670" y="879355"/>
                  <a:pt x="5037670" y="879355"/>
                  <a:pt x="5049558" y="879355"/>
                </a:cubicBezTo>
                <a:cubicBezTo>
                  <a:pt x="5049558" y="879355"/>
                  <a:pt x="5049558" y="879355"/>
                  <a:pt x="5049558" y="863083"/>
                </a:cubicBezTo>
                <a:cubicBezTo>
                  <a:pt x="5049558" y="863083"/>
                  <a:pt x="5049558" y="863083"/>
                  <a:pt x="5058474" y="863083"/>
                </a:cubicBezTo>
                <a:cubicBezTo>
                  <a:pt x="5058474" y="863083"/>
                  <a:pt x="5058474" y="863083"/>
                  <a:pt x="5058474" y="872381"/>
                </a:cubicBezTo>
                <a:cubicBezTo>
                  <a:pt x="5058474" y="872381"/>
                  <a:pt x="5058474" y="872381"/>
                  <a:pt x="5064418" y="872381"/>
                </a:cubicBezTo>
                <a:cubicBezTo>
                  <a:pt x="5064418" y="872381"/>
                  <a:pt x="5064418" y="872381"/>
                  <a:pt x="5064418" y="874706"/>
                </a:cubicBezTo>
                <a:cubicBezTo>
                  <a:pt x="5064418" y="874706"/>
                  <a:pt x="5064418" y="874706"/>
                  <a:pt x="5070363" y="874706"/>
                </a:cubicBezTo>
                <a:cubicBezTo>
                  <a:pt x="5070363" y="874706"/>
                  <a:pt x="5070363" y="874706"/>
                  <a:pt x="5070363" y="823564"/>
                </a:cubicBezTo>
                <a:cubicBezTo>
                  <a:pt x="5070363" y="823564"/>
                  <a:pt x="5070363" y="823564"/>
                  <a:pt x="5120886" y="823564"/>
                </a:cubicBezTo>
                <a:cubicBezTo>
                  <a:pt x="5120886" y="823564"/>
                  <a:pt x="5120886" y="823564"/>
                  <a:pt x="5120886" y="749175"/>
                </a:cubicBezTo>
                <a:cubicBezTo>
                  <a:pt x="5120886" y="749175"/>
                  <a:pt x="5120886" y="749175"/>
                  <a:pt x="5168439" y="749175"/>
                </a:cubicBezTo>
                <a:cubicBezTo>
                  <a:pt x="5168439" y="749175"/>
                  <a:pt x="5168439" y="749175"/>
                  <a:pt x="5168439" y="742201"/>
                </a:cubicBezTo>
                <a:cubicBezTo>
                  <a:pt x="5168439" y="742201"/>
                  <a:pt x="5168439" y="742201"/>
                  <a:pt x="5198159" y="742201"/>
                </a:cubicBezTo>
                <a:cubicBezTo>
                  <a:pt x="5198159" y="742201"/>
                  <a:pt x="5198159" y="742201"/>
                  <a:pt x="5198159" y="702682"/>
                </a:cubicBezTo>
                <a:cubicBezTo>
                  <a:pt x="5198159" y="702682"/>
                  <a:pt x="5198159" y="702682"/>
                  <a:pt x="5192215" y="702682"/>
                </a:cubicBezTo>
                <a:cubicBezTo>
                  <a:pt x="5192215" y="702682"/>
                  <a:pt x="5192215" y="702682"/>
                  <a:pt x="5192215" y="688734"/>
                </a:cubicBezTo>
                <a:cubicBezTo>
                  <a:pt x="5192215" y="688734"/>
                  <a:pt x="5192215" y="688734"/>
                  <a:pt x="5198159" y="691059"/>
                </a:cubicBezTo>
                <a:cubicBezTo>
                  <a:pt x="5198159" y="691059"/>
                  <a:pt x="5198159" y="691059"/>
                  <a:pt x="5204103" y="667812"/>
                </a:cubicBezTo>
                <a:cubicBezTo>
                  <a:pt x="5204103" y="667812"/>
                  <a:pt x="5204103" y="667812"/>
                  <a:pt x="5210047" y="691059"/>
                </a:cubicBezTo>
                <a:cubicBezTo>
                  <a:pt x="5210047" y="691059"/>
                  <a:pt x="5210047" y="691059"/>
                  <a:pt x="5213019" y="688734"/>
                </a:cubicBezTo>
                <a:cubicBezTo>
                  <a:pt x="5213019" y="688734"/>
                  <a:pt x="5213019" y="688734"/>
                  <a:pt x="5215991" y="681760"/>
                </a:cubicBezTo>
                <a:cubicBezTo>
                  <a:pt x="5215991" y="681760"/>
                  <a:pt x="5215991" y="681760"/>
                  <a:pt x="5221935" y="672462"/>
                </a:cubicBezTo>
                <a:cubicBezTo>
                  <a:pt x="5221935" y="672462"/>
                  <a:pt x="5221935" y="672462"/>
                  <a:pt x="5227880" y="663163"/>
                </a:cubicBezTo>
                <a:cubicBezTo>
                  <a:pt x="5227880" y="663163"/>
                  <a:pt x="5227880" y="663163"/>
                  <a:pt x="5242740" y="656189"/>
                </a:cubicBezTo>
                <a:cubicBezTo>
                  <a:pt x="5242740" y="656189"/>
                  <a:pt x="5242740" y="656189"/>
                  <a:pt x="5260571" y="646890"/>
                </a:cubicBezTo>
                <a:cubicBezTo>
                  <a:pt x="5260571" y="646890"/>
                  <a:pt x="5260571" y="646890"/>
                  <a:pt x="5269487" y="637592"/>
                </a:cubicBezTo>
                <a:cubicBezTo>
                  <a:pt x="5269487" y="637592"/>
                  <a:pt x="5269487" y="637592"/>
                  <a:pt x="5275431" y="621319"/>
                </a:cubicBezTo>
                <a:cubicBezTo>
                  <a:pt x="5275431" y="621319"/>
                  <a:pt x="5275431" y="621319"/>
                  <a:pt x="5281376" y="637592"/>
                </a:cubicBezTo>
                <a:cubicBezTo>
                  <a:pt x="5281376" y="637592"/>
                  <a:pt x="5281376" y="637592"/>
                  <a:pt x="5287319" y="644566"/>
                </a:cubicBezTo>
                <a:cubicBezTo>
                  <a:pt x="5287319" y="644566"/>
                  <a:pt x="5287319" y="644566"/>
                  <a:pt x="5302179" y="653864"/>
                </a:cubicBezTo>
                <a:cubicBezTo>
                  <a:pt x="5302179" y="653864"/>
                  <a:pt x="5302179" y="653864"/>
                  <a:pt x="5314067" y="663163"/>
                </a:cubicBezTo>
                <a:cubicBezTo>
                  <a:pt x="5314067" y="663163"/>
                  <a:pt x="5314067" y="663163"/>
                  <a:pt x="5325956" y="672462"/>
                </a:cubicBezTo>
                <a:cubicBezTo>
                  <a:pt x="5325956" y="672462"/>
                  <a:pt x="5325956" y="672462"/>
                  <a:pt x="5328928" y="681760"/>
                </a:cubicBezTo>
                <a:cubicBezTo>
                  <a:pt x="5328928" y="681760"/>
                  <a:pt x="5328928" y="681760"/>
                  <a:pt x="5331900" y="691059"/>
                </a:cubicBezTo>
                <a:cubicBezTo>
                  <a:pt x="5331900" y="691059"/>
                  <a:pt x="5331900" y="691059"/>
                  <a:pt x="5337844" y="691059"/>
                </a:cubicBezTo>
                <a:cubicBezTo>
                  <a:pt x="5337844" y="691059"/>
                  <a:pt x="5337844" y="691059"/>
                  <a:pt x="5340816" y="667812"/>
                </a:cubicBezTo>
                <a:cubicBezTo>
                  <a:pt x="5340816" y="667812"/>
                  <a:pt x="5340816" y="667812"/>
                  <a:pt x="5346760" y="691059"/>
                </a:cubicBezTo>
                <a:cubicBezTo>
                  <a:pt x="5346760" y="691059"/>
                  <a:pt x="5346760" y="691059"/>
                  <a:pt x="5352704" y="691059"/>
                </a:cubicBezTo>
                <a:cubicBezTo>
                  <a:pt x="5352704" y="691059"/>
                  <a:pt x="5352704" y="691059"/>
                  <a:pt x="5352704" y="705007"/>
                </a:cubicBezTo>
                <a:cubicBezTo>
                  <a:pt x="5352704" y="705007"/>
                  <a:pt x="5352704" y="705007"/>
                  <a:pt x="5346760" y="705007"/>
                </a:cubicBezTo>
                <a:cubicBezTo>
                  <a:pt x="5346760" y="705007"/>
                  <a:pt x="5346760" y="705007"/>
                  <a:pt x="5346760" y="737552"/>
                </a:cubicBezTo>
                <a:cubicBezTo>
                  <a:pt x="5346760" y="737552"/>
                  <a:pt x="5346760" y="737552"/>
                  <a:pt x="5358648" y="737552"/>
                </a:cubicBezTo>
                <a:cubicBezTo>
                  <a:pt x="5358648" y="737552"/>
                  <a:pt x="5358648" y="737552"/>
                  <a:pt x="5358648" y="742201"/>
                </a:cubicBezTo>
                <a:cubicBezTo>
                  <a:pt x="5358648" y="742201"/>
                  <a:pt x="5358648" y="742201"/>
                  <a:pt x="5367564" y="742201"/>
                </a:cubicBezTo>
                <a:cubicBezTo>
                  <a:pt x="5367564" y="742201"/>
                  <a:pt x="5367564" y="742201"/>
                  <a:pt x="5367564" y="732902"/>
                </a:cubicBezTo>
                <a:cubicBezTo>
                  <a:pt x="5367564" y="732902"/>
                  <a:pt x="5367564" y="732902"/>
                  <a:pt x="5391340" y="732902"/>
                </a:cubicBezTo>
                <a:cubicBezTo>
                  <a:pt x="5391340" y="732902"/>
                  <a:pt x="5391340" y="732902"/>
                  <a:pt x="5391340" y="716630"/>
                </a:cubicBezTo>
                <a:cubicBezTo>
                  <a:pt x="5391340" y="716630"/>
                  <a:pt x="5391340" y="716630"/>
                  <a:pt x="5441864" y="716630"/>
                </a:cubicBezTo>
                <a:cubicBezTo>
                  <a:pt x="5441864" y="716630"/>
                  <a:pt x="5441864" y="716630"/>
                  <a:pt x="5441864" y="728253"/>
                </a:cubicBezTo>
                <a:cubicBezTo>
                  <a:pt x="5441864" y="728253"/>
                  <a:pt x="5441864" y="728253"/>
                  <a:pt x="5468612" y="728253"/>
                </a:cubicBezTo>
                <a:cubicBezTo>
                  <a:pt x="5468612" y="728253"/>
                  <a:pt x="5468612" y="728253"/>
                  <a:pt x="5468612" y="746850"/>
                </a:cubicBezTo>
                <a:cubicBezTo>
                  <a:pt x="5468612" y="746850"/>
                  <a:pt x="5468612" y="746850"/>
                  <a:pt x="5462668" y="746850"/>
                </a:cubicBezTo>
                <a:cubicBezTo>
                  <a:pt x="5462668" y="746850"/>
                  <a:pt x="5462668" y="746850"/>
                  <a:pt x="5462668" y="753824"/>
                </a:cubicBezTo>
                <a:cubicBezTo>
                  <a:pt x="5462668" y="753824"/>
                  <a:pt x="5462668" y="753824"/>
                  <a:pt x="5468612" y="753824"/>
                </a:cubicBezTo>
                <a:cubicBezTo>
                  <a:pt x="5468612" y="753824"/>
                  <a:pt x="5468612" y="753824"/>
                  <a:pt x="5468612" y="767772"/>
                </a:cubicBezTo>
                <a:cubicBezTo>
                  <a:pt x="5468612" y="767772"/>
                  <a:pt x="5468612" y="767772"/>
                  <a:pt x="5462668" y="772421"/>
                </a:cubicBezTo>
                <a:cubicBezTo>
                  <a:pt x="5462668" y="772421"/>
                  <a:pt x="5462668" y="772421"/>
                  <a:pt x="5462668" y="828213"/>
                </a:cubicBezTo>
                <a:cubicBezTo>
                  <a:pt x="5462668" y="828213"/>
                  <a:pt x="5462668" y="828213"/>
                  <a:pt x="5483472" y="828213"/>
                </a:cubicBezTo>
                <a:cubicBezTo>
                  <a:pt x="5483472" y="828213"/>
                  <a:pt x="5483472" y="828213"/>
                  <a:pt x="5483472" y="832862"/>
                </a:cubicBezTo>
                <a:cubicBezTo>
                  <a:pt x="5483472" y="832862"/>
                  <a:pt x="5483472" y="832862"/>
                  <a:pt x="5501305" y="832862"/>
                </a:cubicBezTo>
                <a:cubicBezTo>
                  <a:pt x="5501305" y="832862"/>
                  <a:pt x="5501305" y="832862"/>
                  <a:pt x="5501305" y="849135"/>
                </a:cubicBezTo>
                <a:cubicBezTo>
                  <a:pt x="5501305" y="849135"/>
                  <a:pt x="5501305" y="849135"/>
                  <a:pt x="5519137" y="849135"/>
                </a:cubicBezTo>
                <a:cubicBezTo>
                  <a:pt x="5519137" y="849135"/>
                  <a:pt x="5519137" y="849135"/>
                  <a:pt x="5519137" y="832862"/>
                </a:cubicBezTo>
                <a:cubicBezTo>
                  <a:pt x="5519137" y="832862"/>
                  <a:pt x="5519137" y="832862"/>
                  <a:pt x="5539941" y="823564"/>
                </a:cubicBezTo>
                <a:cubicBezTo>
                  <a:pt x="5539941" y="823564"/>
                  <a:pt x="5539941" y="823564"/>
                  <a:pt x="5539941" y="802642"/>
                </a:cubicBezTo>
                <a:cubicBezTo>
                  <a:pt x="5539941" y="802642"/>
                  <a:pt x="5539941" y="802642"/>
                  <a:pt x="5533997" y="802642"/>
                </a:cubicBezTo>
                <a:cubicBezTo>
                  <a:pt x="5533997" y="802642"/>
                  <a:pt x="5533997" y="802642"/>
                  <a:pt x="5533997" y="779395"/>
                </a:cubicBezTo>
                <a:cubicBezTo>
                  <a:pt x="5533997" y="779395"/>
                  <a:pt x="5533997" y="779395"/>
                  <a:pt x="5545885" y="779395"/>
                </a:cubicBezTo>
                <a:cubicBezTo>
                  <a:pt x="5545885" y="779395"/>
                  <a:pt x="5545885" y="779395"/>
                  <a:pt x="5545885" y="777071"/>
                </a:cubicBezTo>
                <a:cubicBezTo>
                  <a:pt x="5545885" y="777071"/>
                  <a:pt x="5545885" y="777071"/>
                  <a:pt x="5572634" y="777071"/>
                </a:cubicBezTo>
                <a:cubicBezTo>
                  <a:pt x="5572634" y="777071"/>
                  <a:pt x="5572634" y="777071"/>
                  <a:pt x="5572634" y="767772"/>
                </a:cubicBezTo>
                <a:cubicBezTo>
                  <a:pt x="5572634" y="767772"/>
                  <a:pt x="5572634" y="767772"/>
                  <a:pt x="5590465" y="767772"/>
                </a:cubicBezTo>
                <a:cubicBezTo>
                  <a:pt x="5590465" y="767772"/>
                  <a:pt x="5590465" y="767772"/>
                  <a:pt x="5590465" y="651540"/>
                </a:cubicBezTo>
                <a:cubicBezTo>
                  <a:pt x="5590465" y="651540"/>
                  <a:pt x="5590465" y="651540"/>
                  <a:pt x="5602353" y="651540"/>
                </a:cubicBezTo>
                <a:cubicBezTo>
                  <a:pt x="5602353" y="651540"/>
                  <a:pt x="5602353" y="651540"/>
                  <a:pt x="5602353" y="632943"/>
                </a:cubicBezTo>
                <a:cubicBezTo>
                  <a:pt x="5602353" y="632943"/>
                  <a:pt x="5602353" y="632943"/>
                  <a:pt x="5605325" y="632943"/>
                </a:cubicBezTo>
                <a:cubicBezTo>
                  <a:pt x="5605325" y="632943"/>
                  <a:pt x="5605325" y="632943"/>
                  <a:pt x="5605325" y="586450"/>
                </a:cubicBezTo>
                <a:cubicBezTo>
                  <a:pt x="5605325" y="586450"/>
                  <a:pt x="5605325" y="586450"/>
                  <a:pt x="5617213" y="586450"/>
                </a:cubicBezTo>
                <a:cubicBezTo>
                  <a:pt x="5617213" y="586450"/>
                  <a:pt x="5617213" y="586450"/>
                  <a:pt x="5617213" y="595748"/>
                </a:cubicBezTo>
                <a:cubicBezTo>
                  <a:pt x="5617213" y="595748"/>
                  <a:pt x="5617213" y="595748"/>
                  <a:pt x="5623157" y="595748"/>
                </a:cubicBezTo>
                <a:cubicBezTo>
                  <a:pt x="5623157" y="595748"/>
                  <a:pt x="5623157" y="595748"/>
                  <a:pt x="5623157" y="577151"/>
                </a:cubicBezTo>
                <a:cubicBezTo>
                  <a:pt x="5623157" y="577151"/>
                  <a:pt x="5623157" y="577151"/>
                  <a:pt x="5638017" y="572502"/>
                </a:cubicBezTo>
                <a:cubicBezTo>
                  <a:pt x="5638017" y="572502"/>
                  <a:pt x="5638017" y="572502"/>
                  <a:pt x="5649906" y="577151"/>
                </a:cubicBezTo>
                <a:cubicBezTo>
                  <a:pt x="5649906" y="577151"/>
                  <a:pt x="5649906" y="577151"/>
                  <a:pt x="5667737" y="577151"/>
                </a:cubicBezTo>
                <a:cubicBezTo>
                  <a:pt x="5667737" y="577151"/>
                  <a:pt x="5667737" y="577151"/>
                  <a:pt x="5667737" y="546931"/>
                </a:cubicBezTo>
                <a:cubicBezTo>
                  <a:pt x="5667737" y="546931"/>
                  <a:pt x="5667737" y="546931"/>
                  <a:pt x="5679626" y="546931"/>
                </a:cubicBezTo>
                <a:cubicBezTo>
                  <a:pt x="5679626" y="546931"/>
                  <a:pt x="5679626" y="546931"/>
                  <a:pt x="5679626" y="551580"/>
                </a:cubicBezTo>
                <a:cubicBezTo>
                  <a:pt x="5679626" y="551580"/>
                  <a:pt x="5679626" y="551580"/>
                  <a:pt x="5694486" y="551580"/>
                </a:cubicBezTo>
                <a:cubicBezTo>
                  <a:pt x="5694486" y="551580"/>
                  <a:pt x="5694486" y="551580"/>
                  <a:pt x="5694486" y="546931"/>
                </a:cubicBezTo>
                <a:cubicBezTo>
                  <a:pt x="5694486" y="546931"/>
                  <a:pt x="5694486" y="546931"/>
                  <a:pt x="5706374" y="546931"/>
                </a:cubicBezTo>
                <a:cubicBezTo>
                  <a:pt x="5706374" y="546931"/>
                  <a:pt x="5706374" y="546931"/>
                  <a:pt x="5706374" y="581800"/>
                </a:cubicBezTo>
                <a:cubicBezTo>
                  <a:pt x="5706374" y="581800"/>
                  <a:pt x="5706374" y="581800"/>
                  <a:pt x="5721234" y="591099"/>
                </a:cubicBezTo>
                <a:cubicBezTo>
                  <a:pt x="5721234" y="591099"/>
                  <a:pt x="5721234" y="591099"/>
                  <a:pt x="5721234" y="595748"/>
                </a:cubicBezTo>
                <a:cubicBezTo>
                  <a:pt x="5721234" y="595748"/>
                  <a:pt x="5721234" y="595748"/>
                  <a:pt x="5718262" y="595748"/>
                </a:cubicBezTo>
                <a:cubicBezTo>
                  <a:pt x="5718262" y="595748"/>
                  <a:pt x="5718262" y="595748"/>
                  <a:pt x="5718262" y="598073"/>
                </a:cubicBezTo>
                <a:cubicBezTo>
                  <a:pt x="5718262" y="598073"/>
                  <a:pt x="5718262" y="598073"/>
                  <a:pt x="5750954" y="598073"/>
                </a:cubicBezTo>
                <a:cubicBezTo>
                  <a:pt x="5750954" y="598073"/>
                  <a:pt x="5750954" y="598073"/>
                  <a:pt x="5750954" y="586450"/>
                </a:cubicBezTo>
                <a:cubicBezTo>
                  <a:pt x="5750954" y="586450"/>
                  <a:pt x="5750954" y="586450"/>
                  <a:pt x="5789590" y="577151"/>
                </a:cubicBezTo>
                <a:cubicBezTo>
                  <a:pt x="5789590" y="577151"/>
                  <a:pt x="5789590" y="577151"/>
                  <a:pt x="5789590" y="567852"/>
                </a:cubicBezTo>
                <a:cubicBezTo>
                  <a:pt x="5789590" y="567852"/>
                  <a:pt x="5789590" y="567852"/>
                  <a:pt x="5798506" y="567852"/>
                </a:cubicBezTo>
                <a:cubicBezTo>
                  <a:pt x="5798506" y="567852"/>
                  <a:pt x="5798506" y="567852"/>
                  <a:pt x="5798506" y="560878"/>
                </a:cubicBezTo>
                <a:cubicBezTo>
                  <a:pt x="5798506" y="560878"/>
                  <a:pt x="5798506" y="560878"/>
                  <a:pt x="5822283" y="560878"/>
                </a:cubicBezTo>
                <a:cubicBezTo>
                  <a:pt x="5822283" y="560878"/>
                  <a:pt x="5822283" y="560878"/>
                  <a:pt x="5822283" y="567852"/>
                </a:cubicBezTo>
                <a:cubicBezTo>
                  <a:pt x="5822283" y="567852"/>
                  <a:pt x="5822283" y="567852"/>
                  <a:pt x="5840114" y="567852"/>
                </a:cubicBezTo>
                <a:cubicBezTo>
                  <a:pt x="5840114" y="567852"/>
                  <a:pt x="5840114" y="567852"/>
                  <a:pt x="5840114" y="581800"/>
                </a:cubicBezTo>
                <a:cubicBezTo>
                  <a:pt x="5840114" y="581800"/>
                  <a:pt x="5840114" y="581800"/>
                  <a:pt x="5872807" y="581800"/>
                </a:cubicBezTo>
                <a:cubicBezTo>
                  <a:pt x="5872807" y="581800"/>
                  <a:pt x="5872807" y="581800"/>
                  <a:pt x="5872807" y="572502"/>
                </a:cubicBezTo>
                <a:cubicBezTo>
                  <a:pt x="5872807" y="572502"/>
                  <a:pt x="5872807" y="572502"/>
                  <a:pt x="5887667" y="572502"/>
                </a:cubicBezTo>
                <a:cubicBezTo>
                  <a:pt x="5887667" y="572502"/>
                  <a:pt x="5887667" y="572502"/>
                  <a:pt x="5887667" y="563203"/>
                </a:cubicBezTo>
                <a:cubicBezTo>
                  <a:pt x="5887667" y="563203"/>
                  <a:pt x="5887667" y="563203"/>
                  <a:pt x="5905499" y="563203"/>
                </a:cubicBezTo>
                <a:cubicBezTo>
                  <a:pt x="5905499" y="563203"/>
                  <a:pt x="5905499" y="563203"/>
                  <a:pt x="5905499" y="572502"/>
                </a:cubicBezTo>
                <a:cubicBezTo>
                  <a:pt x="5905499" y="572502"/>
                  <a:pt x="5905499" y="572502"/>
                  <a:pt x="5911443" y="572502"/>
                </a:cubicBezTo>
                <a:cubicBezTo>
                  <a:pt x="5911443" y="572502"/>
                  <a:pt x="5911443" y="572502"/>
                  <a:pt x="5911443" y="516710"/>
                </a:cubicBezTo>
                <a:cubicBezTo>
                  <a:pt x="5911443" y="516710"/>
                  <a:pt x="5911443" y="516710"/>
                  <a:pt x="6045184" y="516710"/>
                </a:cubicBezTo>
                <a:cubicBezTo>
                  <a:pt x="6045184" y="516710"/>
                  <a:pt x="6045184" y="516710"/>
                  <a:pt x="6045184" y="591099"/>
                </a:cubicBezTo>
                <a:cubicBezTo>
                  <a:pt x="6045184" y="591099"/>
                  <a:pt x="6045184" y="591099"/>
                  <a:pt x="6068960" y="591099"/>
                </a:cubicBezTo>
                <a:cubicBezTo>
                  <a:pt x="6068960" y="591099"/>
                  <a:pt x="6068960" y="591099"/>
                  <a:pt x="6068960" y="507412"/>
                </a:cubicBezTo>
                <a:cubicBezTo>
                  <a:pt x="6068960" y="507412"/>
                  <a:pt x="6068960" y="507412"/>
                  <a:pt x="6098680" y="495788"/>
                </a:cubicBezTo>
                <a:cubicBezTo>
                  <a:pt x="6098680" y="495788"/>
                  <a:pt x="6098680" y="495788"/>
                  <a:pt x="6137316" y="495788"/>
                </a:cubicBezTo>
                <a:cubicBezTo>
                  <a:pt x="6137316" y="495788"/>
                  <a:pt x="6137316" y="495788"/>
                  <a:pt x="6158120" y="481840"/>
                </a:cubicBezTo>
                <a:cubicBezTo>
                  <a:pt x="6158120" y="481840"/>
                  <a:pt x="6158120" y="481840"/>
                  <a:pt x="6208644" y="481840"/>
                </a:cubicBezTo>
                <a:cubicBezTo>
                  <a:pt x="6208644" y="481840"/>
                  <a:pt x="6208644" y="481840"/>
                  <a:pt x="6208644" y="495788"/>
                </a:cubicBezTo>
                <a:cubicBezTo>
                  <a:pt x="6208644" y="495788"/>
                  <a:pt x="6208644" y="495788"/>
                  <a:pt x="6259169" y="495788"/>
                </a:cubicBezTo>
                <a:cubicBezTo>
                  <a:pt x="6259169" y="495788"/>
                  <a:pt x="6259169" y="495788"/>
                  <a:pt x="6259169" y="586450"/>
                </a:cubicBezTo>
                <a:cubicBezTo>
                  <a:pt x="6259169" y="586450"/>
                  <a:pt x="6259169" y="586450"/>
                  <a:pt x="6274029" y="586450"/>
                </a:cubicBezTo>
                <a:cubicBezTo>
                  <a:pt x="6274029" y="586450"/>
                  <a:pt x="6274029" y="586450"/>
                  <a:pt x="6274029" y="718955"/>
                </a:cubicBezTo>
                <a:cubicBezTo>
                  <a:pt x="6274029" y="718955"/>
                  <a:pt x="6274029" y="718955"/>
                  <a:pt x="6297805" y="718955"/>
                </a:cubicBezTo>
                <a:cubicBezTo>
                  <a:pt x="6297805" y="718955"/>
                  <a:pt x="6297805" y="718955"/>
                  <a:pt x="6297805" y="632943"/>
                </a:cubicBezTo>
                <a:cubicBezTo>
                  <a:pt x="6297805" y="632943"/>
                  <a:pt x="6297805" y="632943"/>
                  <a:pt x="6306721" y="628293"/>
                </a:cubicBezTo>
                <a:cubicBezTo>
                  <a:pt x="6306721" y="628293"/>
                  <a:pt x="6306721" y="628293"/>
                  <a:pt x="6312665" y="628293"/>
                </a:cubicBezTo>
                <a:cubicBezTo>
                  <a:pt x="6312665" y="628293"/>
                  <a:pt x="6312665" y="628293"/>
                  <a:pt x="6312665" y="637592"/>
                </a:cubicBezTo>
                <a:cubicBezTo>
                  <a:pt x="6312665" y="637592"/>
                  <a:pt x="6312665" y="637592"/>
                  <a:pt x="6336441" y="628293"/>
                </a:cubicBezTo>
                <a:cubicBezTo>
                  <a:pt x="6336441" y="628293"/>
                  <a:pt x="6336441" y="628293"/>
                  <a:pt x="6357245" y="628293"/>
                </a:cubicBezTo>
                <a:cubicBezTo>
                  <a:pt x="6357245" y="628293"/>
                  <a:pt x="6357245" y="628293"/>
                  <a:pt x="6357245" y="786369"/>
                </a:cubicBezTo>
                <a:cubicBezTo>
                  <a:pt x="6357245" y="786369"/>
                  <a:pt x="6357245" y="786369"/>
                  <a:pt x="6398853" y="791019"/>
                </a:cubicBezTo>
                <a:cubicBezTo>
                  <a:pt x="6398853" y="788694"/>
                  <a:pt x="6398853" y="786369"/>
                  <a:pt x="6398853" y="784045"/>
                </a:cubicBezTo>
                <a:cubicBezTo>
                  <a:pt x="6413714" y="784045"/>
                  <a:pt x="6428574" y="784045"/>
                  <a:pt x="6443434" y="784045"/>
                </a:cubicBezTo>
                <a:cubicBezTo>
                  <a:pt x="6443434" y="772421"/>
                  <a:pt x="6443434" y="763123"/>
                  <a:pt x="6443434" y="753824"/>
                </a:cubicBezTo>
                <a:cubicBezTo>
                  <a:pt x="6446406" y="753824"/>
                  <a:pt x="6452350" y="753824"/>
                  <a:pt x="6455322" y="753824"/>
                </a:cubicBezTo>
                <a:cubicBezTo>
                  <a:pt x="6455322" y="739876"/>
                  <a:pt x="6455322" y="728253"/>
                  <a:pt x="6455322" y="714305"/>
                </a:cubicBezTo>
                <a:cubicBezTo>
                  <a:pt x="6458294" y="714305"/>
                  <a:pt x="6461266" y="714305"/>
                  <a:pt x="6464238" y="714305"/>
                </a:cubicBezTo>
                <a:cubicBezTo>
                  <a:pt x="6464238" y="700357"/>
                  <a:pt x="6464238" y="688734"/>
                  <a:pt x="6464238" y="674786"/>
                </a:cubicBezTo>
                <a:cubicBezTo>
                  <a:pt x="6470182" y="674786"/>
                  <a:pt x="6476126" y="674786"/>
                  <a:pt x="6485042" y="674786"/>
                </a:cubicBezTo>
                <a:cubicBezTo>
                  <a:pt x="6485042" y="674786"/>
                  <a:pt x="6485042" y="677111"/>
                  <a:pt x="6485042" y="677111"/>
                </a:cubicBezTo>
                <a:cubicBezTo>
                  <a:pt x="6505846" y="670137"/>
                  <a:pt x="6529622" y="660838"/>
                  <a:pt x="6550426" y="653864"/>
                </a:cubicBezTo>
                <a:cubicBezTo>
                  <a:pt x="6553398" y="646890"/>
                  <a:pt x="6553398" y="639917"/>
                  <a:pt x="6553398" y="632943"/>
                </a:cubicBezTo>
                <a:cubicBezTo>
                  <a:pt x="6556370" y="639917"/>
                  <a:pt x="6556370" y="646890"/>
                  <a:pt x="6559342" y="653864"/>
                </a:cubicBezTo>
                <a:cubicBezTo>
                  <a:pt x="6583118" y="663163"/>
                  <a:pt x="6603923" y="672462"/>
                  <a:pt x="6627699" y="681760"/>
                </a:cubicBezTo>
                <a:cubicBezTo>
                  <a:pt x="6627699" y="679436"/>
                  <a:pt x="6627699" y="677111"/>
                  <a:pt x="6627699" y="677111"/>
                </a:cubicBezTo>
                <a:cubicBezTo>
                  <a:pt x="6633643" y="677111"/>
                  <a:pt x="6639587" y="677111"/>
                  <a:pt x="6645531" y="677111"/>
                </a:cubicBezTo>
                <a:cubicBezTo>
                  <a:pt x="6645531" y="688734"/>
                  <a:pt x="6645531" y="702682"/>
                  <a:pt x="6645531" y="714305"/>
                </a:cubicBezTo>
                <a:cubicBezTo>
                  <a:pt x="6648503" y="714305"/>
                  <a:pt x="6651475" y="714305"/>
                  <a:pt x="6654447" y="714305"/>
                </a:cubicBezTo>
                <a:cubicBezTo>
                  <a:pt x="6654447" y="728253"/>
                  <a:pt x="6654447" y="742201"/>
                  <a:pt x="6654447" y="758474"/>
                </a:cubicBezTo>
                <a:cubicBezTo>
                  <a:pt x="6657419" y="758474"/>
                  <a:pt x="6660391" y="758474"/>
                  <a:pt x="6663363" y="758474"/>
                </a:cubicBezTo>
                <a:cubicBezTo>
                  <a:pt x="6663363" y="765448"/>
                  <a:pt x="6663363" y="772421"/>
                  <a:pt x="6663363" y="779395"/>
                </a:cubicBezTo>
                <a:cubicBezTo>
                  <a:pt x="6669307" y="779395"/>
                  <a:pt x="6675251" y="779395"/>
                  <a:pt x="6681195" y="779395"/>
                </a:cubicBezTo>
                <a:cubicBezTo>
                  <a:pt x="6681195" y="791019"/>
                  <a:pt x="6681195" y="800317"/>
                  <a:pt x="6681195" y="811940"/>
                </a:cubicBezTo>
                <a:cubicBezTo>
                  <a:pt x="6719831" y="809616"/>
                  <a:pt x="6755495" y="807291"/>
                  <a:pt x="6794132" y="804967"/>
                </a:cubicBezTo>
                <a:cubicBezTo>
                  <a:pt x="6794132" y="793343"/>
                  <a:pt x="6794132" y="784045"/>
                  <a:pt x="6794132" y="772421"/>
                </a:cubicBezTo>
                <a:cubicBezTo>
                  <a:pt x="6814936" y="772421"/>
                  <a:pt x="6835740" y="772421"/>
                  <a:pt x="6853572" y="772421"/>
                </a:cubicBezTo>
                <a:cubicBezTo>
                  <a:pt x="6853572" y="765448"/>
                  <a:pt x="6853572" y="760798"/>
                  <a:pt x="6853572" y="753824"/>
                </a:cubicBezTo>
                <a:cubicBezTo>
                  <a:pt x="6895180" y="753824"/>
                  <a:pt x="6936788" y="753824"/>
                  <a:pt x="6978397" y="753824"/>
                </a:cubicBezTo>
                <a:cubicBezTo>
                  <a:pt x="6978397" y="758474"/>
                  <a:pt x="6978397" y="760798"/>
                  <a:pt x="6978397" y="765448"/>
                </a:cubicBezTo>
                <a:cubicBezTo>
                  <a:pt x="7005145" y="765448"/>
                  <a:pt x="7031893" y="765448"/>
                  <a:pt x="7058641" y="765448"/>
                </a:cubicBezTo>
                <a:cubicBezTo>
                  <a:pt x="7058641" y="767772"/>
                  <a:pt x="7058641" y="770097"/>
                  <a:pt x="7058641" y="772421"/>
                </a:cubicBezTo>
                <a:cubicBezTo>
                  <a:pt x="7064585" y="772421"/>
                  <a:pt x="7073501" y="772421"/>
                  <a:pt x="7082417" y="772421"/>
                </a:cubicBezTo>
                <a:cubicBezTo>
                  <a:pt x="7082417" y="774746"/>
                  <a:pt x="7082417" y="777071"/>
                  <a:pt x="7082417" y="779395"/>
                </a:cubicBezTo>
                <a:cubicBezTo>
                  <a:pt x="7088361" y="779395"/>
                  <a:pt x="7097277" y="779395"/>
                  <a:pt x="7103221" y="779395"/>
                </a:cubicBezTo>
                <a:cubicBezTo>
                  <a:pt x="7103221" y="744526"/>
                  <a:pt x="7103221" y="709656"/>
                  <a:pt x="7103221" y="674786"/>
                </a:cubicBezTo>
                <a:cubicBezTo>
                  <a:pt x="7124025" y="670137"/>
                  <a:pt x="7144830" y="665488"/>
                  <a:pt x="7165634" y="660838"/>
                </a:cubicBezTo>
                <a:cubicBezTo>
                  <a:pt x="7204270" y="660838"/>
                  <a:pt x="7242906" y="660838"/>
                  <a:pt x="7281542" y="660838"/>
                </a:cubicBezTo>
                <a:cubicBezTo>
                  <a:pt x="7281542" y="605047"/>
                  <a:pt x="7281542" y="549255"/>
                  <a:pt x="7281542" y="493464"/>
                </a:cubicBezTo>
                <a:cubicBezTo>
                  <a:pt x="7290458" y="488814"/>
                  <a:pt x="7302346" y="486490"/>
                  <a:pt x="7314234" y="481840"/>
                </a:cubicBezTo>
                <a:cubicBezTo>
                  <a:pt x="7361787" y="477191"/>
                  <a:pt x="7409339" y="470217"/>
                  <a:pt x="7456891" y="463243"/>
                </a:cubicBezTo>
                <a:cubicBezTo>
                  <a:pt x="7474723" y="467893"/>
                  <a:pt x="7489583" y="472542"/>
                  <a:pt x="7507416" y="474866"/>
                </a:cubicBezTo>
                <a:cubicBezTo>
                  <a:pt x="7510388" y="477191"/>
                  <a:pt x="7513360" y="479516"/>
                  <a:pt x="7516332" y="481840"/>
                </a:cubicBezTo>
                <a:cubicBezTo>
                  <a:pt x="7516332" y="586450"/>
                  <a:pt x="7516332" y="691059"/>
                  <a:pt x="7516332" y="793343"/>
                </a:cubicBezTo>
                <a:cubicBezTo>
                  <a:pt x="7522276" y="793343"/>
                  <a:pt x="7528220" y="793343"/>
                  <a:pt x="7537136" y="793343"/>
                </a:cubicBezTo>
                <a:cubicBezTo>
                  <a:pt x="7537136" y="751500"/>
                  <a:pt x="7537136" y="709656"/>
                  <a:pt x="7537136" y="667812"/>
                </a:cubicBezTo>
                <a:cubicBezTo>
                  <a:pt x="7543080" y="667812"/>
                  <a:pt x="7549024" y="667812"/>
                  <a:pt x="7554968" y="667812"/>
                </a:cubicBezTo>
                <a:cubicBezTo>
                  <a:pt x="7554968" y="663163"/>
                  <a:pt x="7554968" y="660838"/>
                  <a:pt x="7554968" y="656189"/>
                </a:cubicBezTo>
                <a:cubicBezTo>
                  <a:pt x="7560912" y="653864"/>
                  <a:pt x="7566856" y="651540"/>
                  <a:pt x="7572800" y="649215"/>
                </a:cubicBezTo>
                <a:cubicBezTo>
                  <a:pt x="7575772" y="649215"/>
                  <a:pt x="7581716" y="649215"/>
                  <a:pt x="7587660" y="649215"/>
                </a:cubicBezTo>
                <a:cubicBezTo>
                  <a:pt x="7587660" y="644566"/>
                  <a:pt x="7587660" y="642241"/>
                  <a:pt x="7587660" y="637592"/>
                </a:cubicBezTo>
                <a:cubicBezTo>
                  <a:pt x="7590632" y="635267"/>
                  <a:pt x="7596576" y="632943"/>
                  <a:pt x="7599548" y="630618"/>
                </a:cubicBezTo>
                <a:cubicBezTo>
                  <a:pt x="7608464" y="630618"/>
                  <a:pt x="7620352" y="630618"/>
                  <a:pt x="7629268" y="630618"/>
                </a:cubicBezTo>
                <a:cubicBezTo>
                  <a:pt x="7629268" y="642241"/>
                  <a:pt x="7629268" y="656189"/>
                  <a:pt x="7629268" y="667812"/>
                </a:cubicBezTo>
                <a:cubicBezTo>
                  <a:pt x="7650072" y="667812"/>
                  <a:pt x="7670876" y="667812"/>
                  <a:pt x="7691681" y="667812"/>
                </a:cubicBezTo>
                <a:cubicBezTo>
                  <a:pt x="7691681" y="711981"/>
                  <a:pt x="7691681" y="753824"/>
                  <a:pt x="7691681" y="797993"/>
                </a:cubicBezTo>
                <a:cubicBezTo>
                  <a:pt x="7700597" y="797993"/>
                  <a:pt x="7709513" y="797993"/>
                  <a:pt x="7715457" y="797993"/>
                </a:cubicBezTo>
                <a:cubicBezTo>
                  <a:pt x="7724373" y="795668"/>
                  <a:pt x="7730317" y="793343"/>
                  <a:pt x="7739233" y="791019"/>
                </a:cubicBezTo>
                <a:cubicBezTo>
                  <a:pt x="7739233" y="786369"/>
                  <a:pt x="7739233" y="784045"/>
                  <a:pt x="7739233" y="781720"/>
                </a:cubicBezTo>
                <a:cubicBezTo>
                  <a:pt x="7736261" y="781720"/>
                  <a:pt x="7733289" y="779395"/>
                  <a:pt x="7730317" y="779395"/>
                </a:cubicBezTo>
                <a:cubicBezTo>
                  <a:pt x="7730317" y="777071"/>
                  <a:pt x="7730317" y="774746"/>
                  <a:pt x="7730317" y="772421"/>
                </a:cubicBezTo>
                <a:cubicBezTo>
                  <a:pt x="7733289" y="770097"/>
                  <a:pt x="7736261" y="770097"/>
                  <a:pt x="7739233" y="767772"/>
                </a:cubicBezTo>
                <a:cubicBezTo>
                  <a:pt x="7739233" y="751500"/>
                  <a:pt x="7739233" y="732902"/>
                  <a:pt x="7739233" y="716630"/>
                </a:cubicBezTo>
                <a:cubicBezTo>
                  <a:pt x="7736261" y="716630"/>
                  <a:pt x="7733289" y="714305"/>
                  <a:pt x="7730317" y="714305"/>
                </a:cubicBezTo>
                <a:cubicBezTo>
                  <a:pt x="7730317" y="711981"/>
                  <a:pt x="7730317" y="709656"/>
                  <a:pt x="7730317" y="707331"/>
                </a:cubicBezTo>
                <a:cubicBezTo>
                  <a:pt x="7733289" y="705007"/>
                  <a:pt x="7736261" y="705007"/>
                  <a:pt x="7739233" y="702682"/>
                </a:cubicBezTo>
                <a:cubicBezTo>
                  <a:pt x="7739233" y="702682"/>
                  <a:pt x="7739233" y="700357"/>
                  <a:pt x="7739233" y="698033"/>
                </a:cubicBezTo>
                <a:cubicBezTo>
                  <a:pt x="7742205" y="698033"/>
                  <a:pt x="7742205" y="698033"/>
                  <a:pt x="7745177" y="698033"/>
                </a:cubicBezTo>
                <a:cubicBezTo>
                  <a:pt x="7745177" y="695708"/>
                  <a:pt x="7745177" y="691059"/>
                  <a:pt x="7745177" y="688734"/>
                </a:cubicBezTo>
                <a:cubicBezTo>
                  <a:pt x="7742205" y="688734"/>
                  <a:pt x="7742205" y="688734"/>
                  <a:pt x="7739233" y="688734"/>
                </a:cubicBezTo>
                <a:cubicBezTo>
                  <a:pt x="7739233" y="686409"/>
                  <a:pt x="7739233" y="684085"/>
                  <a:pt x="7739233" y="681760"/>
                </a:cubicBezTo>
                <a:cubicBezTo>
                  <a:pt x="7742205" y="681760"/>
                  <a:pt x="7745177" y="679436"/>
                  <a:pt x="7748149" y="677111"/>
                </a:cubicBezTo>
                <a:cubicBezTo>
                  <a:pt x="7751121" y="649215"/>
                  <a:pt x="7760037" y="625969"/>
                  <a:pt x="7795701" y="612021"/>
                </a:cubicBezTo>
                <a:cubicBezTo>
                  <a:pt x="7792729" y="612021"/>
                  <a:pt x="7792729" y="609696"/>
                  <a:pt x="7789757" y="609696"/>
                </a:cubicBezTo>
                <a:cubicBezTo>
                  <a:pt x="7789757" y="607371"/>
                  <a:pt x="7789757" y="605047"/>
                  <a:pt x="7789757" y="602722"/>
                </a:cubicBezTo>
                <a:cubicBezTo>
                  <a:pt x="7792729" y="602722"/>
                  <a:pt x="7795701" y="600397"/>
                  <a:pt x="7798673" y="600397"/>
                </a:cubicBezTo>
                <a:cubicBezTo>
                  <a:pt x="7798673" y="595748"/>
                  <a:pt x="7798673" y="593424"/>
                  <a:pt x="7798673" y="591099"/>
                </a:cubicBezTo>
                <a:cubicBezTo>
                  <a:pt x="7801645" y="591099"/>
                  <a:pt x="7801645" y="591099"/>
                  <a:pt x="7804617" y="591099"/>
                </a:cubicBezTo>
                <a:cubicBezTo>
                  <a:pt x="7804617" y="584125"/>
                  <a:pt x="7804617" y="577151"/>
                  <a:pt x="7804617" y="570177"/>
                </a:cubicBezTo>
                <a:cubicBezTo>
                  <a:pt x="7801645" y="570177"/>
                  <a:pt x="7801645" y="570177"/>
                  <a:pt x="7798673" y="570177"/>
                </a:cubicBezTo>
                <a:cubicBezTo>
                  <a:pt x="7798673" y="567852"/>
                  <a:pt x="7798673" y="567852"/>
                  <a:pt x="7798673" y="565528"/>
                </a:cubicBezTo>
                <a:cubicBezTo>
                  <a:pt x="7801645" y="565528"/>
                  <a:pt x="7804617" y="563203"/>
                  <a:pt x="7804617" y="563203"/>
                </a:cubicBezTo>
                <a:cubicBezTo>
                  <a:pt x="7810561" y="558554"/>
                  <a:pt x="7813533" y="553905"/>
                  <a:pt x="7819477" y="546931"/>
                </a:cubicBezTo>
                <a:cubicBezTo>
                  <a:pt x="7819477" y="546931"/>
                  <a:pt x="7819477" y="544606"/>
                  <a:pt x="7819477" y="544606"/>
                </a:cubicBezTo>
                <a:cubicBezTo>
                  <a:pt x="7819477" y="544606"/>
                  <a:pt x="7822449" y="544606"/>
                  <a:pt x="7822449" y="544606"/>
                </a:cubicBezTo>
                <a:cubicBezTo>
                  <a:pt x="7822449" y="542281"/>
                  <a:pt x="7822449" y="539957"/>
                  <a:pt x="7822449" y="537632"/>
                </a:cubicBezTo>
                <a:cubicBezTo>
                  <a:pt x="7816505" y="530658"/>
                  <a:pt x="7816505" y="519035"/>
                  <a:pt x="7822449" y="512061"/>
                </a:cubicBezTo>
                <a:cubicBezTo>
                  <a:pt x="7822449" y="512061"/>
                  <a:pt x="7822449" y="512061"/>
                  <a:pt x="7825421" y="505087"/>
                </a:cubicBezTo>
                <a:cubicBezTo>
                  <a:pt x="7825421" y="505087"/>
                  <a:pt x="7825421" y="505087"/>
                  <a:pt x="7828393" y="512061"/>
                </a:cubicBezTo>
                <a:cubicBezTo>
                  <a:pt x="7834337" y="519035"/>
                  <a:pt x="7837309" y="530658"/>
                  <a:pt x="7831365" y="537632"/>
                </a:cubicBezTo>
                <a:cubicBezTo>
                  <a:pt x="7831365" y="539957"/>
                  <a:pt x="7831365" y="542281"/>
                  <a:pt x="7831365" y="544606"/>
                </a:cubicBezTo>
                <a:cubicBezTo>
                  <a:pt x="7831365" y="544606"/>
                  <a:pt x="7834337" y="544606"/>
                  <a:pt x="7834337" y="544606"/>
                </a:cubicBezTo>
                <a:cubicBezTo>
                  <a:pt x="7834337" y="544606"/>
                  <a:pt x="7834337" y="546931"/>
                  <a:pt x="7834337" y="546931"/>
                </a:cubicBezTo>
                <a:cubicBezTo>
                  <a:pt x="7837309" y="551580"/>
                  <a:pt x="7843253" y="558554"/>
                  <a:pt x="7846225" y="563203"/>
                </a:cubicBezTo>
                <a:cubicBezTo>
                  <a:pt x="7849197" y="563203"/>
                  <a:pt x="7849197" y="565528"/>
                  <a:pt x="7852169" y="565528"/>
                </a:cubicBezTo>
                <a:cubicBezTo>
                  <a:pt x="7852169" y="567852"/>
                  <a:pt x="7852169" y="567852"/>
                  <a:pt x="7852169" y="570177"/>
                </a:cubicBezTo>
                <a:cubicBezTo>
                  <a:pt x="7852169" y="570177"/>
                  <a:pt x="7849197" y="570177"/>
                  <a:pt x="7849197" y="570177"/>
                </a:cubicBezTo>
                <a:cubicBezTo>
                  <a:pt x="7849197" y="577151"/>
                  <a:pt x="7849197" y="584125"/>
                  <a:pt x="7849197" y="591099"/>
                </a:cubicBezTo>
                <a:cubicBezTo>
                  <a:pt x="7849197" y="591099"/>
                  <a:pt x="7852169" y="591099"/>
                  <a:pt x="7855141" y="591099"/>
                </a:cubicBezTo>
                <a:cubicBezTo>
                  <a:pt x="7855141" y="593424"/>
                  <a:pt x="7855141" y="595748"/>
                  <a:pt x="7855141" y="600397"/>
                </a:cubicBezTo>
                <a:cubicBezTo>
                  <a:pt x="7855141" y="600397"/>
                  <a:pt x="7858114" y="602722"/>
                  <a:pt x="7861086" y="602722"/>
                </a:cubicBezTo>
                <a:cubicBezTo>
                  <a:pt x="7861086" y="605047"/>
                  <a:pt x="7861086" y="607371"/>
                  <a:pt x="7861086" y="609696"/>
                </a:cubicBezTo>
                <a:cubicBezTo>
                  <a:pt x="7858114" y="612021"/>
                  <a:pt x="7858114" y="612021"/>
                  <a:pt x="7855141" y="612021"/>
                </a:cubicBezTo>
                <a:cubicBezTo>
                  <a:pt x="7890806" y="625969"/>
                  <a:pt x="7896750" y="649215"/>
                  <a:pt x="7902694" y="677111"/>
                </a:cubicBezTo>
                <a:cubicBezTo>
                  <a:pt x="7905666" y="679436"/>
                  <a:pt x="7908638" y="679436"/>
                  <a:pt x="7911610" y="681760"/>
                </a:cubicBezTo>
                <a:cubicBezTo>
                  <a:pt x="7911610" y="684085"/>
                  <a:pt x="7911610" y="686409"/>
                  <a:pt x="7911610" y="688734"/>
                </a:cubicBezTo>
                <a:cubicBezTo>
                  <a:pt x="7908638" y="688734"/>
                  <a:pt x="7908638" y="688734"/>
                  <a:pt x="7905666" y="688734"/>
                </a:cubicBezTo>
                <a:cubicBezTo>
                  <a:pt x="7905666" y="693383"/>
                  <a:pt x="7905666" y="695708"/>
                  <a:pt x="7905666" y="698033"/>
                </a:cubicBezTo>
                <a:cubicBezTo>
                  <a:pt x="7908638" y="698033"/>
                  <a:pt x="7908638" y="698033"/>
                  <a:pt x="7911610" y="698033"/>
                </a:cubicBezTo>
                <a:cubicBezTo>
                  <a:pt x="7911610" y="700357"/>
                  <a:pt x="7911610" y="702682"/>
                  <a:pt x="7911610" y="702682"/>
                </a:cubicBezTo>
                <a:cubicBezTo>
                  <a:pt x="7914582" y="705007"/>
                  <a:pt x="7917554" y="707331"/>
                  <a:pt x="7920526" y="707331"/>
                </a:cubicBezTo>
                <a:cubicBezTo>
                  <a:pt x="7920526" y="709656"/>
                  <a:pt x="7920526" y="711981"/>
                  <a:pt x="7920526" y="714305"/>
                </a:cubicBezTo>
                <a:cubicBezTo>
                  <a:pt x="7917554" y="714305"/>
                  <a:pt x="7914582" y="716630"/>
                  <a:pt x="7911610" y="716630"/>
                </a:cubicBezTo>
                <a:cubicBezTo>
                  <a:pt x="7911610" y="735227"/>
                  <a:pt x="7911610" y="751500"/>
                  <a:pt x="7911610" y="767772"/>
                </a:cubicBezTo>
                <a:cubicBezTo>
                  <a:pt x="7914582" y="770097"/>
                  <a:pt x="7917554" y="770097"/>
                  <a:pt x="7920526" y="772421"/>
                </a:cubicBezTo>
                <a:cubicBezTo>
                  <a:pt x="7920526" y="774746"/>
                  <a:pt x="7920526" y="777071"/>
                  <a:pt x="7920526" y="779395"/>
                </a:cubicBezTo>
                <a:cubicBezTo>
                  <a:pt x="7917554" y="779395"/>
                  <a:pt x="7914582" y="781720"/>
                  <a:pt x="7911610" y="781720"/>
                </a:cubicBezTo>
                <a:cubicBezTo>
                  <a:pt x="7911610" y="784045"/>
                  <a:pt x="7911610" y="786369"/>
                  <a:pt x="7911610" y="788694"/>
                </a:cubicBezTo>
                <a:cubicBezTo>
                  <a:pt x="7914582" y="788694"/>
                  <a:pt x="7920526" y="788694"/>
                  <a:pt x="7923498" y="788694"/>
                </a:cubicBezTo>
                <a:cubicBezTo>
                  <a:pt x="7923498" y="793343"/>
                  <a:pt x="7923498" y="795668"/>
                  <a:pt x="7923498" y="797993"/>
                </a:cubicBezTo>
                <a:cubicBezTo>
                  <a:pt x="7932414" y="797993"/>
                  <a:pt x="7938358" y="797993"/>
                  <a:pt x="7944302" y="797993"/>
                </a:cubicBezTo>
                <a:cubicBezTo>
                  <a:pt x="7944302" y="746850"/>
                  <a:pt x="7944302" y="693383"/>
                  <a:pt x="7944302" y="642241"/>
                </a:cubicBezTo>
                <a:cubicBezTo>
                  <a:pt x="7971050" y="637592"/>
                  <a:pt x="7994826" y="635267"/>
                  <a:pt x="8021574" y="630618"/>
                </a:cubicBezTo>
                <a:cubicBezTo>
                  <a:pt x="8036434" y="630618"/>
                  <a:pt x="8051295" y="630618"/>
                  <a:pt x="8063183" y="630618"/>
                </a:cubicBezTo>
                <a:cubicBezTo>
                  <a:pt x="8063183" y="600397"/>
                  <a:pt x="8063183" y="567852"/>
                  <a:pt x="8063183" y="537632"/>
                </a:cubicBezTo>
                <a:cubicBezTo>
                  <a:pt x="8092903" y="516710"/>
                  <a:pt x="8152343" y="516710"/>
                  <a:pt x="8179091" y="537632"/>
                </a:cubicBezTo>
                <a:cubicBezTo>
                  <a:pt x="8179091" y="616670"/>
                  <a:pt x="8179091" y="695708"/>
                  <a:pt x="8179091" y="777071"/>
                </a:cubicBezTo>
                <a:cubicBezTo>
                  <a:pt x="8193951" y="777071"/>
                  <a:pt x="8208811" y="777071"/>
                  <a:pt x="8220700" y="777071"/>
                </a:cubicBezTo>
                <a:cubicBezTo>
                  <a:pt x="8220700" y="735227"/>
                  <a:pt x="8220700" y="695708"/>
                  <a:pt x="8220700" y="656189"/>
                </a:cubicBezTo>
                <a:cubicBezTo>
                  <a:pt x="8253392" y="656189"/>
                  <a:pt x="8286084" y="656189"/>
                  <a:pt x="8318776" y="656189"/>
                </a:cubicBezTo>
                <a:cubicBezTo>
                  <a:pt x="8324720" y="663163"/>
                  <a:pt x="8330664" y="670137"/>
                  <a:pt x="8336608" y="677111"/>
                </a:cubicBezTo>
                <a:lnTo>
                  <a:pt x="8336608" y="730583"/>
                </a:lnTo>
                <a:lnTo>
                  <a:pt x="8338211" y="730681"/>
                </a:lnTo>
                <a:cubicBezTo>
                  <a:pt x="8338211" y="730681"/>
                  <a:pt x="8338211" y="730681"/>
                  <a:pt x="8338211" y="607460"/>
                </a:cubicBezTo>
                <a:cubicBezTo>
                  <a:pt x="8338211" y="607460"/>
                  <a:pt x="8338211" y="607460"/>
                  <a:pt x="8359829" y="607460"/>
                </a:cubicBezTo>
                <a:cubicBezTo>
                  <a:pt x="8359829" y="607460"/>
                  <a:pt x="8359829" y="607460"/>
                  <a:pt x="8359829" y="471268"/>
                </a:cubicBezTo>
                <a:cubicBezTo>
                  <a:pt x="8359829" y="471268"/>
                  <a:pt x="8359829" y="471268"/>
                  <a:pt x="8378745" y="471268"/>
                </a:cubicBezTo>
                <a:cubicBezTo>
                  <a:pt x="8378745" y="471268"/>
                  <a:pt x="8378745" y="471268"/>
                  <a:pt x="8378745" y="356694"/>
                </a:cubicBezTo>
                <a:cubicBezTo>
                  <a:pt x="8378745" y="356694"/>
                  <a:pt x="8378745" y="356694"/>
                  <a:pt x="8384149" y="354532"/>
                </a:cubicBezTo>
                <a:cubicBezTo>
                  <a:pt x="8384149" y="354532"/>
                  <a:pt x="8384149" y="354532"/>
                  <a:pt x="8384149" y="328590"/>
                </a:cubicBezTo>
                <a:cubicBezTo>
                  <a:pt x="8384149" y="328590"/>
                  <a:pt x="8384149" y="328590"/>
                  <a:pt x="8405767" y="328590"/>
                </a:cubicBezTo>
                <a:cubicBezTo>
                  <a:pt x="8405767" y="328590"/>
                  <a:pt x="8405767" y="328590"/>
                  <a:pt x="8454408" y="246443"/>
                </a:cubicBezTo>
                <a:cubicBezTo>
                  <a:pt x="8454408" y="246443"/>
                  <a:pt x="8454408" y="246443"/>
                  <a:pt x="8459812" y="0"/>
                </a:cubicBezTo>
                <a:cubicBezTo>
                  <a:pt x="8459812" y="0"/>
                  <a:pt x="8459812" y="0"/>
                  <a:pt x="8462515" y="246443"/>
                </a:cubicBezTo>
                <a:cubicBezTo>
                  <a:pt x="8462515" y="246443"/>
                  <a:pt x="8462515" y="246443"/>
                  <a:pt x="8513857" y="326429"/>
                </a:cubicBezTo>
                <a:cubicBezTo>
                  <a:pt x="8513857" y="326429"/>
                  <a:pt x="8513857" y="326429"/>
                  <a:pt x="8535475" y="326429"/>
                </a:cubicBezTo>
                <a:cubicBezTo>
                  <a:pt x="8535475" y="326429"/>
                  <a:pt x="8535475" y="326429"/>
                  <a:pt x="8535475" y="350208"/>
                </a:cubicBezTo>
                <a:cubicBezTo>
                  <a:pt x="8535475" y="350208"/>
                  <a:pt x="8535475" y="350208"/>
                  <a:pt x="8540880" y="356694"/>
                </a:cubicBezTo>
                <a:cubicBezTo>
                  <a:pt x="8540880" y="356694"/>
                  <a:pt x="8540880" y="356694"/>
                  <a:pt x="8540880" y="471268"/>
                </a:cubicBezTo>
                <a:cubicBezTo>
                  <a:pt x="8540880" y="471268"/>
                  <a:pt x="8540880" y="471268"/>
                  <a:pt x="8565200" y="471268"/>
                </a:cubicBezTo>
                <a:cubicBezTo>
                  <a:pt x="8565200" y="471268"/>
                  <a:pt x="8565200" y="471268"/>
                  <a:pt x="8565200" y="611783"/>
                </a:cubicBezTo>
                <a:cubicBezTo>
                  <a:pt x="8565200" y="611783"/>
                  <a:pt x="8565200" y="611783"/>
                  <a:pt x="8581414" y="609622"/>
                </a:cubicBezTo>
                <a:cubicBezTo>
                  <a:pt x="8581414" y="609622"/>
                  <a:pt x="8581414" y="609622"/>
                  <a:pt x="8578711" y="698255"/>
                </a:cubicBezTo>
                <a:cubicBezTo>
                  <a:pt x="8578711" y="698255"/>
                  <a:pt x="8578711" y="698255"/>
                  <a:pt x="8594925" y="700416"/>
                </a:cubicBezTo>
                <a:cubicBezTo>
                  <a:pt x="8594925" y="700416"/>
                  <a:pt x="8594925" y="700416"/>
                  <a:pt x="8597627" y="706902"/>
                </a:cubicBezTo>
                <a:cubicBezTo>
                  <a:pt x="8597627" y="706902"/>
                  <a:pt x="8597627" y="706902"/>
                  <a:pt x="8605734" y="687446"/>
                </a:cubicBezTo>
                <a:cubicBezTo>
                  <a:pt x="8605734" y="687446"/>
                  <a:pt x="8605734" y="687446"/>
                  <a:pt x="8624650" y="687446"/>
                </a:cubicBezTo>
                <a:cubicBezTo>
                  <a:pt x="8624650" y="687446"/>
                  <a:pt x="8624650" y="687446"/>
                  <a:pt x="8624650" y="719872"/>
                </a:cubicBezTo>
                <a:cubicBezTo>
                  <a:pt x="8624650" y="719872"/>
                  <a:pt x="8624650" y="719872"/>
                  <a:pt x="8635459" y="724196"/>
                </a:cubicBezTo>
                <a:cubicBezTo>
                  <a:pt x="8635459" y="724196"/>
                  <a:pt x="8635459" y="724196"/>
                  <a:pt x="8635459" y="735005"/>
                </a:cubicBezTo>
                <a:cubicBezTo>
                  <a:pt x="8635459" y="735005"/>
                  <a:pt x="8635459" y="735005"/>
                  <a:pt x="8694909" y="735005"/>
                </a:cubicBezTo>
                <a:cubicBezTo>
                  <a:pt x="8694909" y="735005"/>
                  <a:pt x="8694909" y="735005"/>
                  <a:pt x="8694909" y="743652"/>
                </a:cubicBezTo>
                <a:cubicBezTo>
                  <a:pt x="8694909" y="743652"/>
                  <a:pt x="8694909" y="743652"/>
                  <a:pt x="8716527" y="743652"/>
                </a:cubicBezTo>
                <a:cubicBezTo>
                  <a:pt x="8716527" y="743652"/>
                  <a:pt x="8716527" y="743652"/>
                  <a:pt x="8716527" y="713387"/>
                </a:cubicBezTo>
                <a:cubicBezTo>
                  <a:pt x="8716527" y="713387"/>
                  <a:pt x="8716527" y="713387"/>
                  <a:pt x="8775976" y="713387"/>
                </a:cubicBezTo>
                <a:cubicBezTo>
                  <a:pt x="8775976" y="713387"/>
                  <a:pt x="8775976" y="713387"/>
                  <a:pt x="8775976" y="702578"/>
                </a:cubicBezTo>
                <a:cubicBezTo>
                  <a:pt x="8775976" y="702578"/>
                  <a:pt x="8775976" y="702578"/>
                  <a:pt x="8786785" y="702578"/>
                </a:cubicBezTo>
                <a:cubicBezTo>
                  <a:pt x="8786785" y="702578"/>
                  <a:pt x="8786785" y="702578"/>
                  <a:pt x="8786785" y="687446"/>
                </a:cubicBezTo>
                <a:cubicBezTo>
                  <a:pt x="8786785" y="687446"/>
                  <a:pt x="8786785" y="687446"/>
                  <a:pt x="8794892" y="687446"/>
                </a:cubicBezTo>
                <a:cubicBezTo>
                  <a:pt x="8794892" y="687446"/>
                  <a:pt x="8794892" y="687446"/>
                  <a:pt x="8794892" y="678799"/>
                </a:cubicBezTo>
                <a:cubicBezTo>
                  <a:pt x="8794892" y="678799"/>
                  <a:pt x="8794892" y="678799"/>
                  <a:pt x="8816510" y="678799"/>
                </a:cubicBezTo>
                <a:cubicBezTo>
                  <a:pt x="8816510" y="678799"/>
                  <a:pt x="8816510" y="678799"/>
                  <a:pt x="8816510" y="687446"/>
                </a:cubicBezTo>
                <a:cubicBezTo>
                  <a:pt x="8816510" y="687446"/>
                  <a:pt x="8816510" y="687446"/>
                  <a:pt x="8846235" y="687446"/>
                </a:cubicBezTo>
                <a:cubicBezTo>
                  <a:pt x="8846235" y="687446"/>
                  <a:pt x="8846235" y="687446"/>
                  <a:pt x="8846235" y="672313"/>
                </a:cubicBezTo>
                <a:cubicBezTo>
                  <a:pt x="8846235" y="672313"/>
                  <a:pt x="8846235" y="672313"/>
                  <a:pt x="8865151" y="672313"/>
                </a:cubicBezTo>
                <a:cubicBezTo>
                  <a:pt x="8865151" y="672313"/>
                  <a:pt x="8865151" y="672313"/>
                  <a:pt x="8865151" y="696093"/>
                </a:cubicBezTo>
                <a:cubicBezTo>
                  <a:pt x="8865151" y="696093"/>
                  <a:pt x="8865151" y="696093"/>
                  <a:pt x="8875959" y="696093"/>
                </a:cubicBezTo>
                <a:cubicBezTo>
                  <a:pt x="8875959" y="696093"/>
                  <a:pt x="8875959" y="696093"/>
                  <a:pt x="8875959" y="687446"/>
                </a:cubicBezTo>
                <a:cubicBezTo>
                  <a:pt x="8875959" y="687446"/>
                  <a:pt x="8875959" y="687446"/>
                  <a:pt x="8894875" y="687446"/>
                </a:cubicBezTo>
                <a:cubicBezTo>
                  <a:pt x="8894875" y="687446"/>
                  <a:pt x="8894875" y="687446"/>
                  <a:pt x="8894875" y="713387"/>
                </a:cubicBezTo>
                <a:cubicBezTo>
                  <a:pt x="8894875" y="713387"/>
                  <a:pt x="8894875" y="713387"/>
                  <a:pt x="8916493" y="713387"/>
                </a:cubicBezTo>
                <a:cubicBezTo>
                  <a:pt x="8916493" y="713387"/>
                  <a:pt x="8916493" y="713387"/>
                  <a:pt x="8916493" y="726358"/>
                </a:cubicBezTo>
                <a:cubicBezTo>
                  <a:pt x="8916493" y="726358"/>
                  <a:pt x="8916493" y="726358"/>
                  <a:pt x="8924600" y="726358"/>
                </a:cubicBezTo>
                <a:cubicBezTo>
                  <a:pt x="8924600" y="726358"/>
                  <a:pt x="8924600" y="726358"/>
                  <a:pt x="8924600" y="719872"/>
                </a:cubicBezTo>
                <a:cubicBezTo>
                  <a:pt x="8924600" y="719872"/>
                  <a:pt x="8924600" y="719872"/>
                  <a:pt x="8965134" y="719872"/>
                </a:cubicBezTo>
                <a:cubicBezTo>
                  <a:pt x="8965134" y="719872"/>
                  <a:pt x="8965134" y="719872"/>
                  <a:pt x="8965134" y="743652"/>
                </a:cubicBezTo>
                <a:cubicBezTo>
                  <a:pt x="8965134" y="743652"/>
                  <a:pt x="8965134" y="743652"/>
                  <a:pt x="8975943" y="743652"/>
                </a:cubicBezTo>
                <a:cubicBezTo>
                  <a:pt x="8975943" y="743652"/>
                  <a:pt x="8975943" y="743652"/>
                  <a:pt x="8975943" y="752299"/>
                </a:cubicBezTo>
                <a:cubicBezTo>
                  <a:pt x="8975943" y="752299"/>
                  <a:pt x="8975943" y="752299"/>
                  <a:pt x="8984050" y="752299"/>
                </a:cubicBezTo>
                <a:cubicBezTo>
                  <a:pt x="8984050" y="752299"/>
                  <a:pt x="8984050" y="752299"/>
                  <a:pt x="8984050" y="735005"/>
                </a:cubicBezTo>
                <a:cubicBezTo>
                  <a:pt x="8984050" y="735005"/>
                  <a:pt x="8984050" y="735005"/>
                  <a:pt x="8994859" y="735005"/>
                </a:cubicBezTo>
                <a:cubicBezTo>
                  <a:pt x="8994859" y="735005"/>
                  <a:pt x="8994859" y="735005"/>
                  <a:pt x="8994859" y="743652"/>
                </a:cubicBezTo>
                <a:cubicBezTo>
                  <a:pt x="8994859" y="743652"/>
                  <a:pt x="8994859" y="743652"/>
                  <a:pt x="8997561" y="743652"/>
                </a:cubicBezTo>
                <a:cubicBezTo>
                  <a:pt x="8997561" y="743652"/>
                  <a:pt x="8997561" y="743652"/>
                  <a:pt x="8997561" y="741490"/>
                </a:cubicBezTo>
                <a:cubicBezTo>
                  <a:pt x="8997561" y="741490"/>
                  <a:pt x="8997561" y="741490"/>
                  <a:pt x="9002965" y="741490"/>
                </a:cubicBezTo>
                <a:cubicBezTo>
                  <a:pt x="9002965" y="741490"/>
                  <a:pt x="9002965" y="741490"/>
                  <a:pt x="9002965" y="735005"/>
                </a:cubicBezTo>
                <a:cubicBezTo>
                  <a:pt x="9002965" y="735005"/>
                  <a:pt x="9002965" y="735005"/>
                  <a:pt x="9054309" y="735005"/>
                </a:cubicBezTo>
                <a:cubicBezTo>
                  <a:pt x="9054309" y="735005"/>
                  <a:pt x="9054309" y="735005"/>
                  <a:pt x="9054309" y="758784"/>
                </a:cubicBezTo>
                <a:cubicBezTo>
                  <a:pt x="9054309" y="758784"/>
                  <a:pt x="9054309" y="758784"/>
                  <a:pt x="9075927" y="758784"/>
                </a:cubicBezTo>
                <a:cubicBezTo>
                  <a:pt x="9075927" y="758784"/>
                  <a:pt x="9075927" y="758784"/>
                  <a:pt x="9075927" y="767431"/>
                </a:cubicBezTo>
                <a:cubicBezTo>
                  <a:pt x="9075927" y="767431"/>
                  <a:pt x="9075927" y="767431"/>
                  <a:pt x="9094842" y="767431"/>
                </a:cubicBezTo>
                <a:cubicBezTo>
                  <a:pt x="9094842" y="767431"/>
                  <a:pt x="9094842" y="767431"/>
                  <a:pt x="9094842" y="743652"/>
                </a:cubicBezTo>
                <a:cubicBezTo>
                  <a:pt x="9094842" y="743652"/>
                  <a:pt x="9094842" y="743652"/>
                  <a:pt x="9105651" y="743652"/>
                </a:cubicBezTo>
                <a:cubicBezTo>
                  <a:pt x="9105651" y="743652"/>
                  <a:pt x="9105651" y="743652"/>
                  <a:pt x="9105651" y="711225"/>
                </a:cubicBezTo>
                <a:cubicBezTo>
                  <a:pt x="9105651" y="711225"/>
                  <a:pt x="9105651" y="711225"/>
                  <a:pt x="9116460" y="711225"/>
                </a:cubicBezTo>
                <a:cubicBezTo>
                  <a:pt x="9116460" y="711225"/>
                  <a:pt x="9116460" y="711225"/>
                  <a:pt x="9116460" y="696093"/>
                </a:cubicBezTo>
                <a:cubicBezTo>
                  <a:pt x="9116460" y="696093"/>
                  <a:pt x="9116460" y="696093"/>
                  <a:pt x="9113758" y="696093"/>
                </a:cubicBezTo>
                <a:cubicBezTo>
                  <a:pt x="9113758" y="696093"/>
                  <a:pt x="9113758" y="696093"/>
                  <a:pt x="9121865" y="683122"/>
                </a:cubicBezTo>
                <a:cubicBezTo>
                  <a:pt x="9121865" y="683122"/>
                  <a:pt x="9121865" y="683122"/>
                  <a:pt x="9132674" y="711225"/>
                </a:cubicBezTo>
                <a:cubicBezTo>
                  <a:pt x="9132674" y="711225"/>
                  <a:pt x="9132674" y="711225"/>
                  <a:pt x="9140781" y="711225"/>
                </a:cubicBezTo>
                <a:cubicBezTo>
                  <a:pt x="9140781" y="711225"/>
                  <a:pt x="9140781" y="711225"/>
                  <a:pt x="9140781" y="605298"/>
                </a:cubicBezTo>
                <a:cubicBezTo>
                  <a:pt x="9140781" y="605298"/>
                  <a:pt x="9140781" y="605298"/>
                  <a:pt x="9156994" y="605298"/>
                </a:cubicBezTo>
                <a:cubicBezTo>
                  <a:pt x="9156994" y="605298"/>
                  <a:pt x="9156994" y="605298"/>
                  <a:pt x="9156994" y="557739"/>
                </a:cubicBezTo>
                <a:cubicBezTo>
                  <a:pt x="9156994" y="557739"/>
                  <a:pt x="9156994" y="557739"/>
                  <a:pt x="9192123" y="557739"/>
                </a:cubicBezTo>
                <a:cubicBezTo>
                  <a:pt x="9192123" y="557739"/>
                  <a:pt x="9192123" y="557739"/>
                  <a:pt x="9192123" y="536121"/>
                </a:cubicBezTo>
                <a:cubicBezTo>
                  <a:pt x="9192123" y="536121"/>
                  <a:pt x="9192123" y="536121"/>
                  <a:pt x="9238062" y="536121"/>
                </a:cubicBezTo>
                <a:cubicBezTo>
                  <a:pt x="9238062" y="536121"/>
                  <a:pt x="9238062" y="536121"/>
                  <a:pt x="9238062" y="555577"/>
                </a:cubicBezTo>
                <a:cubicBezTo>
                  <a:pt x="9238062" y="555577"/>
                  <a:pt x="9238062" y="555577"/>
                  <a:pt x="9262382" y="555577"/>
                </a:cubicBezTo>
                <a:cubicBezTo>
                  <a:pt x="9262382" y="555577"/>
                  <a:pt x="9262382" y="555577"/>
                  <a:pt x="9262382" y="603136"/>
                </a:cubicBezTo>
                <a:cubicBezTo>
                  <a:pt x="9262382" y="603136"/>
                  <a:pt x="9262382" y="603136"/>
                  <a:pt x="9273191" y="603136"/>
                </a:cubicBezTo>
                <a:cubicBezTo>
                  <a:pt x="9273191" y="603136"/>
                  <a:pt x="9273191" y="603136"/>
                  <a:pt x="9273191" y="607460"/>
                </a:cubicBezTo>
                <a:cubicBezTo>
                  <a:pt x="9273191" y="607460"/>
                  <a:pt x="9273191" y="607460"/>
                  <a:pt x="9292107" y="607460"/>
                </a:cubicBezTo>
                <a:cubicBezTo>
                  <a:pt x="9292107" y="607460"/>
                  <a:pt x="9292107" y="607460"/>
                  <a:pt x="9292107" y="646372"/>
                </a:cubicBezTo>
                <a:cubicBezTo>
                  <a:pt x="9292107" y="646372"/>
                  <a:pt x="9292107" y="646372"/>
                  <a:pt x="9302916" y="646372"/>
                </a:cubicBezTo>
                <a:cubicBezTo>
                  <a:pt x="9302916" y="646372"/>
                  <a:pt x="9302916" y="646372"/>
                  <a:pt x="9302916" y="659343"/>
                </a:cubicBezTo>
                <a:cubicBezTo>
                  <a:pt x="9302916" y="659343"/>
                  <a:pt x="9302916" y="659343"/>
                  <a:pt x="9324534" y="659343"/>
                </a:cubicBezTo>
                <a:cubicBezTo>
                  <a:pt x="9324534" y="659343"/>
                  <a:pt x="9324534" y="659343"/>
                  <a:pt x="9324534" y="663666"/>
                </a:cubicBezTo>
                <a:cubicBezTo>
                  <a:pt x="9324534" y="663666"/>
                  <a:pt x="9324534" y="663666"/>
                  <a:pt x="9332641" y="665828"/>
                </a:cubicBezTo>
                <a:cubicBezTo>
                  <a:pt x="9332641" y="665828"/>
                  <a:pt x="9332641" y="665828"/>
                  <a:pt x="9332641" y="687446"/>
                </a:cubicBezTo>
                <a:cubicBezTo>
                  <a:pt x="9332641" y="687446"/>
                  <a:pt x="9332641" y="687446"/>
                  <a:pt x="9356961" y="687446"/>
                </a:cubicBezTo>
                <a:cubicBezTo>
                  <a:pt x="9356961" y="687446"/>
                  <a:pt x="9356961" y="687446"/>
                  <a:pt x="9356961" y="696093"/>
                </a:cubicBezTo>
                <a:cubicBezTo>
                  <a:pt x="9356961" y="696093"/>
                  <a:pt x="9356961" y="696093"/>
                  <a:pt x="9370472" y="696093"/>
                </a:cubicBezTo>
                <a:cubicBezTo>
                  <a:pt x="9370472" y="696093"/>
                  <a:pt x="9370472" y="696093"/>
                  <a:pt x="9370472" y="713387"/>
                </a:cubicBezTo>
                <a:cubicBezTo>
                  <a:pt x="9370472" y="713387"/>
                  <a:pt x="9370472" y="713387"/>
                  <a:pt x="9375877" y="713387"/>
                </a:cubicBezTo>
                <a:cubicBezTo>
                  <a:pt x="9375877" y="713387"/>
                  <a:pt x="9375877" y="713387"/>
                  <a:pt x="9375877" y="698255"/>
                </a:cubicBezTo>
                <a:cubicBezTo>
                  <a:pt x="9375877" y="698255"/>
                  <a:pt x="9375877" y="698255"/>
                  <a:pt x="9386686" y="698255"/>
                </a:cubicBezTo>
                <a:cubicBezTo>
                  <a:pt x="9386686" y="698255"/>
                  <a:pt x="9386686" y="698255"/>
                  <a:pt x="9386686" y="711225"/>
                </a:cubicBezTo>
                <a:cubicBezTo>
                  <a:pt x="9386686" y="711225"/>
                  <a:pt x="9386686" y="711225"/>
                  <a:pt x="9394793" y="711225"/>
                </a:cubicBezTo>
                <a:cubicBezTo>
                  <a:pt x="9394793" y="711225"/>
                  <a:pt x="9394793" y="711225"/>
                  <a:pt x="9394793" y="706902"/>
                </a:cubicBezTo>
                <a:cubicBezTo>
                  <a:pt x="9394793" y="706902"/>
                  <a:pt x="9394793" y="706902"/>
                  <a:pt x="9459647" y="706902"/>
                </a:cubicBezTo>
                <a:cubicBezTo>
                  <a:pt x="9459647" y="706902"/>
                  <a:pt x="9459647" y="706902"/>
                  <a:pt x="9459647" y="717711"/>
                </a:cubicBezTo>
                <a:cubicBezTo>
                  <a:pt x="9459647" y="717711"/>
                  <a:pt x="9459647" y="717711"/>
                  <a:pt x="9467753" y="717711"/>
                </a:cubicBezTo>
                <a:cubicBezTo>
                  <a:pt x="9467753" y="717711"/>
                  <a:pt x="9467753" y="717711"/>
                  <a:pt x="9467753" y="735005"/>
                </a:cubicBezTo>
                <a:cubicBezTo>
                  <a:pt x="9467753" y="735005"/>
                  <a:pt x="9467753" y="735005"/>
                  <a:pt x="9489371" y="724196"/>
                </a:cubicBezTo>
                <a:cubicBezTo>
                  <a:pt x="9489371" y="724196"/>
                  <a:pt x="9489371" y="724196"/>
                  <a:pt x="9497478" y="683122"/>
                </a:cubicBezTo>
                <a:cubicBezTo>
                  <a:pt x="9497478" y="683122"/>
                  <a:pt x="9497478" y="683122"/>
                  <a:pt x="9505585" y="680960"/>
                </a:cubicBezTo>
                <a:cubicBezTo>
                  <a:pt x="9505585" y="680960"/>
                  <a:pt x="9505585" y="680960"/>
                  <a:pt x="9508287" y="611783"/>
                </a:cubicBezTo>
                <a:cubicBezTo>
                  <a:pt x="9508287" y="611783"/>
                  <a:pt x="9508287" y="611783"/>
                  <a:pt x="9510989" y="680960"/>
                </a:cubicBezTo>
                <a:cubicBezTo>
                  <a:pt x="9510989" y="680960"/>
                  <a:pt x="9510989" y="680960"/>
                  <a:pt x="9519096" y="683122"/>
                </a:cubicBezTo>
                <a:cubicBezTo>
                  <a:pt x="9519096" y="683122"/>
                  <a:pt x="9519096" y="683122"/>
                  <a:pt x="9519096" y="596651"/>
                </a:cubicBezTo>
                <a:cubicBezTo>
                  <a:pt x="9519096" y="596651"/>
                  <a:pt x="9519096" y="596651"/>
                  <a:pt x="9524501" y="596651"/>
                </a:cubicBezTo>
                <a:cubicBezTo>
                  <a:pt x="9524501" y="596651"/>
                  <a:pt x="9524501" y="596651"/>
                  <a:pt x="9524501" y="564224"/>
                </a:cubicBezTo>
                <a:cubicBezTo>
                  <a:pt x="9524501" y="564224"/>
                  <a:pt x="9524501" y="564224"/>
                  <a:pt x="9575844" y="564224"/>
                </a:cubicBezTo>
                <a:cubicBezTo>
                  <a:pt x="9575844" y="564224"/>
                  <a:pt x="9575844" y="564224"/>
                  <a:pt x="9575844" y="596651"/>
                </a:cubicBezTo>
                <a:cubicBezTo>
                  <a:pt x="9575844" y="596651"/>
                  <a:pt x="9575844" y="596651"/>
                  <a:pt x="9583951" y="596651"/>
                </a:cubicBezTo>
                <a:cubicBezTo>
                  <a:pt x="9583951" y="596651"/>
                  <a:pt x="9583951" y="596651"/>
                  <a:pt x="9583951" y="514503"/>
                </a:cubicBezTo>
                <a:cubicBezTo>
                  <a:pt x="9583951" y="514503"/>
                  <a:pt x="9583951" y="514503"/>
                  <a:pt x="9602866" y="514503"/>
                </a:cubicBezTo>
                <a:cubicBezTo>
                  <a:pt x="9602866" y="514503"/>
                  <a:pt x="9602866" y="514503"/>
                  <a:pt x="9602866" y="499371"/>
                </a:cubicBezTo>
                <a:cubicBezTo>
                  <a:pt x="9602866" y="499371"/>
                  <a:pt x="9602866" y="499371"/>
                  <a:pt x="9632591" y="499371"/>
                </a:cubicBezTo>
                <a:cubicBezTo>
                  <a:pt x="9632591" y="499371"/>
                  <a:pt x="9632591" y="499371"/>
                  <a:pt x="9632591" y="490724"/>
                </a:cubicBezTo>
                <a:cubicBezTo>
                  <a:pt x="9632591" y="490724"/>
                  <a:pt x="9632591" y="490724"/>
                  <a:pt x="9651507" y="490724"/>
                </a:cubicBezTo>
                <a:cubicBezTo>
                  <a:pt x="9651507" y="490724"/>
                  <a:pt x="9651507" y="490724"/>
                  <a:pt x="9651507" y="499371"/>
                </a:cubicBezTo>
                <a:cubicBezTo>
                  <a:pt x="9651507" y="499371"/>
                  <a:pt x="9651507" y="499371"/>
                  <a:pt x="9659613" y="499371"/>
                </a:cubicBezTo>
                <a:cubicBezTo>
                  <a:pt x="9659613" y="499371"/>
                  <a:pt x="9659613" y="499371"/>
                  <a:pt x="9659613" y="495047"/>
                </a:cubicBezTo>
                <a:cubicBezTo>
                  <a:pt x="9659613" y="495047"/>
                  <a:pt x="9659613" y="495047"/>
                  <a:pt x="9673125" y="495047"/>
                </a:cubicBezTo>
                <a:cubicBezTo>
                  <a:pt x="9673125" y="495047"/>
                  <a:pt x="9673125" y="495047"/>
                  <a:pt x="9673125" y="499371"/>
                </a:cubicBezTo>
                <a:cubicBezTo>
                  <a:pt x="9673125" y="499371"/>
                  <a:pt x="9673125" y="499371"/>
                  <a:pt x="9678529" y="499371"/>
                </a:cubicBezTo>
                <a:cubicBezTo>
                  <a:pt x="9678529" y="499371"/>
                  <a:pt x="9678529" y="499371"/>
                  <a:pt x="9678529" y="490724"/>
                </a:cubicBezTo>
                <a:cubicBezTo>
                  <a:pt x="9678529" y="490724"/>
                  <a:pt x="9678529" y="490724"/>
                  <a:pt x="9702850" y="490724"/>
                </a:cubicBezTo>
                <a:cubicBezTo>
                  <a:pt x="9702850" y="490724"/>
                  <a:pt x="9702850" y="490724"/>
                  <a:pt x="9702850" y="499371"/>
                </a:cubicBezTo>
                <a:cubicBezTo>
                  <a:pt x="9702850" y="499371"/>
                  <a:pt x="9702850" y="499371"/>
                  <a:pt x="9743383" y="499371"/>
                </a:cubicBezTo>
                <a:cubicBezTo>
                  <a:pt x="9743383" y="499371"/>
                  <a:pt x="9743383" y="499371"/>
                  <a:pt x="9743383" y="512342"/>
                </a:cubicBezTo>
                <a:cubicBezTo>
                  <a:pt x="9743383" y="512342"/>
                  <a:pt x="9743383" y="512342"/>
                  <a:pt x="9778513" y="512342"/>
                </a:cubicBezTo>
                <a:cubicBezTo>
                  <a:pt x="9778513" y="512342"/>
                  <a:pt x="9778513" y="512342"/>
                  <a:pt x="9778513" y="542607"/>
                </a:cubicBezTo>
                <a:cubicBezTo>
                  <a:pt x="9778513" y="542607"/>
                  <a:pt x="9778513" y="542607"/>
                  <a:pt x="9786619" y="542607"/>
                </a:cubicBezTo>
                <a:cubicBezTo>
                  <a:pt x="9786619" y="542607"/>
                  <a:pt x="9786619" y="542607"/>
                  <a:pt x="9786619" y="551254"/>
                </a:cubicBezTo>
                <a:cubicBezTo>
                  <a:pt x="9786619" y="551254"/>
                  <a:pt x="9786619" y="551254"/>
                  <a:pt x="9792024" y="551254"/>
                </a:cubicBezTo>
                <a:cubicBezTo>
                  <a:pt x="9792024" y="551254"/>
                  <a:pt x="9792024" y="551254"/>
                  <a:pt x="9792024" y="581519"/>
                </a:cubicBezTo>
                <a:cubicBezTo>
                  <a:pt x="9792024" y="581519"/>
                  <a:pt x="9792024" y="581519"/>
                  <a:pt x="9800131" y="581519"/>
                </a:cubicBezTo>
                <a:cubicBezTo>
                  <a:pt x="9800131" y="581519"/>
                  <a:pt x="9800131" y="581519"/>
                  <a:pt x="9800131" y="588004"/>
                </a:cubicBezTo>
                <a:cubicBezTo>
                  <a:pt x="9800131" y="588004"/>
                  <a:pt x="9800131" y="588004"/>
                  <a:pt x="9810940" y="588004"/>
                </a:cubicBezTo>
                <a:cubicBezTo>
                  <a:pt x="9810940" y="588004"/>
                  <a:pt x="9810940" y="588004"/>
                  <a:pt x="9810940" y="618269"/>
                </a:cubicBezTo>
                <a:cubicBezTo>
                  <a:pt x="9810940" y="618269"/>
                  <a:pt x="9810940" y="618269"/>
                  <a:pt x="9832558" y="618269"/>
                </a:cubicBezTo>
                <a:cubicBezTo>
                  <a:pt x="9832558" y="618269"/>
                  <a:pt x="9832558" y="618269"/>
                  <a:pt x="9832558" y="642048"/>
                </a:cubicBezTo>
                <a:cubicBezTo>
                  <a:pt x="9832558" y="642048"/>
                  <a:pt x="9832558" y="642048"/>
                  <a:pt x="9835260" y="642048"/>
                </a:cubicBezTo>
                <a:cubicBezTo>
                  <a:pt x="9835260" y="642048"/>
                  <a:pt x="9835260" y="642048"/>
                  <a:pt x="9835260" y="655019"/>
                </a:cubicBezTo>
                <a:cubicBezTo>
                  <a:pt x="9835260" y="655019"/>
                  <a:pt x="9835260" y="655019"/>
                  <a:pt x="9843367" y="655019"/>
                </a:cubicBezTo>
                <a:cubicBezTo>
                  <a:pt x="9843367" y="655019"/>
                  <a:pt x="9843367" y="655019"/>
                  <a:pt x="9843367" y="678799"/>
                </a:cubicBezTo>
                <a:cubicBezTo>
                  <a:pt x="9843367" y="678799"/>
                  <a:pt x="9843367" y="678799"/>
                  <a:pt x="9856878" y="678799"/>
                </a:cubicBezTo>
                <a:cubicBezTo>
                  <a:pt x="9856878" y="678799"/>
                  <a:pt x="9856878" y="678799"/>
                  <a:pt x="9856878" y="680960"/>
                </a:cubicBezTo>
                <a:cubicBezTo>
                  <a:pt x="9856878" y="680960"/>
                  <a:pt x="9856878" y="680960"/>
                  <a:pt x="9859581" y="680960"/>
                </a:cubicBezTo>
                <a:cubicBezTo>
                  <a:pt x="9859581" y="680960"/>
                  <a:pt x="9859581" y="680960"/>
                  <a:pt x="9859581" y="696093"/>
                </a:cubicBezTo>
                <a:cubicBezTo>
                  <a:pt x="9859581" y="696093"/>
                  <a:pt x="9859581" y="696093"/>
                  <a:pt x="9875794" y="680960"/>
                </a:cubicBezTo>
                <a:cubicBezTo>
                  <a:pt x="9875794" y="680960"/>
                  <a:pt x="9875794" y="680960"/>
                  <a:pt x="9913626" y="680960"/>
                </a:cubicBezTo>
                <a:cubicBezTo>
                  <a:pt x="9913626" y="680960"/>
                  <a:pt x="9913626" y="680960"/>
                  <a:pt x="9913626" y="767431"/>
                </a:cubicBezTo>
                <a:cubicBezTo>
                  <a:pt x="9913626" y="767431"/>
                  <a:pt x="9913626" y="767431"/>
                  <a:pt x="9921733" y="767431"/>
                </a:cubicBezTo>
                <a:cubicBezTo>
                  <a:pt x="9921733" y="767431"/>
                  <a:pt x="9921733" y="767431"/>
                  <a:pt x="9929839" y="756623"/>
                </a:cubicBezTo>
                <a:cubicBezTo>
                  <a:pt x="9929839" y="756623"/>
                  <a:pt x="9929839" y="756623"/>
                  <a:pt x="9929839" y="771755"/>
                </a:cubicBezTo>
                <a:cubicBezTo>
                  <a:pt x="9929839" y="771755"/>
                  <a:pt x="9929839" y="771755"/>
                  <a:pt x="9935244" y="771755"/>
                </a:cubicBezTo>
                <a:cubicBezTo>
                  <a:pt x="9935244" y="771755"/>
                  <a:pt x="9935244" y="771755"/>
                  <a:pt x="9935244" y="726358"/>
                </a:cubicBezTo>
                <a:cubicBezTo>
                  <a:pt x="9935244" y="726358"/>
                  <a:pt x="9935244" y="726358"/>
                  <a:pt x="9943351" y="726358"/>
                </a:cubicBezTo>
                <a:cubicBezTo>
                  <a:pt x="9943351" y="726358"/>
                  <a:pt x="9943351" y="726358"/>
                  <a:pt x="9943351" y="661504"/>
                </a:cubicBezTo>
                <a:cubicBezTo>
                  <a:pt x="9943351" y="661504"/>
                  <a:pt x="9943351" y="661504"/>
                  <a:pt x="9954159" y="661504"/>
                </a:cubicBezTo>
                <a:cubicBezTo>
                  <a:pt x="9954159" y="661504"/>
                  <a:pt x="9954159" y="661504"/>
                  <a:pt x="9970373" y="618269"/>
                </a:cubicBezTo>
                <a:cubicBezTo>
                  <a:pt x="9970373" y="618269"/>
                  <a:pt x="9970373" y="618269"/>
                  <a:pt x="9983884" y="618269"/>
                </a:cubicBezTo>
                <a:cubicBezTo>
                  <a:pt x="9983884" y="618269"/>
                  <a:pt x="9983884" y="618269"/>
                  <a:pt x="9997395" y="661504"/>
                </a:cubicBezTo>
                <a:cubicBezTo>
                  <a:pt x="9997395" y="661504"/>
                  <a:pt x="9997395" y="661504"/>
                  <a:pt x="10008205" y="661504"/>
                </a:cubicBezTo>
                <a:cubicBezTo>
                  <a:pt x="10008205" y="661504"/>
                  <a:pt x="10008205" y="661504"/>
                  <a:pt x="10008205" y="700416"/>
                </a:cubicBezTo>
                <a:cubicBezTo>
                  <a:pt x="10008205" y="700416"/>
                  <a:pt x="10008205" y="700416"/>
                  <a:pt x="10027120" y="700416"/>
                </a:cubicBezTo>
                <a:cubicBezTo>
                  <a:pt x="10027120" y="700416"/>
                  <a:pt x="10027120" y="700416"/>
                  <a:pt x="10027120" y="717711"/>
                </a:cubicBezTo>
                <a:cubicBezTo>
                  <a:pt x="10027120" y="717711"/>
                  <a:pt x="10027120" y="717711"/>
                  <a:pt x="10032525" y="717711"/>
                </a:cubicBezTo>
                <a:cubicBezTo>
                  <a:pt x="10032525" y="717711"/>
                  <a:pt x="10032525" y="717711"/>
                  <a:pt x="10032525" y="700416"/>
                </a:cubicBezTo>
                <a:cubicBezTo>
                  <a:pt x="10032525" y="700416"/>
                  <a:pt x="10032525" y="700416"/>
                  <a:pt x="10048739" y="700416"/>
                </a:cubicBezTo>
                <a:cubicBezTo>
                  <a:pt x="10048739" y="700416"/>
                  <a:pt x="10048739" y="700416"/>
                  <a:pt x="10048739" y="713387"/>
                </a:cubicBezTo>
                <a:cubicBezTo>
                  <a:pt x="10048739" y="713387"/>
                  <a:pt x="10048739" y="713387"/>
                  <a:pt x="10089272" y="713387"/>
                </a:cubicBezTo>
                <a:cubicBezTo>
                  <a:pt x="10089272" y="713387"/>
                  <a:pt x="10089272" y="713387"/>
                  <a:pt x="10089272" y="676637"/>
                </a:cubicBezTo>
                <a:cubicBezTo>
                  <a:pt x="10089272" y="676637"/>
                  <a:pt x="10089272" y="676637"/>
                  <a:pt x="10102783" y="676637"/>
                </a:cubicBezTo>
                <a:cubicBezTo>
                  <a:pt x="10102783" y="676637"/>
                  <a:pt x="10102783" y="676637"/>
                  <a:pt x="10102783" y="698255"/>
                </a:cubicBezTo>
                <a:cubicBezTo>
                  <a:pt x="10102783" y="698255"/>
                  <a:pt x="10102783" y="698255"/>
                  <a:pt x="10105486" y="698255"/>
                </a:cubicBezTo>
                <a:cubicBezTo>
                  <a:pt x="10105486" y="698255"/>
                  <a:pt x="10105486" y="698255"/>
                  <a:pt x="10105486" y="665828"/>
                </a:cubicBezTo>
                <a:cubicBezTo>
                  <a:pt x="10105486" y="665828"/>
                  <a:pt x="10105486" y="665828"/>
                  <a:pt x="10135211" y="665828"/>
                </a:cubicBezTo>
                <a:cubicBezTo>
                  <a:pt x="10135211" y="665828"/>
                  <a:pt x="10135211" y="665828"/>
                  <a:pt x="10135211" y="652857"/>
                </a:cubicBezTo>
                <a:cubicBezTo>
                  <a:pt x="10135211" y="652857"/>
                  <a:pt x="10135211" y="652857"/>
                  <a:pt x="10143317" y="652857"/>
                </a:cubicBezTo>
                <a:cubicBezTo>
                  <a:pt x="10143317" y="652857"/>
                  <a:pt x="10143317" y="652857"/>
                  <a:pt x="10143317" y="637725"/>
                </a:cubicBezTo>
                <a:cubicBezTo>
                  <a:pt x="10143317" y="637725"/>
                  <a:pt x="10143317" y="637725"/>
                  <a:pt x="10148722" y="637725"/>
                </a:cubicBezTo>
                <a:cubicBezTo>
                  <a:pt x="10148722" y="637725"/>
                  <a:pt x="10148722" y="637725"/>
                  <a:pt x="10148722" y="644210"/>
                </a:cubicBezTo>
                <a:cubicBezTo>
                  <a:pt x="10148722" y="644210"/>
                  <a:pt x="10148722" y="644210"/>
                  <a:pt x="10173042" y="644210"/>
                </a:cubicBezTo>
                <a:cubicBezTo>
                  <a:pt x="10173042" y="644210"/>
                  <a:pt x="10173042" y="644210"/>
                  <a:pt x="10173042" y="637725"/>
                </a:cubicBezTo>
                <a:cubicBezTo>
                  <a:pt x="10173042" y="637725"/>
                  <a:pt x="10173042" y="637725"/>
                  <a:pt x="10181149" y="637725"/>
                </a:cubicBezTo>
                <a:cubicBezTo>
                  <a:pt x="10181149" y="637725"/>
                  <a:pt x="10181149" y="637725"/>
                  <a:pt x="10181149" y="648534"/>
                </a:cubicBezTo>
                <a:cubicBezTo>
                  <a:pt x="10181149" y="648534"/>
                  <a:pt x="10181149" y="648534"/>
                  <a:pt x="10232492" y="648534"/>
                </a:cubicBezTo>
                <a:cubicBezTo>
                  <a:pt x="10232492" y="648534"/>
                  <a:pt x="10232492" y="648534"/>
                  <a:pt x="10232492" y="786887"/>
                </a:cubicBezTo>
                <a:cubicBezTo>
                  <a:pt x="10232492" y="786887"/>
                  <a:pt x="10232492" y="786887"/>
                  <a:pt x="10248705" y="786887"/>
                </a:cubicBezTo>
                <a:cubicBezTo>
                  <a:pt x="10248705" y="782564"/>
                  <a:pt x="10248705" y="778240"/>
                  <a:pt x="10248705" y="773917"/>
                </a:cubicBezTo>
                <a:cubicBezTo>
                  <a:pt x="10251408" y="773917"/>
                  <a:pt x="10251408" y="773917"/>
                  <a:pt x="10254110" y="773917"/>
                </a:cubicBezTo>
                <a:cubicBezTo>
                  <a:pt x="10254110" y="778240"/>
                  <a:pt x="10254110" y="782564"/>
                  <a:pt x="10254110" y="786887"/>
                </a:cubicBezTo>
                <a:cubicBezTo>
                  <a:pt x="10267621" y="786887"/>
                  <a:pt x="10281132" y="786887"/>
                  <a:pt x="10294644" y="786887"/>
                </a:cubicBezTo>
                <a:cubicBezTo>
                  <a:pt x="10294644" y="776079"/>
                  <a:pt x="10294644" y="767431"/>
                  <a:pt x="10294644" y="756623"/>
                </a:cubicBezTo>
                <a:cubicBezTo>
                  <a:pt x="10300048" y="756623"/>
                  <a:pt x="10305453" y="756623"/>
                  <a:pt x="10310857" y="756623"/>
                </a:cubicBezTo>
                <a:cubicBezTo>
                  <a:pt x="10310857" y="756623"/>
                  <a:pt x="10313559" y="754461"/>
                  <a:pt x="10313559" y="754461"/>
                </a:cubicBezTo>
                <a:cubicBezTo>
                  <a:pt x="10318964" y="754461"/>
                  <a:pt x="10324369" y="754461"/>
                  <a:pt x="10327071" y="754461"/>
                </a:cubicBezTo>
                <a:cubicBezTo>
                  <a:pt x="10329773" y="754461"/>
                  <a:pt x="10329773" y="756623"/>
                  <a:pt x="10332475" y="756623"/>
                </a:cubicBezTo>
                <a:cubicBezTo>
                  <a:pt x="10335177" y="756623"/>
                  <a:pt x="10340582" y="756623"/>
                  <a:pt x="10345987" y="756623"/>
                </a:cubicBezTo>
                <a:cubicBezTo>
                  <a:pt x="10345987" y="767431"/>
                  <a:pt x="10345987" y="778240"/>
                  <a:pt x="10345987" y="786887"/>
                </a:cubicBezTo>
                <a:cubicBezTo>
                  <a:pt x="10348689" y="786887"/>
                  <a:pt x="10351391" y="786887"/>
                  <a:pt x="10356795" y="786887"/>
                </a:cubicBezTo>
                <a:cubicBezTo>
                  <a:pt x="10356795" y="793373"/>
                  <a:pt x="10356795" y="799858"/>
                  <a:pt x="10356795" y="804182"/>
                </a:cubicBezTo>
                <a:cubicBezTo>
                  <a:pt x="10364902" y="806343"/>
                  <a:pt x="10375711" y="806343"/>
                  <a:pt x="10386520" y="806343"/>
                </a:cubicBezTo>
                <a:cubicBezTo>
                  <a:pt x="10386520" y="799858"/>
                  <a:pt x="10386520" y="795535"/>
                  <a:pt x="10386520" y="789049"/>
                </a:cubicBezTo>
                <a:cubicBezTo>
                  <a:pt x="10418947" y="789049"/>
                  <a:pt x="10454077" y="789049"/>
                  <a:pt x="10489206" y="789049"/>
                </a:cubicBezTo>
                <a:cubicBezTo>
                  <a:pt x="10489206" y="795535"/>
                  <a:pt x="10489206" y="799858"/>
                  <a:pt x="10489206" y="806343"/>
                </a:cubicBezTo>
                <a:cubicBezTo>
                  <a:pt x="10491908" y="806343"/>
                  <a:pt x="10497313" y="806343"/>
                  <a:pt x="10502717" y="806343"/>
                </a:cubicBezTo>
                <a:cubicBezTo>
                  <a:pt x="10502717" y="808505"/>
                  <a:pt x="10502717" y="808505"/>
                  <a:pt x="10502717" y="810667"/>
                </a:cubicBezTo>
                <a:cubicBezTo>
                  <a:pt x="10500015" y="810667"/>
                  <a:pt x="10497313" y="810667"/>
                  <a:pt x="10494611" y="810667"/>
                </a:cubicBezTo>
                <a:cubicBezTo>
                  <a:pt x="10494611" y="823638"/>
                  <a:pt x="10494611" y="834447"/>
                  <a:pt x="10494611" y="845255"/>
                </a:cubicBezTo>
                <a:cubicBezTo>
                  <a:pt x="10505420" y="845255"/>
                  <a:pt x="10516229" y="845255"/>
                  <a:pt x="10524335" y="845255"/>
                </a:cubicBezTo>
                <a:cubicBezTo>
                  <a:pt x="10524335" y="840932"/>
                  <a:pt x="10524335" y="836608"/>
                  <a:pt x="10524335" y="832285"/>
                </a:cubicBezTo>
                <a:cubicBezTo>
                  <a:pt x="10524335" y="830123"/>
                  <a:pt x="10524335" y="827961"/>
                  <a:pt x="10524335" y="825799"/>
                </a:cubicBezTo>
                <a:cubicBezTo>
                  <a:pt x="10524335" y="825799"/>
                  <a:pt x="10527038" y="825799"/>
                  <a:pt x="10529740" y="823638"/>
                </a:cubicBezTo>
                <a:cubicBezTo>
                  <a:pt x="10529740" y="821476"/>
                  <a:pt x="10529740" y="819314"/>
                  <a:pt x="10529740" y="814991"/>
                </a:cubicBezTo>
                <a:cubicBezTo>
                  <a:pt x="10535144" y="814991"/>
                  <a:pt x="10537847" y="814991"/>
                  <a:pt x="10543251" y="814991"/>
                </a:cubicBezTo>
                <a:cubicBezTo>
                  <a:pt x="10543251" y="817152"/>
                  <a:pt x="10543251" y="817152"/>
                  <a:pt x="10543251" y="819314"/>
                </a:cubicBezTo>
                <a:cubicBezTo>
                  <a:pt x="10545953" y="819314"/>
                  <a:pt x="10551358" y="819314"/>
                  <a:pt x="10554060" y="819314"/>
                </a:cubicBezTo>
                <a:cubicBezTo>
                  <a:pt x="10554060" y="817152"/>
                  <a:pt x="10554060" y="817152"/>
                  <a:pt x="10554060" y="814991"/>
                </a:cubicBezTo>
                <a:cubicBezTo>
                  <a:pt x="10559465" y="814991"/>
                  <a:pt x="10562167" y="814991"/>
                  <a:pt x="10564869" y="814991"/>
                </a:cubicBezTo>
                <a:cubicBezTo>
                  <a:pt x="10564869" y="804182"/>
                  <a:pt x="10567571" y="793373"/>
                  <a:pt x="10567571" y="782564"/>
                </a:cubicBezTo>
                <a:cubicBezTo>
                  <a:pt x="10570274" y="782564"/>
                  <a:pt x="10572976" y="782564"/>
                  <a:pt x="10575678" y="782564"/>
                </a:cubicBezTo>
                <a:cubicBezTo>
                  <a:pt x="10578381" y="795535"/>
                  <a:pt x="10578381" y="808505"/>
                  <a:pt x="10578381" y="819314"/>
                </a:cubicBezTo>
                <a:cubicBezTo>
                  <a:pt x="10581083" y="819314"/>
                  <a:pt x="10586487" y="819314"/>
                  <a:pt x="10589189" y="819314"/>
                </a:cubicBezTo>
                <a:cubicBezTo>
                  <a:pt x="10589189" y="808505"/>
                  <a:pt x="10591892" y="795535"/>
                  <a:pt x="10591892" y="782564"/>
                </a:cubicBezTo>
                <a:cubicBezTo>
                  <a:pt x="10594594" y="782564"/>
                  <a:pt x="10597296" y="782564"/>
                  <a:pt x="10599999" y="782564"/>
                </a:cubicBezTo>
                <a:cubicBezTo>
                  <a:pt x="10599999" y="795535"/>
                  <a:pt x="10602701" y="808505"/>
                  <a:pt x="10602701" y="819314"/>
                </a:cubicBezTo>
                <a:cubicBezTo>
                  <a:pt x="10602701" y="819314"/>
                  <a:pt x="10602701" y="819314"/>
                  <a:pt x="10629723" y="825799"/>
                </a:cubicBezTo>
                <a:cubicBezTo>
                  <a:pt x="10629723" y="825799"/>
                  <a:pt x="10629723" y="825799"/>
                  <a:pt x="10629723" y="843094"/>
                </a:cubicBezTo>
                <a:cubicBezTo>
                  <a:pt x="10637830" y="843094"/>
                  <a:pt x="10648639" y="843094"/>
                  <a:pt x="10656746" y="843094"/>
                </a:cubicBezTo>
                <a:cubicBezTo>
                  <a:pt x="10656746" y="840932"/>
                  <a:pt x="10656746" y="836608"/>
                  <a:pt x="10656746" y="834447"/>
                </a:cubicBezTo>
                <a:cubicBezTo>
                  <a:pt x="10659448" y="834447"/>
                  <a:pt x="10664853" y="834447"/>
                  <a:pt x="10667555" y="834447"/>
                </a:cubicBezTo>
                <a:cubicBezTo>
                  <a:pt x="10667555" y="836608"/>
                  <a:pt x="10667555" y="840932"/>
                  <a:pt x="10667555" y="843094"/>
                </a:cubicBezTo>
                <a:cubicBezTo>
                  <a:pt x="10670257" y="843094"/>
                  <a:pt x="10670257" y="843094"/>
                  <a:pt x="10672959" y="843094"/>
                </a:cubicBezTo>
                <a:cubicBezTo>
                  <a:pt x="10672959" y="832285"/>
                  <a:pt x="10672959" y="819314"/>
                  <a:pt x="10672959" y="808505"/>
                </a:cubicBezTo>
                <a:cubicBezTo>
                  <a:pt x="10678364" y="808505"/>
                  <a:pt x="10683769" y="808505"/>
                  <a:pt x="10689173" y="808505"/>
                </a:cubicBezTo>
                <a:cubicBezTo>
                  <a:pt x="10689173" y="810667"/>
                  <a:pt x="10689173" y="812829"/>
                  <a:pt x="10689173" y="814991"/>
                </a:cubicBezTo>
                <a:cubicBezTo>
                  <a:pt x="10697280" y="814991"/>
                  <a:pt x="10705387" y="814991"/>
                  <a:pt x="10713493" y="814991"/>
                </a:cubicBezTo>
                <a:cubicBezTo>
                  <a:pt x="10713493" y="814991"/>
                  <a:pt x="10713493" y="812829"/>
                  <a:pt x="10713493" y="810667"/>
                </a:cubicBezTo>
                <a:cubicBezTo>
                  <a:pt x="10716195" y="810667"/>
                  <a:pt x="10718898" y="810667"/>
                  <a:pt x="10721600" y="810667"/>
                </a:cubicBezTo>
                <a:cubicBezTo>
                  <a:pt x="10721600" y="812829"/>
                  <a:pt x="10721600" y="814991"/>
                  <a:pt x="10721600" y="814991"/>
                </a:cubicBezTo>
                <a:cubicBezTo>
                  <a:pt x="10724302" y="814991"/>
                  <a:pt x="10727005" y="814991"/>
                  <a:pt x="10729707" y="814991"/>
                </a:cubicBezTo>
                <a:cubicBezTo>
                  <a:pt x="10729707" y="812829"/>
                  <a:pt x="10729707" y="808505"/>
                  <a:pt x="10729707" y="806343"/>
                </a:cubicBezTo>
                <a:cubicBezTo>
                  <a:pt x="10732409" y="806343"/>
                  <a:pt x="10737813" y="806343"/>
                  <a:pt x="10740516" y="806343"/>
                </a:cubicBezTo>
                <a:cubicBezTo>
                  <a:pt x="10740516" y="804182"/>
                  <a:pt x="10740516" y="802020"/>
                  <a:pt x="10740516" y="799858"/>
                </a:cubicBezTo>
                <a:cubicBezTo>
                  <a:pt x="10743218" y="799858"/>
                  <a:pt x="10748623" y="799858"/>
                  <a:pt x="10751325" y="799858"/>
                </a:cubicBezTo>
                <a:cubicBezTo>
                  <a:pt x="10751325" y="802020"/>
                  <a:pt x="10751325" y="804182"/>
                  <a:pt x="10751325" y="806343"/>
                </a:cubicBezTo>
                <a:cubicBezTo>
                  <a:pt x="10799965" y="806343"/>
                  <a:pt x="10848606" y="806343"/>
                  <a:pt x="10897247" y="806343"/>
                </a:cubicBezTo>
                <a:cubicBezTo>
                  <a:pt x="10897247" y="808505"/>
                  <a:pt x="10897247" y="808505"/>
                  <a:pt x="10897247" y="810667"/>
                </a:cubicBezTo>
                <a:cubicBezTo>
                  <a:pt x="10902651" y="810667"/>
                  <a:pt x="10908056" y="810667"/>
                  <a:pt x="10913460" y="810667"/>
                </a:cubicBezTo>
                <a:cubicBezTo>
                  <a:pt x="10913460" y="808505"/>
                  <a:pt x="10913460" y="808505"/>
                  <a:pt x="10913460" y="806343"/>
                </a:cubicBezTo>
                <a:cubicBezTo>
                  <a:pt x="10918865" y="806343"/>
                  <a:pt x="10926971" y="806343"/>
                  <a:pt x="10935078" y="806343"/>
                </a:cubicBezTo>
                <a:cubicBezTo>
                  <a:pt x="10935078" y="808505"/>
                  <a:pt x="10935078" y="810667"/>
                  <a:pt x="10935078" y="812829"/>
                </a:cubicBezTo>
                <a:cubicBezTo>
                  <a:pt x="10940483" y="812829"/>
                  <a:pt x="10948589" y="812829"/>
                  <a:pt x="10953994" y="812829"/>
                </a:cubicBezTo>
                <a:cubicBezTo>
                  <a:pt x="10953994" y="821476"/>
                  <a:pt x="10953994" y="830123"/>
                  <a:pt x="10953994" y="836608"/>
                </a:cubicBezTo>
                <a:cubicBezTo>
                  <a:pt x="10964803" y="838770"/>
                  <a:pt x="10975612" y="838770"/>
                  <a:pt x="10986421" y="838770"/>
                </a:cubicBezTo>
                <a:cubicBezTo>
                  <a:pt x="10986421" y="830123"/>
                  <a:pt x="10986421" y="823638"/>
                  <a:pt x="10986421" y="817152"/>
                </a:cubicBezTo>
                <a:cubicBezTo>
                  <a:pt x="10986421" y="817152"/>
                  <a:pt x="10989123" y="817152"/>
                  <a:pt x="10989123" y="817152"/>
                </a:cubicBezTo>
                <a:cubicBezTo>
                  <a:pt x="10989123" y="823638"/>
                  <a:pt x="10989123" y="832285"/>
                  <a:pt x="10989123" y="838770"/>
                </a:cubicBezTo>
                <a:cubicBezTo>
                  <a:pt x="10991826" y="838770"/>
                  <a:pt x="10994528" y="838770"/>
                  <a:pt x="10997230" y="838770"/>
                </a:cubicBezTo>
                <a:cubicBezTo>
                  <a:pt x="10997230" y="825799"/>
                  <a:pt x="10997230" y="812829"/>
                  <a:pt x="10997230" y="797696"/>
                </a:cubicBezTo>
                <a:cubicBezTo>
                  <a:pt x="10999932" y="797696"/>
                  <a:pt x="11002635" y="797696"/>
                  <a:pt x="11005337" y="797696"/>
                </a:cubicBezTo>
                <a:cubicBezTo>
                  <a:pt x="11005337" y="812829"/>
                  <a:pt x="11005337" y="825799"/>
                  <a:pt x="11005337" y="840932"/>
                </a:cubicBezTo>
                <a:cubicBezTo>
                  <a:pt x="11008039" y="840932"/>
                  <a:pt x="11010741" y="840932"/>
                  <a:pt x="11013444" y="840932"/>
                </a:cubicBezTo>
                <a:cubicBezTo>
                  <a:pt x="11013444" y="830123"/>
                  <a:pt x="11013444" y="821476"/>
                  <a:pt x="11013444" y="810667"/>
                </a:cubicBezTo>
                <a:cubicBezTo>
                  <a:pt x="11029657" y="810667"/>
                  <a:pt x="11048573" y="810667"/>
                  <a:pt x="11064787" y="810667"/>
                </a:cubicBezTo>
                <a:cubicBezTo>
                  <a:pt x="11064787" y="819314"/>
                  <a:pt x="11064787" y="827961"/>
                  <a:pt x="11064787" y="836608"/>
                </a:cubicBezTo>
                <a:cubicBezTo>
                  <a:pt x="11070191" y="836608"/>
                  <a:pt x="11072893" y="836608"/>
                  <a:pt x="11078298" y="836608"/>
                </a:cubicBezTo>
                <a:cubicBezTo>
                  <a:pt x="11086405" y="691769"/>
                  <a:pt x="11091809" y="549092"/>
                  <a:pt x="11099916" y="404253"/>
                </a:cubicBezTo>
                <a:cubicBezTo>
                  <a:pt x="11086405" y="404253"/>
                  <a:pt x="11053977" y="391282"/>
                  <a:pt x="11083702" y="382635"/>
                </a:cubicBezTo>
                <a:cubicBezTo>
                  <a:pt x="11081000" y="380473"/>
                  <a:pt x="11078298" y="378311"/>
                  <a:pt x="11075595" y="378311"/>
                </a:cubicBezTo>
                <a:cubicBezTo>
                  <a:pt x="11075595" y="365341"/>
                  <a:pt x="11072893" y="363179"/>
                  <a:pt x="11086405" y="354532"/>
                </a:cubicBezTo>
                <a:cubicBezTo>
                  <a:pt x="11086405" y="350208"/>
                  <a:pt x="11086405" y="343723"/>
                  <a:pt x="11086405" y="337238"/>
                </a:cubicBezTo>
                <a:cubicBezTo>
                  <a:pt x="11091809" y="337238"/>
                  <a:pt x="11097213" y="337238"/>
                  <a:pt x="11105320" y="337238"/>
                </a:cubicBezTo>
                <a:cubicBezTo>
                  <a:pt x="11105320" y="328590"/>
                  <a:pt x="11105320" y="322105"/>
                  <a:pt x="11105320" y="315620"/>
                </a:cubicBezTo>
                <a:cubicBezTo>
                  <a:pt x="11105320" y="313458"/>
                  <a:pt x="11108023" y="313458"/>
                  <a:pt x="11108023" y="311296"/>
                </a:cubicBezTo>
                <a:cubicBezTo>
                  <a:pt x="11108023" y="285355"/>
                  <a:pt x="11108023" y="259414"/>
                  <a:pt x="11108023" y="233472"/>
                </a:cubicBezTo>
                <a:cubicBezTo>
                  <a:pt x="11108023" y="231310"/>
                  <a:pt x="11105320" y="229149"/>
                  <a:pt x="11105320" y="226987"/>
                </a:cubicBezTo>
                <a:cubicBezTo>
                  <a:pt x="11108023" y="224825"/>
                  <a:pt x="11110725" y="222663"/>
                  <a:pt x="11113427" y="220502"/>
                </a:cubicBezTo>
                <a:cubicBezTo>
                  <a:pt x="11113427" y="201046"/>
                  <a:pt x="11113427" y="181590"/>
                  <a:pt x="11113427" y="162134"/>
                </a:cubicBezTo>
                <a:cubicBezTo>
                  <a:pt x="11113427" y="159972"/>
                  <a:pt x="11113427" y="159972"/>
                  <a:pt x="11116129" y="157810"/>
                </a:cubicBezTo>
                <a:cubicBezTo>
                  <a:pt x="11116129" y="140516"/>
                  <a:pt x="11116129" y="121060"/>
                  <a:pt x="11116129" y="101604"/>
                </a:cubicBezTo>
                <a:cubicBezTo>
                  <a:pt x="11116129" y="101604"/>
                  <a:pt x="11116129" y="99442"/>
                  <a:pt x="11118832" y="99442"/>
                </a:cubicBezTo>
                <a:cubicBezTo>
                  <a:pt x="11118832" y="92957"/>
                  <a:pt x="11118832" y="88633"/>
                  <a:pt x="11118832" y="82148"/>
                </a:cubicBezTo>
                <a:cubicBezTo>
                  <a:pt x="11118832" y="82148"/>
                  <a:pt x="11118832" y="79986"/>
                  <a:pt x="11121534" y="79986"/>
                </a:cubicBezTo>
                <a:cubicBezTo>
                  <a:pt x="11124236" y="79986"/>
                  <a:pt x="11124236" y="82148"/>
                  <a:pt x="11124236" y="82148"/>
                </a:cubicBezTo>
                <a:cubicBezTo>
                  <a:pt x="11124236" y="88633"/>
                  <a:pt x="11124236" y="92957"/>
                  <a:pt x="11124236" y="99442"/>
                </a:cubicBezTo>
                <a:cubicBezTo>
                  <a:pt x="11124236" y="99442"/>
                  <a:pt x="11126938" y="101604"/>
                  <a:pt x="11126938" y="101604"/>
                </a:cubicBezTo>
                <a:cubicBezTo>
                  <a:pt x="11126938" y="121060"/>
                  <a:pt x="11126938" y="140516"/>
                  <a:pt x="11126938" y="157810"/>
                </a:cubicBezTo>
                <a:cubicBezTo>
                  <a:pt x="11126938" y="159972"/>
                  <a:pt x="11129641" y="162134"/>
                  <a:pt x="11129641" y="162134"/>
                </a:cubicBezTo>
                <a:cubicBezTo>
                  <a:pt x="11129641" y="181590"/>
                  <a:pt x="11129641" y="201046"/>
                  <a:pt x="11129641" y="220502"/>
                </a:cubicBezTo>
                <a:cubicBezTo>
                  <a:pt x="11132343" y="222663"/>
                  <a:pt x="11135045" y="224825"/>
                  <a:pt x="11137747" y="226987"/>
                </a:cubicBezTo>
                <a:cubicBezTo>
                  <a:pt x="11137747" y="229149"/>
                  <a:pt x="11135045" y="231310"/>
                  <a:pt x="11135045" y="233472"/>
                </a:cubicBezTo>
                <a:cubicBezTo>
                  <a:pt x="11135045" y="259414"/>
                  <a:pt x="11135045" y="285355"/>
                  <a:pt x="11135045" y="311296"/>
                </a:cubicBezTo>
                <a:cubicBezTo>
                  <a:pt x="11135045" y="313458"/>
                  <a:pt x="11137747" y="313458"/>
                  <a:pt x="11137747" y="315620"/>
                </a:cubicBezTo>
                <a:cubicBezTo>
                  <a:pt x="11137747" y="322105"/>
                  <a:pt x="11137747" y="328590"/>
                  <a:pt x="11137747" y="337238"/>
                </a:cubicBezTo>
                <a:cubicBezTo>
                  <a:pt x="11143152" y="337238"/>
                  <a:pt x="11151259" y="337238"/>
                  <a:pt x="11156663" y="337238"/>
                </a:cubicBezTo>
                <a:cubicBezTo>
                  <a:pt x="11156663" y="343723"/>
                  <a:pt x="11156663" y="350208"/>
                  <a:pt x="11156663" y="354532"/>
                </a:cubicBezTo>
                <a:cubicBezTo>
                  <a:pt x="11167472" y="363179"/>
                  <a:pt x="11167472" y="363179"/>
                  <a:pt x="11167472" y="378311"/>
                </a:cubicBezTo>
                <a:cubicBezTo>
                  <a:pt x="11164770" y="378311"/>
                  <a:pt x="11162068" y="380473"/>
                  <a:pt x="11159365" y="382635"/>
                </a:cubicBezTo>
                <a:cubicBezTo>
                  <a:pt x="11186388" y="393444"/>
                  <a:pt x="11153961" y="402091"/>
                  <a:pt x="11143152" y="404253"/>
                </a:cubicBezTo>
                <a:cubicBezTo>
                  <a:pt x="11145854" y="488562"/>
                  <a:pt x="11151259" y="572871"/>
                  <a:pt x="11153961" y="657181"/>
                </a:cubicBezTo>
                <a:cubicBezTo>
                  <a:pt x="11183686" y="657181"/>
                  <a:pt x="11213411" y="657181"/>
                  <a:pt x="11240433" y="657181"/>
                </a:cubicBezTo>
                <a:cubicBezTo>
                  <a:pt x="11240433" y="683122"/>
                  <a:pt x="11240433" y="709063"/>
                  <a:pt x="11240433" y="732843"/>
                </a:cubicBezTo>
                <a:cubicBezTo>
                  <a:pt x="11245838" y="732843"/>
                  <a:pt x="11248540" y="732843"/>
                  <a:pt x="11251242" y="732843"/>
                </a:cubicBezTo>
                <a:cubicBezTo>
                  <a:pt x="11251242" y="730681"/>
                  <a:pt x="11253944" y="728519"/>
                  <a:pt x="11253944" y="726358"/>
                </a:cubicBezTo>
                <a:cubicBezTo>
                  <a:pt x="11256647" y="726358"/>
                  <a:pt x="11259349" y="726358"/>
                  <a:pt x="11262051" y="726358"/>
                </a:cubicBezTo>
                <a:cubicBezTo>
                  <a:pt x="11262051" y="728519"/>
                  <a:pt x="11262051" y="730681"/>
                  <a:pt x="11264753" y="735005"/>
                </a:cubicBezTo>
                <a:cubicBezTo>
                  <a:pt x="11270158" y="735005"/>
                  <a:pt x="11275562" y="735005"/>
                  <a:pt x="11280967" y="735005"/>
                </a:cubicBezTo>
                <a:cubicBezTo>
                  <a:pt x="11280967" y="732843"/>
                  <a:pt x="11280967" y="730681"/>
                  <a:pt x="11280967" y="728519"/>
                </a:cubicBezTo>
                <a:cubicBezTo>
                  <a:pt x="11291776" y="728519"/>
                  <a:pt x="11299883" y="728519"/>
                  <a:pt x="11310692" y="728519"/>
                </a:cubicBezTo>
                <a:cubicBezTo>
                  <a:pt x="11310692" y="730681"/>
                  <a:pt x="11310692" y="732843"/>
                  <a:pt x="11310692" y="735005"/>
                </a:cubicBezTo>
                <a:cubicBezTo>
                  <a:pt x="11318799" y="735005"/>
                  <a:pt x="11329607" y="735005"/>
                  <a:pt x="11337714" y="735005"/>
                </a:cubicBezTo>
                <a:cubicBezTo>
                  <a:pt x="11337714" y="750137"/>
                  <a:pt x="11337714" y="765270"/>
                  <a:pt x="11337714" y="780402"/>
                </a:cubicBezTo>
                <a:cubicBezTo>
                  <a:pt x="11343119" y="780402"/>
                  <a:pt x="11351226" y="780402"/>
                  <a:pt x="11356630" y="780402"/>
                </a:cubicBezTo>
                <a:cubicBezTo>
                  <a:pt x="11356630" y="776079"/>
                  <a:pt x="11356630" y="771755"/>
                  <a:pt x="11356630" y="767431"/>
                </a:cubicBezTo>
                <a:cubicBezTo>
                  <a:pt x="11364737" y="767431"/>
                  <a:pt x="11372844" y="767431"/>
                  <a:pt x="11378248" y="767431"/>
                </a:cubicBezTo>
                <a:cubicBezTo>
                  <a:pt x="11378248" y="706902"/>
                  <a:pt x="11378248" y="648534"/>
                  <a:pt x="11378248" y="588004"/>
                </a:cubicBezTo>
                <a:cubicBezTo>
                  <a:pt x="11380950" y="585842"/>
                  <a:pt x="11383653" y="583680"/>
                  <a:pt x="11386355" y="581519"/>
                </a:cubicBezTo>
                <a:cubicBezTo>
                  <a:pt x="11418782" y="581519"/>
                  <a:pt x="11451209" y="581519"/>
                  <a:pt x="11483636" y="581519"/>
                </a:cubicBezTo>
                <a:cubicBezTo>
                  <a:pt x="11483636" y="583680"/>
                  <a:pt x="11483636" y="588004"/>
                  <a:pt x="11483636" y="590166"/>
                </a:cubicBezTo>
                <a:cubicBezTo>
                  <a:pt x="11486338" y="590166"/>
                  <a:pt x="11491743" y="590166"/>
                  <a:pt x="11497147" y="590166"/>
                </a:cubicBezTo>
                <a:cubicBezTo>
                  <a:pt x="11497147" y="629078"/>
                  <a:pt x="11497147" y="667990"/>
                  <a:pt x="11497147" y="704740"/>
                </a:cubicBezTo>
                <a:cubicBezTo>
                  <a:pt x="11507956" y="704740"/>
                  <a:pt x="11516063" y="704740"/>
                  <a:pt x="11526872" y="704740"/>
                </a:cubicBezTo>
                <a:cubicBezTo>
                  <a:pt x="11526872" y="683122"/>
                  <a:pt x="11526872" y="661504"/>
                  <a:pt x="11526872" y="637725"/>
                </a:cubicBezTo>
                <a:cubicBezTo>
                  <a:pt x="11537681" y="637725"/>
                  <a:pt x="11551192" y="637725"/>
                  <a:pt x="11562001" y="637725"/>
                </a:cubicBezTo>
                <a:cubicBezTo>
                  <a:pt x="11564704" y="637725"/>
                  <a:pt x="11564704" y="635563"/>
                  <a:pt x="11567406" y="633401"/>
                </a:cubicBezTo>
                <a:cubicBezTo>
                  <a:pt x="11570108" y="633401"/>
                  <a:pt x="11575513" y="633401"/>
                  <a:pt x="11578215" y="633401"/>
                </a:cubicBezTo>
                <a:cubicBezTo>
                  <a:pt x="11580917" y="635563"/>
                  <a:pt x="11580917" y="637725"/>
                  <a:pt x="11583619" y="637725"/>
                </a:cubicBezTo>
                <a:cubicBezTo>
                  <a:pt x="11591726" y="637725"/>
                  <a:pt x="11602535" y="637725"/>
                  <a:pt x="11613344" y="637725"/>
                </a:cubicBezTo>
                <a:cubicBezTo>
                  <a:pt x="11613344" y="598813"/>
                  <a:pt x="11613344" y="559901"/>
                  <a:pt x="11613344" y="520989"/>
                </a:cubicBezTo>
                <a:cubicBezTo>
                  <a:pt x="11613344" y="520989"/>
                  <a:pt x="11613344" y="520989"/>
                  <a:pt x="11689007" y="510180"/>
                </a:cubicBezTo>
                <a:cubicBezTo>
                  <a:pt x="11689007" y="510180"/>
                  <a:pt x="11689007" y="510180"/>
                  <a:pt x="11689007" y="518827"/>
                </a:cubicBezTo>
                <a:cubicBezTo>
                  <a:pt x="11689007" y="518827"/>
                  <a:pt x="11689007" y="518827"/>
                  <a:pt x="11724137" y="518827"/>
                </a:cubicBezTo>
                <a:cubicBezTo>
                  <a:pt x="11724137" y="518827"/>
                  <a:pt x="11724137" y="518827"/>
                  <a:pt x="11724137" y="773917"/>
                </a:cubicBezTo>
                <a:cubicBezTo>
                  <a:pt x="11732244" y="773917"/>
                  <a:pt x="11743053" y="773917"/>
                  <a:pt x="11753862" y="773917"/>
                </a:cubicBezTo>
                <a:cubicBezTo>
                  <a:pt x="11753862" y="771755"/>
                  <a:pt x="11753862" y="771755"/>
                  <a:pt x="11753862" y="769593"/>
                </a:cubicBezTo>
                <a:cubicBezTo>
                  <a:pt x="11759266" y="769593"/>
                  <a:pt x="11764671" y="769593"/>
                  <a:pt x="11770075" y="769593"/>
                </a:cubicBezTo>
                <a:cubicBezTo>
                  <a:pt x="11770075" y="771755"/>
                  <a:pt x="11770075" y="771755"/>
                  <a:pt x="11770075" y="773917"/>
                </a:cubicBezTo>
                <a:cubicBezTo>
                  <a:pt x="11780884" y="773917"/>
                  <a:pt x="11791693" y="773917"/>
                  <a:pt x="11802502" y="773917"/>
                </a:cubicBezTo>
                <a:cubicBezTo>
                  <a:pt x="11802502" y="769593"/>
                  <a:pt x="11802502" y="765270"/>
                  <a:pt x="11802502" y="760946"/>
                </a:cubicBezTo>
                <a:cubicBezTo>
                  <a:pt x="11816013" y="760946"/>
                  <a:pt x="11829525" y="760946"/>
                  <a:pt x="11840334" y="760946"/>
                </a:cubicBezTo>
                <a:cubicBezTo>
                  <a:pt x="11840334" y="758784"/>
                  <a:pt x="11840334" y="756623"/>
                  <a:pt x="11840334" y="756623"/>
                </a:cubicBezTo>
                <a:cubicBezTo>
                  <a:pt x="11845738" y="756623"/>
                  <a:pt x="11851143" y="756623"/>
                  <a:pt x="11856547" y="756623"/>
                </a:cubicBezTo>
                <a:cubicBezTo>
                  <a:pt x="11856547" y="756623"/>
                  <a:pt x="11856547" y="758784"/>
                  <a:pt x="11856547" y="760946"/>
                </a:cubicBezTo>
                <a:cubicBezTo>
                  <a:pt x="11864654" y="760946"/>
                  <a:pt x="11875463" y="760946"/>
                  <a:pt x="11883570" y="760946"/>
                </a:cubicBezTo>
                <a:cubicBezTo>
                  <a:pt x="11883570" y="754461"/>
                  <a:pt x="11883570" y="750137"/>
                  <a:pt x="11883570" y="743652"/>
                </a:cubicBezTo>
                <a:cubicBezTo>
                  <a:pt x="11886272" y="743652"/>
                  <a:pt x="11891677" y="743652"/>
                  <a:pt x="11894379" y="743652"/>
                </a:cubicBezTo>
                <a:cubicBezTo>
                  <a:pt x="11894379" y="739328"/>
                  <a:pt x="11894379" y="735005"/>
                  <a:pt x="11894379" y="730681"/>
                </a:cubicBezTo>
                <a:cubicBezTo>
                  <a:pt x="11918699" y="730681"/>
                  <a:pt x="11945722" y="730681"/>
                  <a:pt x="11970042" y="730681"/>
                </a:cubicBezTo>
                <a:cubicBezTo>
                  <a:pt x="11970042" y="719872"/>
                  <a:pt x="11970042" y="711225"/>
                  <a:pt x="11970042" y="700416"/>
                </a:cubicBezTo>
                <a:cubicBezTo>
                  <a:pt x="11978149" y="700416"/>
                  <a:pt x="11986256" y="700416"/>
                  <a:pt x="11994362" y="700416"/>
                </a:cubicBezTo>
                <a:cubicBezTo>
                  <a:pt x="11994362" y="698255"/>
                  <a:pt x="11994362" y="696093"/>
                  <a:pt x="11994362" y="693931"/>
                </a:cubicBezTo>
                <a:cubicBezTo>
                  <a:pt x="11999767" y="693931"/>
                  <a:pt x="12005171" y="693931"/>
                  <a:pt x="12010576" y="693931"/>
                </a:cubicBezTo>
                <a:cubicBezTo>
                  <a:pt x="12010576" y="696093"/>
                  <a:pt x="12010576" y="698255"/>
                  <a:pt x="12010576" y="700416"/>
                </a:cubicBezTo>
                <a:cubicBezTo>
                  <a:pt x="12018683" y="700416"/>
                  <a:pt x="12024087" y="700416"/>
                  <a:pt x="12032194" y="700416"/>
                </a:cubicBezTo>
                <a:cubicBezTo>
                  <a:pt x="12032194" y="715549"/>
                  <a:pt x="12032194" y="732843"/>
                  <a:pt x="12032194" y="750137"/>
                </a:cubicBezTo>
                <a:cubicBezTo>
                  <a:pt x="12045705" y="750137"/>
                  <a:pt x="12061919" y="750137"/>
                  <a:pt x="12075430" y="750137"/>
                </a:cubicBezTo>
                <a:cubicBezTo>
                  <a:pt x="12075430" y="741490"/>
                  <a:pt x="12075430" y="732843"/>
                  <a:pt x="12075430" y="724196"/>
                </a:cubicBezTo>
                <a:cubicBezTo>
                  <a:pt x="12091644" y="724196"/>
                  <a:pt x="12110559" y="724196"/>
                  <a:pt x="12126773" y="724196"/>
                </a:cubicBezTo>
                <a:cubicBezTo>
                  <a:pt x="12126773" y="713387"/>
                  <a:pt x="12126773" y="704740"/>
                  <a:pt x="12126773" y="693931"/>
                </a:cubicBezTo>
                <a:cubicBezTo>
                  <a:pt x="12148391" y="693931"/>
                  <a:pt x="12170009" y="693931"/>
                  <a:pt x="12191627" y="693931"/>
                </a:cubicBezTo>
                <a:cubicBezTo>
                  <a:pt x="12191627" y="693931"/>
                  <a:pt x="12191627" y="693931"/>
                  <a:pt x="12191627" y="886329"/>
                </a:cubicBezTo>
                <a:cubicBezTo>
                  <a:pt x="12191627" y="886329"/>
                  <a:pt x="12191627" y="886329"/>
                  <a:pt x="9548589" y="886329"/>
                </a:cubicBezTo>
                <a:lnTo>
                  <a:pt x="8511957" y="886329"/>
                </a:lnTo>
                <a:cubicBezTo>
                  <a:pt x="8511957" y="886329"/>
                  <a:pt x="8511957" y="886329"/>
                  <a:pt x="8323543" y="886329"/>
                </a:cubicBezTo>
                <a:lnTo>
                  <a:pt x="8246334" y="886329"/>
                </a:lnTo>
                <a:lnTo>
                  <a:pt x="8065345" y="886329"/>
                </a:lnTo>
                <a:cubicBezTo>
                  <a:pt x="7618733" y="886329"/>
                  <a:pt x="6725510" y="886329"/>
                  <a:pt x="4939062" y="886329"/>
                </a:cubicBezTo>
                <a:lnTo>
                  <a:pt x="4205110" y="886329"/>
                </a:lnTo>
                <a:lnTo>
                  <a:pt x="4175786" y="886329"/>
                </a:lnTo>
                <a:lnTo>
                  <a:pt x="3464904" y="886329"/>
                </a:lnTo>
                <a:cubicBezTo>
                  <a:pt x="0" y="886329"/>
                  <a:pt x="0" y="886329"/>
                  <a:pt x="0" y="886329"/>
                </a:cubicBezTo>
                <a:cubicBezTo>
                  <a:pt x="0" y="693931"/>
                  <a:pt x="0" y="693931"/>
                  <a:pt x="0" y="693931"/>
                </a:cubicBezTo>
                <a:cubicBezTo>
                  <a:pt x="23042" y="693931"/>
                  <a:pt x="46084" y="693931"/>
                  <a:pt x="69125" y="693931"/>
                </a:cubicBezTo>
                <a:cubicBezTo>
                  <a:pt x="69125" y="704740"/>
                  <a:pt x="69125" y="713387"/>
                  <a:pt x="69125" y="724196"/>
                </a:cubicBezTo>
                <a:cubicBezTo>
                  <a:pt x="86407" y="724196"/>
                  <a:pt x="106568" y="724196"/>
                  <a:pt x="123849" y="724196"/>
                </a:cubicBezTo>
                <a:cubicBezTo>
                  <a:pt x="123849" y="732843"/>
                  <a:pt x="123849" y="741490"/>
                  <a:pt x="123849" y="750137"/>
                </a:cubicBezTo>
                <a:cubicBezTo>
                  <a:pt x="138251" y="750137"/>
                  <a:pt x="155532" y="750137"/>
                  <a:pt x="169933" y="750137"/>
                </a:cubicBezTo>
                <a:cubicBezTo>
                  <a:pt x="169933" y="732843"/>
                  <a:pt x="169933" y="715549"/>
                  <a:pt x="169933" y="700416"/>
                </a:cubicBezTo>
                <a:cubicBezTo>
                  <a:pt x="178573" y="700416"/>
                  <a:pt x="184334" y="700416"/>
                  <a:pt x="192975" y="700416"/>
                </a:cubicBezTo>
                <a:cubicBezTo>
                  <a:pt x="192975" y="698255"/>
                  <a:pt x="192975" y="696093"/>
                  <a:pt x="192975" y="693931"/>
                </a:cubicBezTo>
                <a:cubicBezTo>
                  <a:pt x="198735" y="693931"/>
                  <a:pt x="204495" y="693931"/>
                  <a:pt x="210256" y="693931"/>
                </a:cubicBezTo>
                <a:cubicBezTo>
                  <a:pt x="210256" y="696093"/>
                  <a:pt x="210256" y="698255"/>
                  <a:pt x="210256" y="700416"/>
                </a:cubicBezTo>
                <a:cubicBezTo>
                  <a:pt x="218896" y="700416"/>
                  <a:pt x="227537" y="700416"/>
                  <a:pt x="236178" y="700416"/>
                </a:cubicBezTo>
                <a:cubicBezTo>
                  <a:pt x="236178" y="711225"/>
                  <a:pt x="236178" y="719872"/>
                  <a:pt x="236178" y="730681"/>
                </a:cubicBezTo>
                <a:cubicBezTo>
                  <a:pt x="262100" y="730681"/>
                  <a:pt x="290902" y="730681"/>
                  <a:pt x="316824" y="730681"/>
                </a:cubicBezTo>
                <a:cubicBezTo>
                  <a:pt x="316824" y="735005"/>
                  <a:pt x="316824" y="739328"/>
                  <a:pt x="316824" y="743652"/>
                </a:cubicBezTo>
                <a:cubicBezTo>
                  <a:pt x="319704" y="743652"/>
                  <a:pt x="325464" y="743652"/>
                  <a:pt x="328344" y="743652"/>
                </a:cubicBezTo>
                <a:cubicBezTo>
                  <a:pt x="328344" y="750137"/>
                  <a:pt x="328344" y="754461"/>
                  <a:pt x="328344" y="760946"/>
                </a:cubicBezTo>
                <a:cubicBezTo>
                  <a:pt x="336985" y="760946"/>
                  <a:pt x="348506" y="760946"/>
                  <a:pt x="357147" y="760946"/>
                </a:cubicBezTo>
                <a:cubicBezTo>
                  <a:pt x="357147" y="758784"/>
                  <a:pt x="357147" y="756623"/>
                  <a:pt x="357147" y="756623"/>
                </a:cubicBezTo>
                <a:cubicBezTo>
                  <a:pt x="362907" y="756623"/>
                  <a:pt x="368667" y="756623"/>
                  <a:pt x="374428" y="756623"/>
                </a:cubicBezTo>
                <a:cubicBezTo>
                  <a:pt x="374428" y="756623"/>
                  <a:pt x="374428" y="758784"/>
                  <a:pt x="374428" y="760946"/>
                </a:cubicBezTo>
                <a:cubicBezTo>
                  <a:pt x="385949" y="760946"/>
                  <a:pt x="400350" y="760946"/>
                  <a:pt x="414751" y="760946"/>
                </a:cubicBezTo>
                <a:cubicBezTo>
                  <a:pt x="414751" y="765270"/>
                  <a:pt x="414751" y="769593"/>
                  <a:pt x="414751" y="773917"/>
                </a:cubicBezTo>
                <a:cubicBezTo>
                  <a:pt x="426272" y="773917"/>
                  <a:pt x="437792" y="773917"/>
                  <a:pt x="449313" y="773917"/>
                </a:cubicBezTo>
                <a:cubicBezTo>
                  <a:pt x="449313" y="771755"/>
                  <a:pt x="449313" y="771755"/>
                  <a:pt x="449313" y="769593"/>
                </a:cubicBezTo>
                <a:cubicBezTo>
                  <a:pt x="455074" y="769593"/>
                  <a:pt x="460834" y="769593"/>
                  <a:pt x="466595" y="769593"/>
                </a:cubicBezTo>
                <a:cubicBezTo>
                  <a:pt x="466595" y="771755"/>
                  <a:pt x="466595" y="771755"/>
                  <a:pt x="466595" y="773917"/>
                </a:cubicBezTo>
                <a:cubicBezTo>
                  <a:pt x="478115" y="773917"/>
                  <a:pt x="489636" y="773917"/>
                  <a:pt x="498277" y="773917"/>
                </a:cubicBezTo>
                <a:cubicBezTo>
                  <a:pt x="498277" y="518827"/>
                  <a:pt x="498277" y="518827"/>
                  <a:pt x="498277" y="518827"/>
                </a:cubicBezTo>
                <a:cubicBezTo>
                  <a:pt x="535720" y="518827"/>
                  <a:pt x="535720" y="518827"/>
                  <a:pt x="535720" y="518827"/>
                </a:cubicBezTo>
                <a:cubicBezTo>
                  <a:pt x="535720" y="510180"/>
                  <a:pt x="535720" y="510180"/>
                  <a:pt x="535720" y="510180"/>
                </a:cubicBezTo>
                <a:cubicBezTo>
                  <a:pt x="616366" y="520989"/>
                  <a:pt x="616366" y="520989"/>
                  <a:pt x="616366" y="520989"/>
                </a:cubicBezTo>
                <a:cubicBezTo>
                  <a:pt x="616366" y="559901"/>
                  <a:pt x="616366" y="598813"/>
                  <a:pt x="616366" y="637725"/>
                </a:cubicBezTo>
                <a:cubicBezTo>
                  <a:pt x="627886" y="637725"/>
                  <a:pt x="639407" y="637725"/>
                  <a:pt x="648048" y="637725"/>
                </a:cubicBezTo>
                <a:cubicBezTo>
                  <a:pt x="650928" y="637725"/>
                  <a:pt x="650928" y="635563"/>
                  <a:pt x="653808" y="633401"/>
                </a:cubicBezTo>
                <a:cubicBezTo>
                  <a:pt x="656689" y="633401"/>
                  <a:pt x="662449" y="633401"/>
                  <a:pt x="665329" y="633401"/>
                </a:cubicBezTo>
                <a:cubicBezTo>
                  <a:pt x="668209" y="635563"/>
                  <a:pt x="668209" y="637725"/>
                  <a:pt x="671090" y="637725"/>
                </a:cubicBezTo>
                <a:cubicBezTo>
                  <a:pt x="682611" y="637725"/>
                  <a:pt x="697011" y="637725"/>
                  <a:pt x="708532" y="637725"/>
                </a:cubicBezTo>
                <a:cubicBezTo>
                  <a:pt x="708532" y="661504"/>
                  <a:pt x="708532" y="683122"/>
                  <a:pt x="708532" y="704740"/>
                </a:cubicBezTo>
                <a:cubicBezTo>
                  <a:pt x="720053" y="704740"/>
                  <a:pt x="728694" y="704740"/>
                  <a:pt x="740215" y="704740"/>
                </a:cubicBezTo>
                <a:cubicBezTo>
                  <a:pt x="740215" y="667990"/>
                  <a:pt x="740215" y="629078"/>
                  <a:pt x="740215" y="590166"/>
                </a:cubicBezTo>
                <a:cubicBezTo>
                  <a:pt x="745975" y="590166"/>
                  <a:pt x="751736" y="590166"/>
                  <a:pt x="754616" y="590166"/>
                </a:cubicBezTo>
                <a:cubicBezTo>
                  <a:pt x="754616" y="588004"/>
                  <a:pt x="754616" y="583680"/>
                  <a:pt x="754616" y="581519"/>
                </a:cubicBezTo>
                <a:cubicBezTo>
                  <a:pt x="789178" y="581519"/>
                  <a:pt x="823741" y="581519"/>
                  <a:pt x="858303" y="581519"/>
                </a:cubicBezTo>
                <a:cubicBezTo>
                  <a:pt x="861184" y="583680"/>
                  <a:pt x="864064" y="585842"/>
                  <a:pt x="866944" y="588004"/>
                </a:cubicBezTo>
                <a:cubicBezTo>
                  <a:pt x="866944" y="648534"/>
                  <a:pt x="866944" y="706902"/>
                  <a:pt x="866944" y="767431"/>
                </a:cubicBezTo>
                <a:cubicBezTo>
                  <a:pt x="872704" y="767431"/>
                  <a:pt x="881345" y="767431"/>
                  <a:pt x="889986" y="767431"/>
                </a:cubicBezTo>
                <a:cubicBezTo>
                  <a:pt x="889986" y="771755"/>
                  <a:pt x="889986" y="776079"/>
                  <a:pt x="889986" y="780402"/>
                </a:cubicBezTo>
                <a:cubicBezTo>
                  <a:pt x="895746" y="780402"/>
                  <a:pt x="904387" y="780402"/>
                  <a:pt x="910147" y="780402"/>
                </a:cubicBezTo>
                <a:cubicBezTo>
                  <a:pt x="910147" y="765270"/>
                  <a:pt x="910147" y="750137"/>
                  <a:pt x="910147" y="735005"/>
                </a:cubicBezTo>
                <a:cubicBezTo>
                  <a:pt x="918788" y="735005"/>
                  <a:pt x="930309" y="735005"/>
                  <a:pt x="938949" y="735005"/>
                </a:cubicBezTo>
                <a:cubicBezTo>
                  <a:pt x="938949" y="732843"/>
                  <a:pt x="938949" y="730681"/>
                  <a:pt x="938949" y="728519"/>
                </a:cubicBezTo>
                <a:cubicBezTo>
                  <a:pt x="950470" y="728519"/>
                  <a:pt x="959111" y="728519"/>
                  <a:pt x="970632" y="728519"/>
                </a:cubicBezTo>
                <a:cubicBezTo>
                  <a:pt x="970632" y="730681"/>
                  <a:pt x="970632" y="732843"/>
                  <a:pt x="970632" y="735005"/>
                </a:cubicBezTo>
                <a:cubicBezTo>
                  <a:pt x="976392" y="735005"/>
                  <a:pt x="982152" y="735005"/>
                  <a:pt x="987913" y="735005"/>
                </a:cubicBezTo>
                <a:cubicBezTo>
                  <a:pt x="990793" y="730681"/>
                  <a:pt x="990793" y="728519"/>
                  <a:pt x="990793" y="726358"/>
                </a:cubicBezTo>
                <a:cubicBezTo>
                  <a:pt x="993673" y="726358"/>
                  <a:pt x="996554" y="726358"/>
                  <a:pt x="999434" y="726358"/>
                </a:cubicBezTo>
                <a:cubicBezTo>
                  <a:pt x="999434" y="728519"/>
                  <a:pt x="1002314" y="730681"/>
                  <a:pt x="1002314" y="732843"/>
                </a:cubicBezTo>
                <a:cubicBezTo>
                  <a:pt x="1005194" y="732843"/>
                  <a:pt x="1008074" y="732843"/>
                  <a:pt x="1013835" y="732843"/>
                </a:cubicBezTo>
                <a:cubicBezTo>
                  <a:pt x="1013835" y="709063"/>
                  <a:pt x="1013835" y="683122"/>
                  <a:pt x="1013835" y="657181"/>
                </a:cubicBezTo>
                <a:cubicBezTo>
                  <a:pt x="1042637" y="657181"/>
                  <a:pt x="1074319" y="657181"/>
                  <a:pt x="1106002" y="657181"/>
                </a:cubicBezTo>
                <a:cubicBezTo>
                  <a:pt x="1108882" y="572871"/>
                  <a:pt x="1114642" y="488562"/>
                  <a:pt x="1117523" y="404253"/>
                </a:cubicBezTo>
                <a:cubicBezTo>
                  <a:pt x="1106002" y="402091"/>
                  <a:pt x="1071439" y="393444"/>
                  <a:pt x="1100241" y="382635"/>
                </a:cubicBezTo>
                <a:cubicBezTo>
                  <a:pt x="1097361" y="380473"/>
                  <a:pt x="1094481" y="378311"/>
                  <a:pt x="1091601" y="378311"/>
                </a:cubicBezTo>
                <a:cubicBezTo>
                  <a:pt x="1091601" y="363179"/>
                  <a:pt x="1091601" y="363179"/>
                  <a:pt x="1103121" y="354532"/>
                </a:cubicBezTo>
                <a:cubicBezTo>
                  <a:pt x="1103121" y="350208"/>
                  <a:pt x="1103121" y="343723"/>
                  <a:pt x="1103121" y="337238"/>
                </a:cubicBezTo>
                <a:cubicBezTo>
                  <a:pt x="1108882" y="337238"/>
                  <a:pt x="1117523" y="337238"/>
                  <a:pt x="1123283" y="337238"/>
                </a:cubicBezTo>
                <a:cubicBezTo>
                  <a:pt x="1123283" y="328590"/>
                  <a:pt x="1123283" y="322105"/>
                  <a:pt x="1123283" y="315620"/>
                </a:cubicBezTo>
                <a:cubicBezTo>
                  <a:pt x="1123283" y="313458"/>
                  <a:pt x="1126163" y="313458"/>
                  <a:pt x="1126163" y="311296"/>
                </a:cubicBezTo>
                <a:cubicBezTo>
                  <a:pt x="1126163" y="285355"/>
                  <a:pt x="1126163" y="259414"/>
                  <a:pt x="1126163" y="233472"/>
                </a:cubicBezTo>
                <a:cubicBezTo>
                  <a:pt x="1126163" y="231310"/>
                  <a:pt x="1123283" y="229149"/>
                  <a:pt x="1123283" y="226987"/>
                </a:cubicBezTo>
                <a:cubicBezTo>
                  <a:pt x="1126163" y="224825"/>
                  <a:pt x="1129043" y="222663"/>
                  <a:pt x="1131923" y="220502"/>
                </a:cubicBezTo>
                <a:cubicBezTo>
                  <a:pt x="1131923" y="201046"/>
                  <a:pt x="1131923" y="181590"/>
                  <a:pt x="1131923" y="162134"/>
                </a:cubicBezTo>
                <a:cubicBezTo>
                  <a:pt x="1131923" y="162134"/>
                  <a:pt x="1134804" y="159972"/>
                  <a:pt x="1134804" y="157810"/>
                </a:cubicBezTo>
                <a:cubicBezTo>
                  <a:pt x="1134804" y="140516"/>
                  <a:pt x="1134804" y="121060"/>
                  <a:pt x="1134804" y="101604"/>
                </a:cubicBezTo>
                <a:cubicBezTo>
                  <a:pt x="1134804" y="101604"/>
                  <a:pt x="1137684" y="99442"/>
                  <a:pt x="1137684" y="99442"/>
                </a:cubicBezTo>
                <a:cubicBezTo>
                  <a:pt x="1137684" y="92957"/>
                  <a:pt x="1137684" y="88633"/>
                  <a:pt x="1137684" y="82148"/>
                </a:cubicBezTo>
                <a:cubicBezTo>
                  <a:pt x="1137684" y="82148"/>
                  <a:pt x="1137684" y="79986"/>
                  <a:pt x="1140564" y="79986"/>
                </a:cubicBezTo>
                <a:cubicBezTo>
                  <a:pt x="1143444" y="79986"/>
                  <a:pt x="1143444" y="82148"/>
                  <a:pt x="1143444" y="82148"/>
                </a:cubicBezTo>
                <a:cubicBezTo>
                  <a:pt x="1143444" y="88633"/>
                  <a:pt x="1143444" y="92957"/>
                  <a:pt x="1143444" y="99442"/>
                </a:cubicBezTo>
                <a:cubicBezTo>
                  <a:pt x="1146325" y="99442"/>
                  <a:pt x="1146325" y="101604"/>
                  <a:pt x="1146325" y="101604"/>
                </a:cubicBezTo>
                <a:cubicBezTo>
                  <a:pt x="1146325" y="121060"/>
                  <a:pt x="1146325" y="140516"/>
                  <a:pt x="1146325" y="157810"/>
                </a:cubicBezTo>
                <a:cubicBezTo>
                  <a:pt x="1149205" y="159972"/>
                  <a:pt x="1149205" y="159972"/>
                  <a:pt x="1149205" y="162134"/>
                </a:cubicBezTo>
                <a:cubicBezTo>
                  <a:pt x="1149205" y="181590"/>
                  <a:pt x="1149205" y="201046"/>
                  <a:pt x="1149205" y="220502"/>
                </a:cubicBezTo>
                <a:cubicBezTo>
                  <a:pt x="1152085" y="222663"/>
                  <a:pt x="1154965" y="224825"/>
                  <a:pt x="1157846" y="226987"/>
                </a:cubicBezTo>
                <a:cubicBezTo>
                  <a:pt x="1157846" y="229149"/>
                  <a:pt x="1154965" y="231310"/>
                  <a:pt x="1154965" y="233472"/>
                </a:cubicBezTo>
                <a:cubicBezTo>
                  <a:pt x="1154965" y="259414"/>
                  <a:pt x="1154965" y="285355"/>
                  <a:pt x="1154965" y="311296"/>
                </a:cubicBezTo>
                <a:cubicBezTo>
                  <a:pt x="1154965" y="313458"/>
                  <a:pt x="1157846" y="313458"/>
                  <a:pt x="1157846" y="315620"/>
                </a:cubicBezTo>
                <a:cubicBezTo>
                  <a:pt x="1157846" y="322105"/>
                  <a:pt x="1157846" y="328590"/>
                  <a:pt x="1157846" y="337238"/>
                </a:cubicBezTo>
                <a:cubicBezTo>
                  <a:pt x="1166486" y="337238"/>
                  <a:pt x="1172246" y="337238"/>
                  <a:pt x="1178007" y="337238"/>
                </a:cubicBezTo>
                <a:cubicBezTo>
                  <a:pt x="1178007" y="343723"/>
                  <a:pt x="1178007" y="350208"/>
                  <a:pt x="1178007" y="354532"/>
                </a:cubicBezTo>
                <a:cubicBezTo>
                  <a:pt x="1192408" y="363179"/>
                  <a:pt x="1189528" y="365341"/>
                  <a:pt x="1189528" y="378311"/>
                </a:cubicBezTo>
                <a:cubicBezTo>
                  <a:pt x="1186648" y="378311"/>
                  <a:pt x="1183767" y="380473"/>
                  <a:pt x="1180887" y="382635"/>
                </a:cubicBezTo>
                <a:cubicBezTo>
                  <a:pt x="1212569" y="391282"/>
                  <a:pt x="1178007" y="404253"/>
                  <a:pt x="1163606" y="404253"/>
                </a:cubicBezTo>
                <a:cubicBezTo>
                  <a:pt x="1172246" y="549092"/>
                  <a:pt x="1178007" y="691769"/>
                  <a:pt x="1186648" y="836608"/>
                </a:cubicBezTo>
                <a:cubicBezTo>
                  <a:pt x="1192408" y="836608"/>
                  <a:pt x="1195288" y="836608"/>
                  <a:pt x="1201049" y="836608"/>
                </a:cubicBezTo>
                <a:cubicBezTo>
                  <a:pt x="1201049" y="827961"/>
                  <a:pt x="1201049" y="819314"/>
                  <a:pt x="1201049" y="810667"/>
                </a:cubicBezTo>
                <a:cubicBezTo>
                  <a:pt x="1218330" y="810667"/>
                  <a:pt x="1238491" y="810667"/>
                  <a:pt x="1255773" y="810667"/>
                </a:cubicBezTo>
                <a:cubicBezTo>
                  <a:pt x="1255773" y="821476"/>
                  <a:pt x="1255773" y="830123"/>
                  <a:pt x="1255773" y="840932"/>
                </a:cubicBezTo>
                <a:cubicBezTo>
                  <a:pt x="1258653" y="840932"/>
                  <a:pt x="1261533" y="840932"/>
                  <a:pt x="1264413" y="840932"/>
                </a:cubicBezTo>
                <a:cubicBezTo>
                  <a:pt x="1264413" y="825799"/>
                  <a:pt x="1264413" y="812829"/>
                  <a:pt x="1264413" y="797696"/>
                </a:cubicBezTo>
                <a:cubicBezTo>
                  <a:pt x="1267294" y="797696"/>
                  <a:pt x="1270174" y="797696"/>
                  <a:pt x="1273054" y="797696"/>
                </a:cubicBezTo>
                <a:cubicBezTo>
                  <a:pt x="1273054" y="812829"/>
                  <a:pt x="1273054" y="825799"/>
                  <a:pt x="1273054" y="838770"/>
                </a:cubicBezTo>
                <a:cubicBezTo>
                  <a:pt x="1275934" y="838770"/>
                  <a:pt x="1278814" y="838770"/>
                  <a:pt x="1281694" y="838770"/>
                </a:cubicBezTo>
                <a:cubicBezTo>
                  <a:pt x="1281694" y="832285"/>
                  <a:pt x="1281694" y="823638"/>
                  <a:pt x="1281694" y="817152"/>
                </a:cubicBezTo>
                <a:cubicBezTo>
                  <a:pt x="1281694" y="817152"/>
                  <a:pt x="1284575" y="817152"/>
                  <a:pt x="1284575" y="817152"/>
                </a:cubicBezTo>
                <a:cubicBezTo>
                  <a:pt x="1284575" y="823638"/>
                  <a:pt x="1284575" y="830123"/>
                  <a:pt x="1284575" y="838770"/>
                </a:cubicBezTo>
                <a:cubicBezTo>
                  <a:pt x="1296096" y="838770"/>
                  <a:pt x="1307617" y="838770"/>
                  <a:pt x="1319137" y="836608"/>
                </a:cubicBezTo>
                <a:cubicBezTo>
                  <a:pt x="1319137" y="830123"/>
                  <a:pt x="1319137" y="821476"/>
                  <a:pt x="1319137" y="812829"/>
                </a:cubicBezTo>
                <a:cubicBezTo>
                  <a:pt x="1324898" y="812829"/>
                  <a:pt x="1333538" y="812829"/>
                  <a:pt x="1339299" y="812829"/>
                </a:cubicBezTo>
                <a:cubicBezTo>
                  <a:pt x="1339299" y="810667"/>
                  <a:pt x="1339299" y="808505"/>
                  <a:pt x="1339299" y="806343"/>
                </a:cubicBezTo>
                <a:cubicBezTo>
                  <a:pt x="1347939" y="806343"/>
                  <a:pt x="1356580" y="806343"/>
                  <a:pt x="1362340" y="806343"/>
                </a:cubicBezTo>
                <a:cubicBezTo>
                  <a:pt x="1362340" y="808505"/>
                  <a:pt x="1362340" y="808505"/>
                  <a:pt x="1362340" y="810667"/>
                </a:cubicBezTo>
                <a:cubicBezTo>
                  <a:pt x="1368101" y="810667"/>
                  <a:pt x="1373861" y="810667"/>
                  <a:pt x="1379622" y="810667"/>
                </a:cubicBezTo>
                <a:cubicBezTo>
                  <a:pt x="1379622" y="808505"/>
                  <a:pt x="1379622" y="808505"/>
                  <a:pt x="1379622" y="806343"/>
                </a:cubicBezTo>
                <a:cubicBezTo>
                  <a:pt x="1431465" y="806343"/>
                  <a:pt x="1483309" y="806343"/>
                  <a:pt x="1535153" y="806343"/>
                </a:cubicBezTo>
                <a:cubicBezTo>
                  <a:pt x="1535153" y="804182"/>
                  <a:pt x="1535153" y="802020"/>
                  <a:pt x="1535153" y="799858"/>
                </a:cubicBezTo>
                <a:cubicBezTo>
                  <a:pt x="1538033" y="799858"/>
                  <a:pt x="1543794" y="799858"/>
                  <a:pt x="1546674" y="799858"/>
                </a:cubicBezTo>
                <a:cubicBezTo>
                  <a:pt x="1546674" y="802020"/>
                  <a:pt x="1546674" y="804182"/>
                  <a:pt x="1546674" y="806343"/>
                </a:cubicBezTo>
                <a:cubicBezTo>
                  <a:pt x="1549554" y="806343"/>
                  <a:pt x="1555315" y="806343"/>
                  <a:pt x="1558195" y="806343"/>
                </a:cubicBezTo>
                <a:cubicBezTo>
                  <a:pt x="1558195" y="808505"/>
                  <a:pt x="1558195" y="812829"/>
                  <a:pt x="1558195" y="814991"/>
                </a:cubicBezTo>
                <a:cubicBezTo>
                  <a:pt x="1561075" y="814991"/>
                  <a:pt x="1563955" y="814991"/>
                  <a:pt x="1566835" y="814991"/>
                </a:cubicBezTo>
                <a:cubicBezTo>
                  <a:pt x="1566835" y="814991"/>
                  <a:pt x="1566835" y="812829"/>
                  <a:pt x="1566835" y="810667"/>
                </a:cubicBezTo>
                <a:cubicBezTo>
                  <a:pt x="1569716" y="810667"/>
                  <a:pt x="1572596" y="810667"/>
                  <a:pt x="1575476" y="810667"/>
                </a:cubicBezTo>
                <a:cubicBezTo>
                  <a:pt x="1575476" y="812829"/>
                  <a:pt x="1575476" y="814991"/>
                  <a:pt x="1575476" y="814991"/>
                </a:cubicBezTo>
                <a:cubicBezTo>
                  <a:pt x="1584117" y="814991"/>
                  <a:pt x="1592757" y="814991"/>
                  <a:pt x="1601398" y="814991"/>
                </a:cubicBezTo>
                <a:cubicBezTo>
                  <a:pt x="1601398" y="812829"/>
                  <a:pt x="1601398" y="810667"/>
                  <a:pt x="1601398" y="808505"/>
                </a:cubicBezTo>
                <a:cubicBezTo>
                  <a:pt x="1607158" y="808505"/>
                  <a:pt x="1612919" y="808505"/>
                  <a:pt x="1618679" y="808505"/>
                </a:cubicBezTo>
                <a:cubicBezTo>
                  <a:pt x="1618679" y="819314"/>
                  <a:pt x="1618679" y="832285"/>
                  <a:pt x="1618679" y="843094"/>
                </a:cubicBezTo>
                <a:cubicBezTo>
                  <a:pt x="1621560" y="843094"/>
                  <a:pt x="1621560" y="843094"/>
                  <a:pt x="1624440" y="843094"/>
                </a:cubicBezTo>
                <a:cubicBezTo>
                  <a:pt x="1624440" y="840932"/>
                  <a:pt x="1624440" y="836608"/>
                  <a:pt x="1624440" y="834447"/>
                </a:cubicBezTo>
                <a:cubicBezTo>
                  <a:pt x="1627320" y="834447"/>
                  <a:pt x="1633080" y="834447"/>
                  <a:pt x="1635961" y="834447"/>
                </a:cubicBezTo>
                <a:cubicBezTo>
                  <a:pt x="1635961" y="836608"/>
                  <a:pt x="1635961" y="840932"/>
                  <a:pt x="1635961" y="843094"/>
                </a:cubicBezTo>
                <a:cubicBezTo>
                  <a:pt x="1644601" y="843094"/>
                  <a:pt x="1656122" y="843094"/>
                  <a:pt x="1664763" y="843094"/>
                </a:cubicBezTo>
                <a:cubicBezTo>
                  <a:pt x="1664763" y="825799"/>
                  <a:pt x="1664763" y="825799"/>
                  <a:pt x="1664763" y="825799"/>
                </a:cubicBezTo>
                <a:cubicBezTo>
                  <a:pt x="1693565" y="819314"/>
                  <a:pt x="1693565" y="819314"/>
                  <a:pt x="1693565" y="819314"/>
                </a:cubicBezTo>
                <a:cubicBezTo>
                  <a:pt x="1693565" y="808505"/>
                  <a:pt x="1696445" y="795535"/>
                  <a:pt x="1696445" y="782564"/>
                </a:cubicBezTo>
                <a:cubicBezTo>
                  <a:pt x="1699325" y="782564"/>
                  <a:pt x="1702206" y="782564"/>
                  <a:pt x="1705086" y="782564"/>
                </a:cubicBezTo>
                <a:cubicBezTo>
                  <a:pt x="1705086" y="795535"/>
                  <a:pt x="1707966" y="808505"/>
                  <a:pt x="1707966" y="819314"/>
                </a:cubicBezTo>
                <a:cubicBezTo>
                  <a:pt x="1710846" y="819314"/>
                  <a:pt x="1716606" y="819314"/>
                  <a:pt x="1719487" y="819314"/>
                </a:cubicBezTo>
                <a:cubicBezTo>
                  <a:pt x="1719487" y="808505"/>
                  <a:pt x="1719487" y="795535"/>
                  <a:pt x="1722367" y="782564"/>
                </a:cubicBezTo>
                <a:cubicBezTo>
                  <a:pt x="1725247" y="782564"/>
                  <a:pt x="1728127" y="782564"/>
                  <a:pt x="1731008" y="782564"/>
                </a:cubicBezTo>
                <a:cubicBezTo>
                  <a:pt x="1731008" y="793373"/>
                  <a:pt x="1733888" y="804182"/>
                  <a:pt x="1733888" y="814991"/>
                </a:cubicBezTo>
                <a:cubicBezTo>
                  <a:pt x="1736768" y="814991"/>
                  <a:pt x="1739648" y="814991"/>
                  <a:pt x="1745409" y="814991"/>
                </a:cubicBezTo>
                <a:cubicBezTo>
                  <a:pt x="1745409" y="817152"/>
                  <a:pt x="1745409" y="817152"/>
                  <a:pt x="1745409" y="819314"/>
                </a:cubicBezTo>
                <a:cubicBezTo>
                  <a:pt x="1748289" y="819314"/>
                  <a:pt x="1754049" y="819314"/>
                  <a:pt x="1756929" y="819314"/>
                </a:cubicBezTo>
                <a:cubicBezTo>
                  <a:pt x="1756929" y="817152"/>
                  <a:pt x="1756929" y="817152"/>
                  <a:pt x="1756929" y="814991"/>
                </a:cubicBezTo>
                <a:cubicBezTo>
                  <a:pt x="1762690" y="814991"/>
                  <a:pt x="1765570" y="814991"/>
                  <a:pt x="1771331" y="814991"/>
                </a:cubicBezTo>
                <a:cubicBezTo>
                  <a:pt x="1771331" y="819314"/>
                  <a:pt x="1771331" y="821476"/>
                  <a:pt x="1771331" y="823638"/>
                </a:cubicBezTo>
                <a:cubicBezTo>
                  <a:pt x="1774211" y="825799"/>
                  <a:pt x="1777091" y="825799"/>
                  <a:pt x="1777091" y="825799"/>
                </a:cubicBezTo>
                <a:cubicBezTo>
                  <a:pt x="1777091" y="827961"/>
                  <a:pt x="1777091" y="830123"/>
                  <a:pt x="1777091" y="832285"/>
                </a:cubicBezTo>
                <a:cubicBezTo>
                  <a:pt x="1777091" y="836608"/>
                  <a:pt x="1777091" y="840932"/>
                  <a:pt x="1777091" y="845255"/>
                </a:cubicBezTo>
                <a:cubicBezTo>
                  <a:pt x="1785732" y="845255"/>
                  <a:pt x="1797252" y="845255"/>
                  <a:pt x="1808773" y="845255"/>
                </a:cubicBezTo>
                <a:cubicBezTo>
                  <a:pt x="1808773" y="834447"/>
                  <a:pt x="1808773" y="823638"/>
                  <a:pt x="1808773" y="810667"/>
                </a:cubicBezTo>
                <a:cubicBezTo>
                  <a:pt x="1805893" y="810667"/>
                  <a:pt x="1803013" y="810667"/>
                  <a:pt x="1800133" y="810667"/>
                </a:cubicBezTo>
                <a:cubicBezTo>
                  <a:pt x="1800133" y="808505"/>
                  <a:pt x="1800133" y="808505"/>
                  <a:pt x="1800133" y="806343"/>
                </a:cubicBezTo>
                <a:cubicBezTo>
                  <a:pt x="1805893" y="806343"/>
                  <a:pt x="1811654" y="806343"/>
                  <a:pt x="1814534" y="806343"/>
                </a:cubicBezTo>
                <a:cubicBezTo>
                  <a:pt x="1814534" y="799858"/>
                  <a:pt x="1814534" y="795535"/>
                  <a:pt x="1814534" y="789049"/>
                </a:cubicBezTo>
                <a:cubicBezTo>
                  <a:pt x="1851976" y="789049"/>
                  <a:pt x="1889419" y="789049"/>
                  <a:pt x="1923982" y="789049"/>
                </a:cubicBezTo>
                <a:cubicBezTo>
                  <a:pt x="1923982" y="795535"/>
                  <a:pt x="1923982" y="799858"/>
                  <a:pt x="1923982" y="806343"/>
                </a:cubicBezTo>
                <a:cubicBezTo>
                  <a:pt x="1935503" y="806343"/>
                  <a:pt x="1947024" y="806343"/>
                  <a:pt x="1955664" y="804182"/>
                </a:cubicBezTo>
                <a:cubicBezTo>
                  <a:pt x="1955664" y="799858"/>
                  <a:pt x="1955664" y="793373"/>
                  <a:pt x="1955664" y="786887"/>
                </a:cubicBezTo>
                <a:cubicBezTo>
                  <a:pt x="1961424" y="786887"/>
                  <a:pt x="1964305" y="786887"/>
                  <a:pt x="1967185" y="786887"/>
                </a:cubicBezTo>
                <a:cubicBezTo>
                  <a:pt x="1967185" y="778240"/>
                  <a:pt x="1967185" y="767431"/>
                  <a:pt x="1967185" y="756623"/>
                </a:cubicBezTo>
                <a:cubicBezTo>
                  <a:pt x="1972945" y="756623"/>
                  <a:pt x="1978706" y="756623"/>
                  <a:pt x="1981586" y="756623"/>
                </a:cubicBezTo>
                <a:cubicBezTo>
                  <a:pt x="1984466" y="756623"/>
                  <a:pt x="1984466" y="754461"/>
                  <a:pt x="1987346" y="754461"/>
                </a:cubicBezTo>
                <a:cubicBezTo>
                  <a:pt x="1990227" y="754461"/>
                  <a:pt x="1995987" y="754461"/>
                  <a:pt x="2001747" y="754461"/>
                </a:cubicBezTo>
                <a:cubicBezTo>
                  <a:pt x="2001747" y="754461"/>
                  <a:pt x="2004628" y="756623"/>
                  <a:pt x="2004628" y="756623"/>
                </a:cubicBezTo>
                <a:cubicBezTo>
                  <a:pt x="2010388" y="756623"/>
                  <a:pt x="2016148" y="756623"/>
                  <a:pt x="2021909" y="756623"/>
                </a:cubicBezTo>
                <a:cubicBezTo>
                  <a:pt x="2021909" y="767431"/>
                  <a:pt x="2021909" y="776079"/>
                  <a:pt x="2021909" y="786887"/>
                </a:cubicBezTo>
                <a:cubicBezTo>
                  <a:pt x="2036310" y="786887"/>
                  <a:pt x="2050711" y="786887"/>
                  <a:pt x="2065112" y="786887"/>
                </a:cubicBezTo>
                <a:cubicBezTo>
                  <a:pt x="2065112" y="782564"/>
                  <a:pt x="2065112" y="778240"/>
                  <a:pt x="2065112" y="773917"/>
                </a:cubicBezTo>
                <a:cubicBezTo>
                  <a:pt x="2067992" y="773917"/>
                  <a:pt x="2067992" y="773917"/>
                  <a:pt x="2070872" y="773917"/>
                </a:cubicBezTo>
                <a:cubicBezTo>
                  <a:pt x="2070872" y="778240"/>
                  <a:pt x="2070872" y="782564"/>
                  <a:pt x="2070872" y="786887"/>
                </a:cubicBezTo>
                <a:cubicBezTo>
                  <a:pt x="2088154" y="786887"/>
                  <a:pt x="2088154" y="786887"/>
                  <a:pt x="2088154" y="786887"/>
                </a:cubicBezTo>
                <a:cubicBezTo>
                  <a:pt x="2088154" y="648534"/>
                  <a:pt x="2088154" y="648534"/>
                  <a:pt x="2088154" y="648534"/>
                </a:cubicBezTo>
                <a:cubicBezTo>
                  <a:pt x="2142878" y="648534"/>
                  <a:pt x="2142878" y="648534"/>
                  <a:pt x="2142878" y="648534"/>
                </a:cubicBezTo>
                <a:cubicBezTo>
                  <a:pt x="2142878" y="637725"/>
                  <a:pt x="2142878" y="637725"/>
                  <a:pt x="2142878" y="637725"/>
                </a:cubicBezTo>
                <a:cubicBezTo>
                  <a:pt x="2151518" y="637725"/>
                  <a:pt x="2151518" y="637725"/>
                  <a:pt x="2151518" y="637725"/>
                </a:cubicBezTo>
                <a:cubicBezTo>
                  <a:pt x="2151518" y="644210"/>
                  <a:pt x="2151518" y="644210"/>
                  <a:pt x="2151518" y="644210"/>
                </a:cubicBezTo>
                <a:cubicBezTo>
                  <a:pt x="2177440" y="644210"/>
                  <a:pt x="2177440" y="644210"/>
                  <a:pt x="2177440" y="644210"/>
                </a:cubicBezTo>
                <a:cubicBezTo>
                  <a:pt x="2177440" y="637725"/>
                  <a:pt x="2177440" y="637725"/>
                  <a:pt x="2177440" y="637725"/>
                </a:cubicBezTo>
                <a:cubicBezTo>
                  <a:pt x="2183201" y="637725"/>
                  <a:pt x="2183201" y="637725"/>
                  <a:pt x="2183201" y="637725"/>
                </a:cubicBezTo>
                <a:cubicBezTo>
                  <a:pt x="2183201" y="652857"/>
                  <a:pt x="2183201" y="652857"/>
                  <a:pt x="2183201" y="652857"/>
                </a:cubicBezTo>
                <a:cubicBezTo>
                  <a:pt x="2191841" y="652857"/>
                  <a:pt x="2191841" y="652857"/>
                  <a:pt x="2191841" y="652857"/>
                </a:cubicBezTo>
                <a:cubicBezTo>
                  <a:pt x="2191841" y="665828"/>
                  <a:pt x="2191841" y="665828"/>
                  <a:pt x="2191841" y="665828"/>
                </a:cubicBezTo>
                <a:cubicBezTo>
                  <a:pt x="2223524" y="665828"/>
                  <a:pt x="2223524" y="665828"/>
                  <a:pt x="2223524" y="665828"/>
                </a:cubicBezTo>
                <a:cubicBezTo>
                  <a:pt x="2223524" y="698255"/>
                  <a:pt x="2223524" y="698255"/>
                  <a:pt x="2223524" y="698255"/>
                </a:cubicBezTo>
                <a:cubicBezTo>
                  <a:pt x="2226404" y="698255"/>
                  <a:pt x="2226404" y="698255"/>
                  <a:pt x="2226404" y="698255"/>
                </a:cubicBezTo>
                <a:cubicBezTo>
                  <a:pt x="2226404" y="676637"/>
                  <a:pt x="2226404" y="676637"/>
                  <a:pt x="2226404" y="676637"/>
                </a:cubicBezTo>
                <a:cubicBezTo>
                  <a:pt x="2240805" y="676637"/>
                  <a:pt x="2240805" y="676637"/>
                  <a:pt x="2240805" y="676637"/>
                </a:cubicBezTo>
                <a:cubicBezTo>
                  <a:pt x="2240805" y="713387"/>
                  <a:pt x="2240805" y="713387"/>
                  <a:pt x="2240805" y="713387"/>
                </a:cubicBezTo>
                <a:cubicBezTo>
                  <a:pt x="2284008" y="713387"/>
                  <a:pt x="2284008" y="713387"/>
                  <a:pt x="2284008" y="713387"/>
                </a:cubicBezTo>
                <a:cubicBezTo>
                  <a:pt x="2284008" y="700416"/>
                  <a:pt x="2284008" y="700416"/>
                  <a:pt x="2284008" y="700416"/>
                </a:cubicBezTo>
                <a:cubicBezTo>
                  <a:pt x="2301289" y="700416"/>
                  <a:pt x="2301289" y="700416"/>
                  <a:pt x="2301289" y="700416"/>
                </a:cubicBezTo>
                <a:cubicBezTo>
                  <a:pt x="2301289" y="717711"/>
                  <a:pt x="2301289" y="717711"/>
                  <a:pt x="2301289" y="717711"/>
                </a:cubicBezTo>
                <a:cubicBezTo>
                  <a:pt x="2307050" y="717711"/>
                  <a:pt x="2307050" y="717711"/>
                  <a:pt x="2307050" y="717711"/>
                </a:cubicBezTo>
                <a:cubicBezTo>
                  <a:pt x="2307050" y="700416"/>
                  <a:pt x="2307050" y="700416"/>
                  <a:pt x="2307050" y="700416"/>
                </a:cubicBezTo>
                <a:cubicBezTo>
                  <a:pt x="2327211" y="700416"/>
                  <a:pt x="2327211" y="700416"/>
                  <a:pt x="2327211" y="700416"/>
                </a:cubicBezTo>
                <a:cubicBezTo>
                  <a:pt x="2327211" y="661504"/>
                  <a:pt x="2327211" y="661504"/>
                  <a:pt x="2327211" y="661504"/>
                </a:cubicBezTo>
                <a:cubicBezTo>
                  <a:pt x="2338732" y="661504"/>
                  <a:pt x="2338732" y="661504"/>
                  <a:pt x="2338732" y="661504"/>
                </a:cubicBezTo>
                <a:cubicBezTo>
                  <a:pt x="2353134" y="618269"/>
                  <a:pt x="2353134" y="618269"/>
                  <a:pt x="2353134" y="618269"/>
                </a:cubicBezTo>
                <a:cubicBezTo>
                  <a:pt x="2367534" y="618269"/>
                  <a:pt x="2367534" y="618269"/>
                  <a:pt x="2367534" y="618269"/>
                </a:cubicBezTo>
                <a:cubicBezTo>
                  <a:pt x="2384816" y="661504"/>
                  <a:pt x="2384816" y="661504"/>
                  <a:pt x="2384816" y="661504"/>
                </a:cubicBezTo>
                <a:cubicBezTo>
                  <a:pt x="2396336" y="661504"/>
                  <a:pt x="2396336" y="661504"/>
                  <a:pt x="2396336" y="661504"/>
                </a:cubicBezTo>
                <a:cubicBezTo>
                  <a:pt x="2396336" y="726358"/>
                  <a:pt x="2396336" y="726358"/>
                  <a:pt x="2396336" y="726358"/>
                </a:cubicBezTo>
                <a:cubicBezTo>
                  <a:pt x="2404977" y="726358"/>
                  <a:pt x="2404977" y="726358"/>
                  <a:pt x="2404977" y="726358"/>
                </a:cubicBezTo>
                <a:cubicBezTo>
                  <a:pt x="2404977" y="771755"/>
                  <a:pt x="2404977" y="771755"/>
                  <a:pt x="2404977" y="771755"/>
                </a:cubicBezTo>
                <a:cubicBezTo>
                  <a:pt x="2410738" y="771755"/>
                  <a:pt x="2410738" y="771755"/>
                  <a:pt x="2410738" y="771755"/>
                </a:cubicBezTo>
                <a:cubicBezTo>
                  <a:pt x="2410738" y="756623"/>
                  <a:pt x="2410738" y="756623"/>
                  <a:pt x="2410738" y="756623"/>
                </a:cubicBezTo>
                <a:cubicBezTo>
                  <a:pt x="2419378" y="767431"/>
                  <a:pt x="2419378" y="767431"/>
                  <a:pt x="2419378" y="767431"/>
                </a:cubicBezTo>
                <a:cubicBezTo>
                  <a:pt x="2428019" y="767431"/>
                  <a:pt x="2428019" y="767431"/>
                  <a:pt x="2428019" y="767431"/>
                </a:cubicBezTo>
                <a:cubicBezTo>
                  <a:pt x="2428019" y="680960"/>
                  <a:pt x="2428019" y="680960"/>
                  <a:pt x="2428019" y="680960"/>
                </a:cubicBezTo>
                <a:cubicBezTo>
                  <a:pt x="2468342" y="680960"/>
                  <a:pt x="2468342" y="680960"/>
                  <a:pt x="2468342" y="680960"/>
                </a:cubicBezTo>
                <a:cubicBezTo>
                  <a:pt x="2485623" y="696093"/>
                  <a:pt x="2485623" y="696093"/>
                  <a:pt x="2485623" y="696093"/>
                </a:cubicBezTo>
                <a:cubicBezTo>
                  <a:pt x="2485623" y="680960"/>
                  <a:pt x="2485623" y="680960"/>
                  <a:pt x="2485623" y="680960"/>
                </a:cubicBezTo>
                <a:cubicBezTo>
                  <a:pt x="2488503" y="680960"/>
                  <a:pt x="2488503" y="680960"/>
                  <a:pt x="2488503" y="680960"/>
                </a:cubicBezTo>
                <a:cubicBezTo>
                  <a:pt x="2488503" y="678799"/>
                  <a:pt x="2488503" y="678799"/>
                  <a:pt x="2488503" y="678799"/>
                </a:cubicBezTo>
                <a:cubicBezTo>
                  <a:pt x="2502905" y="678799"/>
                  <a:pt x="2502905" y="678799"/>
                  <a:pt x="2502905" y="678799"/>
                </a:cubicBezTo>
                <a:cubicBezTo>
                  <a:pt x="2502905" y="655019"/>
                  <a:pt x="2502905" y="655019"/>
                  <a:pt x="2502905" y="655019"/>
                </a:cubicBezTo>
                <a:cubicBezTo>
                  <a:pt x="2511545" y="655019"/>
                  <a:pt x="2511545" y="655019"/>
                  <a:pt x="2511545" y="655019"/>
                </a:cubicBezTo>
                <a:cubicBezTo>
                  <a:pt x="2511545" y="642048"/>
                  <a:pt x="2511545" y="642048"/>
                  <a:pt x="2511545" y="642048"/>
                </a:cubicBezTo>
                <a:cubicBezTo>
                  <a:pt x="2514425" y="642048"/>
                  <a:pt x="2514425" y="642048"/>
                  <a:pt x="2514425" y="642048"/>
                </a:cubicBezTo>
                <a:cubicBezTo>
                  <a:pt x="2514425" y="618269"/>
                  <a:pt x="2514425" y="618269"/>
                  <a:pt x="2514425" y="618269"/>
                </a:cubicBezTo>
                <a:cubicBezTo>
                  <a:pt x="2537467" y="618269"/>
                  <a:pt x="2537467" y="618269"/>
                  <a:pt x="2537467" y="618269"/>
                </a:cubicBezTo>
                <a:cubicBezTo>
                  <a:pt x="2537467" y="588004"/>
                  <a:pt x="2537467" y="588004"/>
                  <a:pt x="2537467" y="588004"/>
                </a:cubicBezTo>
                <a:cubicBezTo>
                  <a:pt x="2548988" y="588004"/>
                  <a:pt x="2548988" y="588004"/>
                  <a:pt x="2548988" y="588004"/>
                </a:cubicBezTo>
                <a:cubicBezTo>
                  <a:pt x="2548988" y="581519"/>
                  <a:pt x="2548988" y="581519"/>
                  <a:pt x="2548988" y="581519"/>
                </a:cubicBezTo>
                <a:cubicBezTo>
                  <a:pt x="2557629" y="581519"/>
                  <a:pt x="2557629" y="581519"/>
                  <a:pt x="2557629" y="581519"/>
                </a:cubicBezTo>
                <a:cubicBezTo>
                  <a:pt x="2557629" y="551254"/>
                  <a:pt x="2557629" y="551254"/>
                  <a:pt x="2557629" y="551254"/>
                </a:cubicBezTo>
                <a:cubicBezTo>
                  <a:pt x="2563388" y="551254"/>
                  <a:pt x="2563388" y="551254"/>
                  <a:pt x="2563388" y="551254"/>
                </a:cubicBezTo>
                <a:cubicBezTo>
                  <a:pt x="2563388" y="542607"/>
                  <a:pt x="2563388" y="542607"/>
                  <a:pt x="2563388" y="542607"/>
                </a:cubicBezTo>
                <a:cubicBezTo>
                  <a:pt x="2572029" y="542607"/>
                  <a:pt x="2572029" y="542607"/>
                  <a:pt x="2572029" y="542607"/>
                </a:cubicBezTo>
                <a:cubicBezTo>
                  <a:pt x="2572029" y="512342"/>
                  <a:pt x="2572029" y="512342"/>
                  <a:pt x="2572029" y="512342"/>
                </a:cubicBezTo>
                <a:cubicBezTo>
                  <a:pt x="2609472" y="512342"/>
                  <a:pt x="2609472" y="512342"/>
                  <a:pt x="2609472" y="512342"/>
                </a:cubicBezTo>
                <a:cubicBezTo>
                  <a:pt x="2609472" y="499371"/>
                  <a:pt x="2609472" y="499371"/>
                  <a:pt x="2609472" y="499371"/>
                </a:cubicBezTo>
                <a:cubicBezTo>
                  <a:pt x="2652676" y="499371"/>
                  <a:pt x="2652676" y="499371"/>
                  <a:pt x="2652676" y="499371"/>
                </a:cubicBezTo>
                <a:cubicBezTo>
                  <a:pt x="2652676" y="490724"/>
                  <a:pt x="2652676" y="490724"/>
                  <a:pt x="2652676" y="490724"/>
                </a:cubicBezTo>
                <a:cubicBezTo>
                  <a:pt x="2678597" y="490724"/>
                  <a:pt x="2678597" y="490724"/>
                  <a:pt x="2678597" y="490724"/>
                </a:cubicBezTo>
                <a:cubicBezTo>
                  <a:pt x="2678597" y="499371"/>
                  <a:pt x="2678597" y="499371"/>
                  <a:pt x="2678597" y="499371"/>
                </a:cubicBezTo>
                <a:cubicBezTo>
                  <a:pt x="2684358" y="499371"/>
                  <a:pt x="2684358" y="499371"/>
                  <a:pt x="2684358" y="499371"/>
                </a:cubicBezTo>
                <a:cubicBezTo>
                  <a:pt x="2684358" y="495047"/>
                  <a:pt x="2684358" y="495047"/>
                  <a:pt x="2684358" y="495047"/>
                </a:cubicBezTo>
                <a:cubicBezTo>
                  <a:pt x="2698759" y="495047"/>
                  <a:pt x="2698759" y="495047"/>
                  <a:pt x="2698759" y="495047"/>
                </a:cubicBezTo>
                <a:cubicBezTo>
                  <a:pt x="2698759" y="499371"/>
                  <a:pt x="2698759" y="499371"/>
                  <a:pt x="2698759" y="499371"/>
                </a:cubicBezTo>
                <a:cubicBezTo>
                  <a:pt x="2707400" y="499371"/>
                  <a:pt x="2707400" y="499371"/>
                  <a:pt x="2707400" y="499371"/>
                </a:cubicBezTo>
                <a:cubicBezTo>
                  <a:pt x="2707400" y="490724"/>
                  <a:pt x="2707400" y="490724"/>
                  <a:pt x="2707400" y="490724"/>
                </a:cubicBezTo>
                <a:cubicBezTo>
                  <a:pt x="2727561" y="490724"/>
                  <a:pt x="2727561" y="490724"/>
                  <a:pt x="2727561" y="490724"/>
                </a:cubicBezTo>
                <a:cubicBezTo>
                  <a:pt x="2727561" y="499371"/>
                  <a:pt x="2727561" y="499371"/>
                  <a:pt x="2727561" y="499371"/>
                </a:cubicBezTo>
                <a:cubicBezTo>
                  <a:pt x="2759243" y="499371"/>
                  <a:pt x="2759243" y="499371"/>
                  <a:pt x="2759243" y="499371"/>
                </a:cubicBezTo>
                <a:cubicBezTo>
                  <a:pt x="2759243" y="514503"/>
                  <a:pt x="2759243" y="514503"/>
                  <a:pt x="2759243" y="514503"/>
                </a:cubicBezTo>
                <a:cubicBezTo>
                  <a:pt x="2779404" y="514503"/>
                  <a:pt x="2779404" y="514503"/>
                  <a:pt x="2779404" y="514503"/>
                </a:cubicBezTo>
                <a:cubicBezTo>
                  <a:pt x="2779404" y="596651"/>
                  <a:pt x="2779404" y="596651"/>
                  <a:pt x="2779404" y="596651"/>
                </a:cubicBezTo>
                <a:cubicBezTo>
                  <a:pt x="2788045" y="596651"/>
                  <a:pt x="2788045" y="596651"/>
                  <a:pt x="2788045" y="596651"/>
                </a:cubicBezTo>
                <a:cubicBezTo>
                  <a:pt x="2788045" y="564224"/>
                  <a:pt x="2788045" y="564224"/>
                  <a:pt x="2788045" y="564224"/>
                </a:cubicBezTo>
                <a:cubicBezTo>
                  <a:pt x="2842769" y="564224"/>
                  <a:pt x="2842769" y="564224"/>
                  <a:pt x="2842769" y="564224"/>
                </a:cubicBezTo>
                <a:cubicBezTo>
                  <a:pt x="2842769" y="596651"/>
                  <a:pt x="2842769" y="596651"/>
                  <a:pt x="2842769" y="596651"/>
                </a:cubicBezTo>
                <a:cubicBezTo>
                  <a:pt x="2848530" y="596651"/>
                  <a:pt x="2848530" y="596651"/>
                  <a:pt x="2848530" y="596651"/>
                </a:cubicBezTo>
                <a:cubicBezTo>
                  <a:pt x="2848530" y="683122"/>
                  <a:pt x="2848530" y="683122"/>
                  <a:pt x="2848530" y="683122"/>
                </a:cubicBezTo>
                <a:cubicBezTo>
                  <a:pt x="2857171" y="680960"/>
                  <a:pt x="2857171" y="680960"/>
                  <a:pt x="2857171" y="680960"/>
                </a:cubicBezTo>
                <a:cubicBezTo>
                  <a:pt x="2860051" y="611783"/>
                  <a:pt x="2860051" y="611783"/>
                  <a:pt x="2860051" y="611783"/>
                </a:cubicBezTo>
                <a:cubicBezTo>
                  <a:pt x="2862931" y="680960"/>
                  <a:pt x="2862931" y="680960"/>
                  <a:pt x="2862931" y="680960"/>
                </a:cubicBezTo>
                <a:cubicBezTo>
                  <a:pt x="2871571" y="683122"/>
                  <a:pt x="2871571" y="683122"/>
                  <a:pt x="2871571" y="683122"/>
                </a:cubicBezTo>
                <a:cubicBezTo>
                  <a:pt x="2880212" y="724196"/>
                  <a:pt x="2880212" y="724196"/>
                  <a:pt x="2880212" y="724196"/>
                </a:cubicBezTo>
                <a:cubicBezTo>
                  <a:pt x="2903254" y="735005"/>
                  <a:pt x="2903254" y="735005"/>
                  <a:pt x="2903254" y="735005"/>
                </a:cubicBezTo>
                <a:cubicBezTo>
                  <a:pt x="2903254" y="717711"/>
                  <a:pt x="2903254" y="717711"/>
                  <a:pt x="2903254" y="717711"/>
                </a:cubicBezTo>
                <a:cubicBezTo>
                  <a:pt x="2911895" y="717711"/>
                  <a:pt x="2911895" y="717711"/>
                  <a:pt x="2911895" y="717711"/>
                </a:cubicBezTo>
                <a:cubicBezTo>
                  <a:pt x="2911895" y="706902"/>
                  <a:pt x="2911895" y="706902"/>
                  <a:pt x="2911895" y="706902"/>
                </a:cubicBezTo>
                <a:cubicBezTo>
                  <a:pt x="2981019" y="706902"/>
                  <a:pt x="2981019" y="706902"/>
                  <a:pt x="2981019" y="706902"/>
                </a:cubicBezTo>
                <a:cubicBezTo>
                  <a:pt x="2981019" y="711225"/>
                  <a:pt x="2981019" y="711225"/>
                  <a:pt x="2981019" y="711225"/>
                </a:cubicBezTo>
                <a:cubicBezTo>
                  <a:pt x="2989660" y="711225"/>
                  <a:pt x="2989660" y="711225"/>
                  <a:pt x="2989660" y="711225"/>
                </a:cubicBezTo>
                <a:cubicBezTo>
                  <a:pt x="2989660" y="698255"/>
                  <a:pt x="2989660" y="698255"/>
                  <a:pt x="2989660" y="698255"/>
                </a:cubicBezTo>
                <a:cubicBezTo>
                  <a:pt x="3001181" y="698255"/>
                  <a:pt x="3001181" y="698255"/>
                  <a:pt x="3001181" y="698255"/>
                </a:cubicBezTo>
                <a:cubicBezTo>
                  <a:pt x="3001181" y="713387"/>
                  <a:pt x="3001181" y="713387"/>
                  <a:pt x="3001181" y="713387"/>
                </a:cubicBezTo>
                <a:cubicBezTo>
                  <a:pt x="3006942" y="713387"/>
                  <a:pt x="3006942" y="713387"/>
                  <a:pt x="3006942" y="713387"/>
                </a:cubicBezTo>
                <a:cubicBezTo>
                  <a:pt x="3006942" y="696093"/>
                  <a:pt x="3006942" y="696093"/>
                  <a:pt x="3006942" y="696093"/>
                </a:cubicBezTo>
                <a:cubicBezTo>
                  <a:pt x="3021342" y="696093"/>
                  <a:pt x="3021342" y="696093"/>
                  <a:pt x="3021342" y="696093"/>
                </a:cubicBezTo>
                <a:cubicBezTo>
                  <a:pt x="3021342" y="687446"/>
                  <a:pt x="3021342" y="687446"/>
                  <a:pt x="3021342" y="687446"/>
                </a:cubicBezTo>
                <a:cubicBezTo>
                  <a:pt x="3047264" y="687446"/>
                  <a:pt x="3047264" y="687446"/>
                  <a:pt x="3047264" y="687446"/>
                </a:cubicBezTo>
                <a:cubicBezTo>
                  <a:pt x="3047264" y="665828"/>
                  <a:pt x="3047264" y="665828"/>
                  <a:pt x="3047264" y="665828"/>
                </a:cubicBezTo>
                <a:cubicBezTo>
                  <a:pt x="3055905" y="663666"/>
                  <a:pt x="3055905" y="663666"/>
                  <a:pt x="3055905" y="663666"/>
                </a:cubicBezTo>
                <a:cubicBezTo>
                  <a:pt x="3055905" y="659343"/>
                  <a:pt x="3055905" y="659343"/>
                  <a:pt x="3055905" y="659343"/>
                </a:cubicBezTo>
                <a:cubicBezTo>
                  <a:pt x="3078947" y="659343"/>
                  <a:pt x="3078947" y="659343"/>
                  <a:pt x="3078947" y="659343"/>
                </a:cubicBezTo>
                <a:cubicBezTo>
                  <a:pt x="3078947" y="646372"/>
                  <a:pt x="3078947" y="646372"/>
                  <a:pt x="3078947" y="646372"/>
                </a:cubicBezTo>
                <a:cubicBezTo>
                  <a:pt x="3090468" y="646372"/>
                  <a:pt x="3090468" y="646372"/>
                  <a:pt x="3090468" y="646372"/>
                </a:cubicBezTo>
                <a:cubicBezTo>
                  <a:pt x="3090468" y="607460"/>
                  <a:pt x="3090468" y="607460"/>
                  <a:pt x="3090468" y="607460"/>
                </a:cubicBezTo>
                <a:cubicBezTo>
                  <a:pt x="3110629" y="607460"/>
                  <a:pt x="3110629" y="607460"/>
                  <a:pt x="3110629" y="607460"/>
                </a:cubicBezTo>
                <a:cubicBezTo>
                  <a:pt x="3110629" y="603136"/>
                  <a:pt x="3110629" y="603136"/>
                  <a:pt x="3110629" y="603136"/>
                </a:cubicBezTo>
                <a:cubicBezTo>
                  <a:pt x="3122150" y="603136"/>
                  <a:pt x="3122150" y="603136"/>
                  <a:pt x="3122150" y="603136"/>
                </a:cubicBezTo>
                <a:cubicBezTo>
                  <a:pt x="3122150" y="555577"/>
                  <a:pt x="3122150" y="555577"/>
                  <a:pt x="3122150" y="555577"/>
                </a:cubicBezTo>
                <a:cubicBezTo>
                  <a:pt x="3148072" y="555577"/>
                  <a:pt x="3148072" y="555577"/>
                  <a:pt x="3148072" y="555577"/>
                </a:cubicBezTo>
                <a:cubicBezTo>
                  <a:pt x="3148072" y="536121"/>
                  <a:pt x="3148072" y="536121"/>
                  <a:pt x="3148072" y="536121"/>
                </a:cubicBezTo>
                <a:cubicBezTo>
                  <a:pt x="3197035" y="536121"/>
                  <a:pt x="3197035" y="536121"/>
                  <a:pt x="3197035" y="536121"/>
                </a:cubicBezTo>
                <a:cubicBezTo>
                  <a:pt x="3197035" y="557739"/>
                  <a:pt x="3197035" y="557739"/>
                  <a:pt x="3197035" y="557739"/>
                </a:cubicBezTo>
                <a:cubicBezTo>
                  <a:pt x="3234478" y="557739"/>
                  <a:pt x="3234478" y="557739"/>
                  <a:pt x="3234478" y="557739"/>
                </a:cubicBezTo>
                <a:cubicBezTo>
                  <a:pt x="3234478" y="605298"/>
                  <a:pt x="3234478" y="605298"/>
                  <a:pt x="3234478" y="605298"/>
                </a:cubicBezTo>
                <a:cubicBezTo>
                  <a:pt x="3251759" y="605298"/>
                  <a:pt x="3251759" y="605298"/>
                  <a:pt x="3251759" y="605298"/>
                </a:cubicBezTo>
                <a:cubicBezTo>
                  <a:pt x="3251759" y="711225"/>
                  <a:pt x="3251759" y="711225"/>
                  <a:pt x="3251759" y="711225"/>
                </a:cubicBezTo>
                <a:cubicBezTo>
                  <a:pt x="3260400" y="711225"/>
                  <a:pt x="3260400" y="711225"/>
                  <a:pt x="3260400" y="711225"/>
                </a:cubicBezTo>
                <a:cubicBezTo>
                  <a:pt x="3271921" y="683122"/>
                  <a:pt x="3271921" y="683122"/>
                  <a:pt x="3271921" y="683122"/>
                </a:cubicBezTo>
                <a:cubicBezTo>
                  <a:pt x="3280561" y="696093"/>
                  <a:pt x="3280561" y="696093"/>
                  <a:pt x="3280561" y="696093"/>
                </a:cubicBezTo>
                <a:cubicBezTo>
                  <a:pt x="3277681" y="696093"/>
                  <a:pt x="3277681" y="696093"/>
                  <a:pt x="3277681" y="696093"/>
                </a:cubicBezTo>
                <a:cubicBezTo>
                  <a:pt x="3277681" y="711225"/>
                  <a:pt x="3277681" y="711225"/>
                  <a:pt x="3277681" y="711225"/>
                </a:cubicBezTo>
                <a:cubicBezTo>
                  <a:pt x="3289202" y="711225"/>
                  <a:pt x="3289202" y="711225"/>
                  <a:pt x="3289202" y="711225"/>
                </a:cubicBezTo>
                <a:cubicBezTo>
                  <a:pt x="3289202" y="743652"/>
                  <a:pt x="3289202" y="743652"/>
                  <a:pt x="3289202" y="743652"/>
                </a:cubicBezTo>
                <a:cubicBezTo>
                  <a:pt x="3300723" y="743652"/>
                  <a:pt x="3300723" y="743652"/>
                  <a:pt x="3300723" y="743652"/>
                </a:cubicBezTo>
                <a:cubicBezTo>
                  <a:pt x="3300723" y="767431"/>
                  <a:pt x="3300723" y="767431"/>
                  <a:pt x="3300723" y="767431"/>
                </a:cubicBezTo>
                <a:cubicBezTo>
                  <a:pt x="3320884" y="767431"/>
                  <a:pt x="3320884" y="767431"/>
                  <a:pt x="3320884" y="767431"/>
                </a:cubicBezTo>
                <a:cubicBezTo>
                  <a:pt x="3320884" y="758784"/>
                  <a:pt x="3320884" y="758784"/>
                  <a:pt x="3320884" y="758784"/>
                </a:cubicBezTo>
                <a:cubicBezTo>
                  <a:pt x="3343926" y="758784"/>
                  <a:pt x="3343926" y="758784"/>
                  <a:pt x="3343926" y="758784"/>
                </a:cubicBezTo>
                <a:cubicBezTo>
                  <a:pt x="3343926" y="735005"/>
                  <a:pt x="3343926" y="735005"/>
                  <a:pt x="3343926" y="735005"/>
                </a:cubicBezTo>
                <a:cubicBezTo>
                  <a:pt x="3398650" y="735005"/>
                  <a:pt x="3398650" y="735005"/>
                  <a:pt x="3398650" y="735005"/>
                </a:cubicBezTo>
                <a:cubicBezTo>
                  <a:pt x="3398650" y="741490"/>
                  <a:pt x="3398650" y="741490"/>
                  <a:pt x="3398650" y="741490"/>
                </a:cubicBezTo>
                <a:cubicBezTo>
                  <a:pt x="3404411" y="741490"/>
                  <a:pt x="3404411" y="741490"/>
                  <a:pt x="3404411" y="741490"/>
                </a:cubicBezTo>
                <a:cubicBezTo>
                  <a:pt x="3404411" y="743652"/>
                  <a:pt x="3404411" y="743652"/>
                  <a:pt x="3404411" y="743652"/>
                </a:cubicBezTo>
                <a:cubicBezTo>
                  <a:pt x="3407291" y="743652"/>
                  <a:pt x="3407291" y="743652"/>
                  <a:pt x="3407291" y="743652"/>
                </a:cubicBezTo>
                <a:cubicBezTo>
                  <a:pt x="3407291" y="735005"/>
                  <a:pt x="3407291" y="735005"/>
                  <a:pt x="3407291" y="735005"/>
                </a:cubicBezTo>
                <a:cubicBezTo>
                  <a:pt x="3418812" y="735005"/>
                  <a:pt x="3418812" y="735005"/>
                  <a:pt x="3418812" y="735005"/>
                </a:cubicBezTo>
                <a:cubicBezTo>
                  <a:pt x="3418812" y="752299"/>
                  <a:pt x="3418812" y="752299"/>
                  <a:pt x="3418812" y="752299"/>
                </a:cubicBezTo>
                <a:cubicBezTo>
                  <a:pt x="3427452" y="752299"/>
                  <a:pt x="3427452" y="752299"/>
                  <a:pt x="3427452" y="752299"/>
                </a:cubicBezTo>
                <a:cubicBezTo>
                  <a:pt x="3427452" y="743652"/>
                  <a:pt x="3427452" y="743652"/>
                  <a:pt x="3427452" y="743652"/>
                </a:cubicBezTo>
                <a:cubicBezTo>
                  <a:pt x="3438973" y="743652"/>
                  <a:pt x="3438973" y="743652"/>
                  <a:pt x="3438973" y="743652"/>
                </a:cubicBezTo>
                <a:cubicBezTo>
                  <a:pt x="3438973" y="719872"/>
                  <a:pt x="3438973" y="719872"/>
                  <a:pt x="3438973" y="719872"/>
                </a:cubicBezTo>
                <a:cubicBezTo>
                  <a:pt x="3482177" y="719872"/>
                  <a:pt x="3482177" y="719872"/>
                  <a:pt x="3482177" y="719872"/>
                </a:cubicBezTo>
                <a:cubicBezTo>
                  <a:pt x="3482177" y="726358"/>
                  <a:pt x="3482177" y="726358"/>
                  <a:pt x="3482177" y="726358"/>
                </a:cubicBezTo>
                <a:cubicBezTo>
                  <a:pt x="3490817" y="726358"/>
                  <a:pt x="3490817" y="726358"/>
                  <a:pt x="3490817" y="726358"/>
                </a:cubicBezTo>
                <a:cubicBezTo>
                  <a:pt x="3490817" y="713387"/>
                  <a:pt x="3490817" y="713387"/>
                  <a:pt x="3490817" y="713387"/>
                </a:cubicBezTo>
                <a:cubicBezTo>
                  <a:pt x="3513859" y="713387"/>
                  <a:pt x="3513859" y="713387"/>
                  <a:pt x="3513859" y="713387"/>
                </a:cubicBezTo>
                <a:cubicBezTo>
                  <a:pt x="3513859" y="687446"/>
                  <a:pt x="3513859" y="687446"/>
                  <a:pt x="3513859" y="687446"/>
                </a:cubicBezTo>
                <a:cubicBezTo>
                  <a:pt x="3534020" y="687446"/>
                  <a:pt x="3534020" y="687446"/>
                  <a:pt x="3534020" y="687446"/>
                </a:cubicBezTo>
                <a:cubicBezTo>
                  <a:pt x="3534020" y="696093"/>
                  <a:pt x="3534020" y="696093"/>
                  <a:pt x="3534020" y="696093"/>
                </a:cubicBezTo>
                <a:cubicBezTo>
                  <a:pt x="3545541" y="696093"/>
                  <a:pt x="3545541" y="696093"/>
                  <a:pt x="3545541" y="696093"/>
                </a:cubicBezTo>
                <a:cubicBezTo>
                  <a:pt x="3545541" y="672313"/>
                  <a:pt x="3545541" y="672313"/>
                  <a:pt x="3545541" y="672313"/>
                </a:cubicBezTo>
                <a:cubicBezTo>
                  <a:pt x="3565702" y="672313"/>
                  <a:pt x="3565702" y="672313"/>
                  <a:pt x="3565702" y="672313"/>
                </a:cubicBezTo>
                <a:cubicBezTo>
                  <a:pt x="3565702" y="687446"/>
                  <a:pt x="3565702" y="687446"/>
                  <a:pt x="3565702" y="687446"/>
                </a:cubicBezTo>
                <a:cubicBezTo>
                  <a:pt x="3597385" y="687446"/>
                  <a:pt x="3597385" y="687446"/>
                  <a:pt x="3597385" y="687446"/>
                </a:cubicBezTo>
                <a:cubicBezTo>
                  <a:pt x="3597385" y="678799"/>
                  <a:pt x="3597385" y="678799"/>
                  <a:pt x="3597385" y="678799"/>
                </a:cubicBezTo>
                <a:cubicBezTo>
                  <a:pt x="3620427" y="678799"/>
                  <a:pt x="3620427" y="678799"/>
                  <a:pt x="3620427" y="678799"/>
                </a:cubicBezTo>
                <a:cubicBezTo>
                  <a:pt x="3620427" y="687446"/>
                  <a:pt x="3620427" y="687446"/>
                  <a:pt x="3620427" y="687446"/>
                </a:cubicBezTo>
                <a:cubicBezTo>
                  <a:pt x="3629067" y="687446"/>
                  <a:pt x="3629067" y="687446"/>
                  <a:pt x="3629067" y="687446"/>
                </a:cubicBezTo>
                <a:cubicBezTo>
                  <a:pt x="3629067" y="702578"/>
                  <a:pt x="3629067" y="702578"/>
                  <a:pt x="3629067" y="702578"/>
                </a:cubicBezTo>
                <a:cubicBezTo>
                  <a:pt x="3640588" y="702578"/>
                  <a:pt x="3640588" y="702578"/>
                  <a:pt x="3640588" y="702578"/>
                </a:cubicBezTo>
                <a:cubicBezTo>
                  <a:pt x="3640588" y="713387"/>
                  <a:pt x="3640588" y="713387"/>
                  <a:pt x="3640588" y="713387"/>
                </a:cubicBezTo>
                <a:cubicBezTo>
                  <a:pt x="3703953" y="713387"/>
                  <a:pt x="3703953" y="713387"/>
                  <a:pt x="3703953" y="713387"/>
                </a:cubicBezTo>
                <a:cubicBezTo>
                  <a:pt x="3703953" y="743652"/>
                  <a:pt x="3703953" y="743652"/>
                  <a:pt x="3703953" y="743652"/>
                </a:cubicBezTo>
                <a:cubicBezTo>
                  <a:pt x="3726994" y="743652"/>
                  <a:pt x="3726994" y="743652"/>
                  <a:pt x="3726994" y="743652"/>
                </a:cubicBezTo>
                <a:cubicBezTo>
                  <a:pt x="3726994" y="735005"/>
                  <a:pt x="3726994" y="735005"/>
                  <a:pt x="3726994" y="735005"/>
                </a:cubicBezTo>
                <a:cubicBezTo>
                  <a:pt x="3790359" y="735005"/>
                  <a:pt x="3790359" y="735005"/>
                  <a:pt x="3790359" y="735005"/>
                </a:cubicBezTo>
                <a:cubicBezTo>
                  <a:pt x="3790359" y="724196"/>
                  <a:pt x="3790359" y="724196"/>
                  <a:pt x="3790359" y="724196"/>
                </a:cubicBezTo>
                <a:cubicBezTo>
                  <a:pt x="3801880" y="719872"/>
                  <a:pt x="3801880" y="719872"/>
                  <a:pt x="3801880" y="719872"/>
                </a:cubicBezTo>
                <a:cubicBezTo>
                  <a:pt x="3801880" y="687446"/>
                  <a:pt x="3801880" y="687446"/>
                  <a:pt x="3801880" y="687446"/>
                </a:cubicBezTo>
                <a:cubicBezTo>
                  <a:pt x="3822041" y="687446"/>
                  <a:pt x="3822041" y="687446"/>
                  <a:pt x="3822041" y="687446"/>
                </a:cubicBezTo>
                <a:cubicBezTo>
                  <a:pt x="3830682" y="706902"/>
                  <a:pt x="3830682" y="706902"/>
                  <a:pt x="3830682" y="706902"/>
                </a:cubicBezTo>
                <a:cubicBezTo>
                  <a:pt x="3833562" y="700416"/>
                  <a:pt x="3833562" y="700416"/>
                  <a:pt x="3833562" y="700416"/>
                </a:cubicBezTo>
                <a:cubicBezTo>
                  <a:pt x="3850843" y="698255"/>
                  <a:pt x="3850843" y="698255"/>
                  <a:pt x="3850843" y="698255"/>
                </a:cubicBezTo>
                <a:cubicBezTo>
                  <a:pt x="3847963" y="609622"/>
                  <a:pt x="3847963" y="609622"/>
                  <a:pt x="3847963" y="609622"/>
                </a:cubicBezTo>
                <a:cubicBezTo>
                  <a:pt x="3865245" y="611783"/>
                  <a:pt x="3865245" y="611783"/>
                  <a:pt x="3865245" y="611783"/>
                </a:cubicBezTo>
                <a:cubicBezTo>
                  <a:pt x="3865245" y="471268"/>
                  <a:pt x="3865245" y="471268"/>
                  <a:pt x="3865245" y="471268"/>
                </a:cubicBezTo>
                <a:cubicBezTo>
                  <a:pt x="3891166" y="471268"/>
                  <a:pt x="3891166" y="471268"/>
                  <a:pt x="3891166" y="471268"/>
                </a:cubicBezTo>
                <a:cubicBezTo>
                  <a:pt x="3891166" y="356694"/>
                  <a:pt x="3891166" y="356694"/>
                  <a:pt x="3891166" y="356694"/>
                </a:cubicBezTo>
                <a:cubicBezTo>
                  <a:pt x="3896927" y="350208"/>
                  <a:pt x="3896927" y="350208"/>
                  <a:pt x="3896927" y="350208"/>
                </a:cubicBezTo>
                <a:cubicBezTo>
                  <a:pt x="3896927" y="326429"/>
                  <a:pt x="3896927" y="326429"/>
                  <a:pt x="3896927" y="326429"/>
                </a:cubicBezTo>
                <a:cubicBezTo>
                  <a:pt x="3919969" y="326429"/>
                  <a:pt x="3919969" y="326429"/>
                  <a:pt x="3919969" y="326429"/>
                </a:cubicBezTo>
                <a:cubicBezTo>
                  <a:pt x="3974692" y="246443"/>
                  <a:pt x="3974692" y="246443"/>
                  <a:pt x="3974692" y="246443"/>
                </a:cubicBezTo>
                <a:cubicBezTo>
                  <a:pt x="3977573" y="0"/>
                  <a:pt x="3977573" y="0"/>
                  <a:pt x="3977573"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1800"/>
          </a:p>
        </p:txBody>
      </p:sp>
    </p:spTree>
    <p:extLst>
      <p:ext uri="{BB962C8B-B14F-4D97-AF65-F5344CB8AC3E}">
        <p14:creationId xmlns:p14="http://schemas.microsoft.com/office/powerpoint/2010/main" val="3918837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14" name="Graphic 14">
            <a:extLst>
              <a:ext uri="{FF2B5EF4-FFF2-40B4-BE49-F238E27FC236}">
                <a16:creationId xmlns:a16="http://schemas.microsoft.com/office/drawing/2014/main" id="{32051795-D6A5-400F-ADB5-D7F395BACF67}"/>
              </a:ext>
            </a:extLst>
          </p:cNvPr>
          <p:cNvGrpSpPr/>
          <p:nvPr userDrawn="1"/>
        </p:nvGrpSpPr>
        <p:grpSpPr>
          <a:xfrm>
            <a:off x="1073840" y="1861532"/>
            <a:ext cx="3479012" cy="2807989"/>
            <a:chOff x="2444748" y="555045"/>
            <a:chExt cx="7282048" cy="5727454"/>
          </a:xfrm>
        </p:grpSpPr>
        <p:sp>
          <p:nvSpPr>
            <p:cNvPr id="15" name="Freeform: Shape 14">
              <a:extLst>
                <a:ext uri="{FF2B5EF4-FFF2-40B4-BE49-F238E27FC236}">
                  <a16:creationId xmlns:a16="http://schemas.microsoft.com/office/drawing/2014/main" id="{775467B3-7C1A-43AD-A1D8-5350DDD2B011}"/>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272B8E92-9D45-47D7-9E0C-5BCAF4EAD5A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AD5A62AF-EC59-4DA5-B176-7A72A58812C9}"/>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21982AF-00CE-4E89-AA4E-0DEC390CB0F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9A9A8379-38E6-4789-B34F-FD781FCA8C19}"/>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35C0F3-8DC6-4FCF-87CB-918574279335}"/>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C94F94D-F69E-4ED8-916B-F4A5CA437644}"/>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17B6EF10-3151-43DB-94A0-1BA3AD8FC41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24" name="Graphic 14">
            <a:extLst>
              <a:ext uri="{FF2B5EF4-FFF2-40B4-BE49-F238E27FC236}">
                <a16:creationId xmlns:a16="http://schemas.microsoft.com/office/drawing/2014/main" id="{A7E4D12A-F1D2-478A-8F53-F01726DB4E64}"/>
              </a:ext>
            </a:extLst>
          </p:cNvPr>
          <p:cNvGrpSpPr/>
          <p:nvPr userDrawn="1"/>
        </p:nvGrpSpPr>
        <p:grpSpPr>
          <a:xfrm>
            <a:off x="7639148" y="1839560"/>
            <a:ext cx="3479012" cy="2807989"/>
            <a:chOff x="2444748" y="555045"/>
            <a:chExt cx="7282048" cy="5727454"/>
          </a:xfrm>
        </p:grpSpPr>
        <p:sp>
          <p:nvSpPr>
            <p:cNvPr id="25" name="Freeform: Shape 24">
              <a:extLst>
                <a:ext uri="{FF2B5EF4-FFF2-40B4-BE49-F238E27FC236}">
                  <a16:creationId xmlns:a16="http://schemas.microsoft.com/office/drawing/2014/main" id="{10BAEB95-207A-4CB0-8EE9-3AE20932A5FE}"/>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DB546C6-B986-4D7C-A715-0D82A70850E3}"/>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ED6066F-D939-42A2-9838-E59A8B5B2CE2}"/>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5DA0DE0D-2B29-4A6F-89E8-0492FDE8FD9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072D8CD8-2E19-4507-AA08-0C25B6834223}"/>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89987EF-DBFC-434C-B952-18808516FBE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BC8EBCC-F045-4F92-830C-286F27A6314C}"/>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FB3A367-4C45-4828-B234-43B2723892F4}"/>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3" name="그림 개체 틀 2">
            <a:extLst>
              <a:ext uri="{FF2B5EF4-FFF2-40B4-BE49-F238E27FC236}">
                <a16:creationId xmlns:a16="http://schemas.microsoft.com/office/drawing/2014/main" id="{B2DEEF25-392E-4B45-B5A5-9E89CBDD85E5}"/>
              </a:ext>
            </a:extLst>
          </p:cNvPr>
          <p:cNvSpPr>
            <a:spLocks noGrp="1"/>
          </p:cNvSpPr>
          <p:nvPr>
            <p:ph type="pic" sz="quarter" idx="15" hasCustomPrompt="1"/>
          </p:nvPr>
        </p:nvSpPr>
        <p:spPr>
          <a:xfrm>
            <a:off x="1178214" y="1979471"/>
            <a:ext cx="2954824" cy="19162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3" name="그림 개체 틀 2">
            <a:extLst>
              <a:ext uri="{FF2B5EF4-FFF2-40B4-BE49-F238E27FC236}">
                <a16:creationId xmlns:a16="http://schemas.microsoft.com/office/drawing/2014/main" id="{D5ACDD71-E3DF-4B83-9E0A-029B0DD52944}"/>
              </a:ext>
            </a:extLst>
          </p:cNvPr>
          <p:cNvSpPr>
            <a:spLocks noGrp="1"/>
          </p:cNvSpPr>
          <p:nvPr>
            <p:ph type="pic" sz="quarter" idx="16" hasCustomPrompt="1"/>
          </p:nvPr>
        </p:nvSpPr>
        <p:spPr>
          <a:xfrm>
            <a:off x="8054504" y="1979471"/>
            <a:ext cx="2945800" cy="19162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grpSp>
        <p:nvGrpSpPr>
          <p:cNvPr id="2" name="Graphic 14">
            <a:extLst>
              <a:ext uri="{FF2B5EF4-FFF2-40B4-BE49-F238E27FC236}">
                <a16:creationId xmlns:a16="http://schemas.microsoft.com/office/drawing/2014/main" id="{33B0579C-DFE2-4ED4-B3E9-05F512F22258}"/>
              </a:ext>
            </a:extLst>
          </p:cNvPr>
          <p:cNvGrpSpPr/>
          <p:nvPr userDrawn="1"/>
        </p:nvGrpSpPr>
        <p:grpSpPr>
          <a:xfrm>
            <a:off x="4112986" y="1690936"/>
            <a:ext cx="3966027" cy="3201070"/>
            <a:chOff x="2444748" y="555045"/>
            <a:chExt cx="7282048" cy="5727454"/>
          </a:xfrm>
        </p:grpSpPr>
        <p:sp>
          <p:nvSpPr>
            <p:cNvPr id="3" name="Freeform: Shape 2">
              <a:extLst>
                <a:ext uri="{FF2B5EF4-FFF2-40B4-BE49-F238E27FC236}">
                  <a16:creationId xmlns:a16="http://schemas.microsoft.com/office/drawing/2014/main" id="{200D3DE8-6427-41CE-803A-1F7D6651623C}"/>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3CB558B-7EA1-474A-ACBB-5435391EB3B1}"/>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A7A02AF5-FDD2-4F02-AF2D-F64CD1695F80}"/>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5AFCF863-4CC8-493B-AE63-E70944D90DAE}"/>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218C89C0-B12A-480F-8315-3AD5D7271DA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AEA7A055-E5FE-4924-8E1F-7F04870D837C}"/>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AE60114-25EE-4CDC-907A-7B374C47700D}"/>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3DBC6E8-2A9F-4D93-B957-9B63B69D49ED}"/>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24E98D71-6726-4848-AFCC-2BAEDA6EFA04}"/>
              </a:ext>
            </a:extLst>
          </p:cNvPr>
          <p:cNvSpPr>
            <a:spLocks noGrp="1"/>
          </p:cNvSpPr>
          <p:nvPr userDrawn="1">
            <p:ph type="pic" sz="quarter" idx="14" hasCustomPrompt="1"/>
          </p:nvPr>
        </p:nvSpPr>
        <p:spPr>
          <a:xfrm>
            <a:off x="4231803" y="1837279"/>
            <a:ext cx="3747829" cy="2184495"/>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2" name="Text Placeholder 9">
            <a:extLst>
              <a:ext uri="{FF2B5EF4-FFF2-40B4-BE49-F238E27FC236}">
                <a16:creationId xmlns:a16="http://schemas.microsoft.com/office/drawing/2014/main" id="{9A5593C4-C6DB-4C56-AA8C-68577461AF22}"/>
              </a:ext>
            </a:extLst>
          </p:cNvPr>
          <p:cNvSpPr>
            <a:spLocks noGrp="1"/>
          </p:cNvSpPr>
          <p:nvPr userDrawn="1">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13" name="Freeform: Shape 12">
            <a:extLst>
              <a:ext uri="{FF2B5EF4-FFF2-40B4-BE49-F238E27FC236}">
                <a16:creationId xmlns:a16="http://schemas.microsoft.com/office/drawing/2014/main" id="{C2C2D372-150A-4C7C-BDED-02AE2E4AB4DA}"/>
              </a:ext>
            </a:extLst>
          </p:cNvPr>
          <p:cNvSpPr>
            <a:spLocks/>
          </p:cNvSpPr>
          <p:nvPr userDrawn="1"/>
        </p:nvSpPr>
        <p:spPr bwMode="auto">
          <a:xfrm>
            <a:off x="1" y="5971671"/>
            <a:ext cx="12191627" cy="886329"/>
          </a:xfrm>
          <a:custGeom>
            <a:avLst/>
            <a:gdLst>
              <a:gd name="connsiteX0" fmla="*/ 3977573 w 12191627"/>
              <a:gd name="connsiteY0" fmla="*/ 0 h 886329"/>
              <a:gd name="connsiteX1" fmla="*/ 3983333 w 12191627"/>
              <a:gd name="connsiteY1" fmla="*/ 246443 h 886329"/>
              <a:gd name="connsiteX2" fmla="*/ 4035177 w 12191627"/>
              <a:gd name="connsiteY2" fmla="*/ 328590 h 886329"/>
              <a:gd name="connsiteX3" fmla="*/ 4058219 w 12191627"/>
              <a:gd name="connsiteY3" fmla="*/ 328590 h 886329"/>
              <a:gd name="connsiteX4" fmla="*/ 4058219 w 12191627"/>
              <a:gd name="connsiteY4" fmla="*/ 354532 h 886329"/>
              <a:gd name="connsiteX5" fmla="*/ 4063979 w 12191627"/>
              <a:gd name="connsiteY5" fmla="*/ 356694 h 886329"/>
              <a:gd name="connsiteX6" fmla="*/ 4063979 w 12191627"/>
              <a:gd name="connsiteY6" fmla="*/ 471268 h 886329"/>
              <a:gd name="connsiteX7" fmla="*/ 4084140 w 12191627"/>
              <a:gd name="connsiteY7" fmla="*/ 471268 h 886329"/>
              <a:gd name="connsiteX8" fmla="*/ 4084140 w 12191627"/>
              <a:gd name="connsiteY8" fmla="*/ 607460 h 886329"/>
              <a:gd name="connsiteX9" fmla="*/ 4107182 w 12191627"/>
              <a:gd name="connsiteY9" fmla="*/ 607460 h 886329"/>
              <a:gd name="connsiteX10" fmla="*/ 4107182 w 12191627"/>
              <a:gd name="connsiteY10" fmla="*/ 730681 h 886329"/>
              <a:gd name="connsiteX11" fmla="*/ 4144625 w 12191627"/>
              <a:gd name="connsiteY11" fmla="*/ 728519 h 886329"/>
              <a:gd name="connsiteX12" fmla="*/ 4150385 w 12191627"/>
              <a:gd name="connsiteY12" fmla="*/ 717711 h 886329"/>
              <a:gd name="connsiteX13" fmla="*/ 4170547 w 12191627"/>
              <a:gd name="connsiteY13" fmla="*/ 715549 h 886329"/>
              <a:gd name="connsiteX14" fmla="*/ 4176307 w 12191627"/>
              <a:gd name="connsiteY14" fmla="*/ 724196 h 886329"/>
              <a:gd name="connsiteX15" fmla="*/ 4205110 w 12191627"/>
              <a:gd name="connsiteY15" fmla="*/ 724196 h 886329"/>
              <a:gd name="connsiteX16" fmla="*/ 4205110 w 12191627"/>
              <a:gd name="connsiteY16" fmla="*/ 748011 h 886329"/>
              <a:gd name="connsiteX17" fmla="*/ 4207549 w 12191627"/>
              <a:gd name="connsiteY17" fmla="*/ 733701 h 886329"/>
              <a:gd name="connsiteX18" fmla="*/ 4214422 w 12191627"/>
              <a:gd name="connsiteY18" fmla="*/ 693383 h 886329"/>
              <a:gd name="connsiteX19" fmla="*/ 4208477 w 12191627"/>
              <a:gd name="connsiteY19" fmla="*/ 688734 h 886329"/>
              <a:gd name="connsiteX20" fmla="*/ 4208477 w 12191627"/>
              <a:gd name="connsiteY20" fmla="*/ 681760 h 886329"/>
              <a:gd name="connsiteX21" fmla="*/ 4217393 w 12191627"/>
              <a:gd name="connsiteY21" fmla="*/ 677111 h 886329"/>
              <a:gd name="connsiteX22" fmla="*/ 4220365 w 12191627"/>
              <a:gd name="connsiteY22" fmla="*/ 663163 h 886329"/>
              <a:gd name="connsiteX23" fmla="*/ 4226310 w 12191627"/>
              <a:gd name="connsiteY23" fmla="*/ 677111 h 886329"/>
              <a:gd name="connsiteX24" fmla="*/ 4232254 w 12191627"/>
              <a:gd name="connsiteY24" fmla="*/ 681760 h 886329"/>
              <a:gd name="connsiteX25" fmla="*/ 4232254 w 12191627"/>
              <a:gd name="connsiteY25" fmla="*/ 691059 h 886329"/>
              <a:gd name="connsiteX26" fmla="*/ 4226310 w 12191627"/>
              <a:gd name="connsiteY26" fmla="*/ 693383 h 886329"/>
              <a:gd name="connsiteX27" fmla="*/ 4241170 w 12191627"/>
              <a:gd name="connsiteY27" fmla="*/ 760798 h 886329"/>
              <a:gd name="connsiteX28" fmla="*/ 4253058 w 12191627"/>
              <a:gd name="connsiteY28" fmla="*/ 760798 h 886329"/>
              <a:gd name="connsiteX29" fmla="*/ 4261974 w 12191627"/>
              <a:gd name="connsiteY29" fmla="*/ 793343 h 886329"/>
              <a:gd name="connsiteX30" fmla="*/ 4306554 w 12191627"/>
              <a:gd name="connsiteY30" fmla="*/ 800317 h 886329"/>
              <a:gd name="connsiteX31" fmla="*/ 4306554 w 12191627"/>
              <a:gd name="connsiteY31" fmla="*/ 760798 h 886329"/>
              <a:gd name="connsiteX32" fmla="*/ 4380854 w 12191627"/>
              <a:gd name="connsiteY32" fmla="*/ 760798 h 886329"/>
              <a:gd name="connsiteX33" fmla="*/ 4410575 w 12191627"/>
              <a:gd name="connsiteY33" fmla="*/ 777071 h 886329"/>
              <a:gd name="connsiteX34" fmla="*/ 4425435 w 12191627"/>
              <a:gd name="connsiteY34" fmla="*/ 777071 h 886329"/>
              <a:gd name="connsiteX35" fmla="*/ 4440295 w 12191627"/>
              <a:gd name="connsiteY35" fmla="*/ 760798 h 886329"/>
              <a:gd name="connsiteX36" fmla="*/ 4461099 w 12191627"/>
              <a:gd name="connsiteY36" fmla="*/ 760798 h 886329"/>
              <a:gd name="connsiteX37" fmla="*/ 4461099 w 12191627"/>
              <a:gd name="connsiteY37" fmla="*/ 825888 h 886329"/>
              <a:gd name="connsiteX38" fmla="*/ 4472987 w 12191627"/>
              <a:gd name="connsiteY38" fmla="*/ 828213 h 886329"/>
              <a:gd name="connsiteX39" fmla="*/ 4472987 w 12191627"/>
              <a:gd name="connsiteY39" fmla="*/ 818914 h 886329"/>
              <a:gd name="connsiteX40" fmla="*/ 4505680 w 12191627"/>
              <a:gd name="connsiteY40" fmla="*/ 818914 h 886329"/>
              <a:gd name="connsiteX41" fmla="*/ 4505680 w 12191627"/>
              <a:gd name="connsiteY41" fmla="*/ 721279 h 886329"/>
              <a:gd name="connsiteX42" fmla="*/ 4508651 w 12191627"/>
              <a:gd name="connsiteY42" fmla="*/ 718955 h 886329"/>
              <a:gd name="connsiteX43" fmla="*/ 4577007 w 12191627"/>
              <a:gd name="connsiteY43" fmla="*/ 718955 h 886329"/>
              <a:gd name="connsiteX44" fmla="*/ 4577007 w 12191627"/>
              <a:gd name="connsiteY44" fmla="*/ 707331 h 886329"/>
              <a:gd name="connsiteX45" fmla="*/ 4606728 w 12191627"/>
              <a:gd name="connsiteY45" fmla="*/ 707331 h 886329"/>
              <a:gd name="connsiteX46" fmla="*/ 4606728 w 12191627"/>
              <a:gd name="connsiteY46" fmla="*/ 698033 h 886329"/>
              <a:gd name="connsiteX47" fmla="*/ 4666168 w 12191627"/>
              <a:gd name="connsiteY47" fmla="*/ 698033 h 886329"/>
              <a:gd name="connsiteX48" fmla="*/ 4666168 w 12191627"/>
              <a:gd name="connsiteY48" fmla="*/ 718955 h 886329"/>
              <a:gd name="connsiteX49" fmla="*/ 4689944 w 12191627"/>
              <a:gd name="connsiteY49" fmla="*/ 728253 h 886329"/>
              <a:gd name="connsiteX50" fmla="*/ 4689944 w 12191627"/>
              <a:gd name="connsiteY50" fmla="*/ 758474 h 886329"/>
              <a:gd name="connsiteX51" fmla="*/ 4704804 w 12191627"/>
              <a:gd name="connsiteY51" fmla="*/ 763123 h 886329"/>
              <a:gd name="connsiteX52" fmla="*/ 4704804 w 12191627"/>
              <a:gd name="connsiteY52" fmla="*/ 753824 h 886329"/>
              <a:gd name="connsiteX53" fmla="*/ 4716692 w 12191627"/>
              <a:gd name="connsiteY53" fmla="*/ 753824 h 886329"/>
              <a:gd name="connsiteX54" fmla="*/ 4716692 w 12191627"/>
              <a:gd name="connsiteY54" fmla="*/ 746850 h 886329"/>
              <a:gd name="connsiteX55" fmla="*/ 4704804 w 12191627"/>
              <a:gd name="connsiteY55" fmla="*/ 746850 h 886329"/>
              <a:gd name="connsiteX56" fmla="*/ 4704804 w 12191627"/>
              <a:gd name="connsiteY56" fmla="*/ 737552 h 886329"/>
              <a:gd name="connsiteX57" fmla="*/ 4716692 w 12191627"/>
              <a:gd name="connsiteY57" fmla="*/ 737552 h 886329"/>
              <a:gd name="connsiteX58" fmla="*/ 4716692 w 12191627"/>
              <a:gd name="connsiteY58" fmla="*/ 728253 h 886329"/>
              <a:gd name="connsiteX59" fmla="*/ 4704804 w 12191627"/>
              <a:gd name="connsiteY59" fmla="*/ 728253 h 886329"/>
              <a:gd name="connsiteX60" fmla="*/ 4704804 w 12191627"/>
              <a:gd name="connsiteY60" fmla="*/ 718955 h 886329"/>
              <a:gd name="connsiteX61" fmla="*/ 4716692 w 12191627"/>
              <a:gd name="connsiteY61" fmla="*/ 718955 h 886329"/>
              <a:gd name="connsiteX62" fmla="*/ 4716692 w 12191627"/>
              <a:gd name="connsiteY62" fmla="*/ 711981 h 886329"/>
              <a:gd name="connsiteX63" fmla="*/ 4704804 w 12191627"/>
              <a:gd name="connsiteY63" fmla="*/ 711981 h 886329"/>
              <a:gd name="connsiteX64" fmla="*/ 4704804 w 12191627"/>
              <a:gd name="connsiteY64" fmla="*/ 702682 h 886329"/>
              <a:gd name="connsiteX65" fmla="*/ 4716692 w 12191627"/>
              <a:gd name="connsiteY65" fmla="*/ 702682 h 886329"/>
              <a:gd name="connsiteX66" fmla="*/ 4716692 w 12191627"/>
              <a:gd name="connsiteY66" fmla="*/ 693383 h 886329"/>
              <a:gd name="connsiteX67" fmla="*/ 4704804 w 12191627"/>
              <a:gd name="connsiteY67" fmla="*/ 693383 h 886329"/>
              <a:gd name="connsiteX68" fmla="*/ 4704804 w 12191627"/>
              <a:gd name="connsiteY68" fmla="*/ 686409 h 886329"/>
              <a:gd name="connsiteX69" fmla="*/ 4716692 w 12191627"/>
              <a:gd name="connsiteY69" fmla="*/ 686409 h 886329"/>
              <a:gd name="connsiteX70" fmla="*/ 4716692 w 12191627"/>
              <a:gd name="connsiteY70" fmla="*/ 677111 h 886329"/>
              <a:gd name="connsiteX71" fmla="*/ 4704804 w 12191627"/>
              <a:gd name="connsiteY71" fmla="*/ 677111 h 886329"/>
              <a:gd name="connsiteX72" fmla="*/ 4704804 w 12191627"/>
              <a:gd name="connsiteY72" fmla="*/ 667812 h 886329"/>
              <a:gd name="connsiteX73" fmla="*/ 4716692 w 12191627"/>
              <a:gd name="connsiteY73" fmla="*/ 667812 h 886329"/>
              <a:gd name="connsiteX74" fmla="*/ 4716692 w 12191627"/>
              <a:gd name="connsiteY74" fmla="*/ 658514 h 886329"/>
              <a:gd name="connsiteX75" fmla="*/ 4704804 w 12191627"/>
              <a:gd name="connsiteY75" fmla="*/ 658514 h 886329"/>
              <a:gd name="connsiteX76" fmla="*/ 4704804 w 12191627"/>
              <a:gd name="connsiteY76" fmla="*/ 651540 h 886329"/>
              <a:gd name="connsiteX77" fmla="*/ 4716692 w 12191627"/>
              <a:gd name="connsiteY77" fmla="*/ 651540 h 886329"/>
              <a:gd name="connsiteX78" fmla="*/ 4716692 w 12191627"/>
              <a:gd name="connsiteY78" fmla="*/ 642241 h 886329"/>
              <a:gd name="connsiteX79" fmla="*/ 4704804 w 12191627"/>
              <a:gd name="connsiteY79" fmla="*/ 642241 h 886329"/>
              <a:gd name="connsiteX80" fmla="*/ 4704804 w 12191627"/>
              <a:gd name="connsiteY80" fmla="*/ 632943 h 886329"/>
              <a:gd name="connsiteX81" fmla="*/ 4716692 w 12191627"/>
              <a:gd name="connsiteY81" fmla="*/ 632943 h 886329"/>
              <a:gd name="connsiteX82" fmla="*/ 4716692 w 12191627"/>
              <a:gd name="connsiteY82" fmla="*/ 625969 h 886329"/>
              <a:gd name="connsiteX83" fmla="*/ 4704804 w 12191627"/>
              <a:gd name="connsiteY83" fmla="*/ 625969 h 886329"/>
              <a:gd name="connsiteX84" fmla="*/ 4704804 w 12191627"/>
              <a:gd name="connsiteY84" fmla="*/ 616670 h 886329"/>
              <a:gd name="connsiteX85" fmla="*/ 4716692 w 12191627"/>
              <a:gd name="connsiteY85" fmla="*/ 616670 h 886329"/>
              <a:gd name="connsiteX86" fmla="*/ 4716692 w 12191627"/>
              <a:gd name="connsiteY86" fmla="*/ 607371 h 886329"/>
              <a:gd name="connsiteX87" fmla="*/ 4704804 w 12191627"/>
              <a:gd name="connsiteY87" fmla="*/ 607371 h 886329"/>
              <a:gd name="connsiteX88" fmla="*/ 4704804 w 12191627"/>
              <a:gd name="connsiteY88" fmla="*/ 598073 h 886329"/>
              <a:gd name="connsiteX89" fmla="*/ 4716692 w 12191627"/>
              <a:gd name="connsiteY89" fmla="*/ 598073 h 886329"/>
              <a:gd name="connsiteX90" fmla="*/ 4716692 w 12191627"/>
              <a:gd name="connsiteY90" fmla="*/ 591099 h 886329"/>
              <a:gd name="connsiteX91" fmla="*/ 4704804 w 12191627"/>
              <a:gd name="connsiteY91" fmla="*/ 591099 h 886329"/>
              <a:gd name="connsiteX92" fmla="*/ 4704804 w 12191627"/>
              <a:gd name="connsiteY92" fmla="*/ 581800 h 886329"/>
              <a:gd name="connsiteX93" fmla="*/ 4716692 w 12191627"/>
              <a:gd name="connsiteY93" fmla="*/ 581800 h 886329"/>
              <a:gd name="connsiteX94" fmla="*/ 4716692 w 12191627"/>
              <a:gd name="connsiteY94" fmla="*/ 572502 h 886329"/>
              <a:gd name="connsiteX95" fmla="*/ 4704804 w 12191627"/>
              <a:gd name="connsiteY95" fmla="*/ 572502 h 886329"/>
              <a:gd name="connsiteX96" fmla="*/ 4704804 w 12191627"/>
              <a:gd name="connsiteY96" fmla="*/ 563203 h 886329"/>
              <a:gd name="connsiteX97" fmla="*/ 4716692 w 12191627"/>
              <a:gd name="connsiteY97" fmla="*/ 563203 h 886329"/>
              <a:gd name="connsiteX98" fmla="*/ 4716692 w 12191627"/>
              <a:gd name="connsiteY98" fmla="*/ 556229 h 886329"/>
              <a:gd name="connsiteX99" fmla="*/ 4704804 w 12191627"/>
              <a:gd name="connsiteY99" fmla="*/ 556229 h 886329"/>
              <a:gd name="connsiteX100" fmla="*/ 4704804 w 12191627"/>
              <a:gd name="connsiteY100" fmla="*/ 546931 h 886329"/>
              <a:gd name="connsiteX101" fmla="*/ 4716692 w 12191627"/>
              <a:gd name="connsiteY101" fmla="*/ 546931 h 886329"/>
              <a:gd name="connsiteX102" fmla="*/ 4704804 w 12191627"/>
              <a:gd name="connsiteY102" fmla="*/ 532983 h 886329"/>
              <a:gd name="connsiteX103" fmla="*/ 4704804 w 12191627"/>
              <a:gd name="connsiteY103" fmla="*/ 495788 h 886329"/>
              <a:gd name="connsiteX104" fmla="*/ 4903929 w 12191627"/>
              <a:gd name="connsiteY104" fmla="*/ 495788 h 886329"/>
              <a:gd name="connsiteX105" fmla="*/ 4921761 w 12191627"/>
              <a:gd name="connsiteY105" fmla="*/ 516710 h 886329"/>
              <a:gd name="connsiteX106" fmla="*/ 4921761 w 12191627"/>
              <a:gd name="connsiteY106" fmla="*/ 563203 h 886329"/>
              <a:gd name="connsiteX107" fmla="*/ 4909873 w 12191627"/>
              <a:gd name="connsiteY107" fmla="*/ 563203 h 886329"/>
              <a:gd name="connsiteX108" fmla="*/ 4909873 w 12191627"/>
              <a:gd name="connsiteY108" fmla="*/ 572502 h 886329"/>
              <a:gd name="connsiteX109" fmla="*/ 4921761 w 12191627"/>
              <a:gd name="connsiteY109" fmla="*/ 572502 h 886329"/>
              <a:gd name="connsiteX110" fmla="*/ 4921761 w 12191627"/>
              <a:gd name="connsiteY110" fmla="*/ 581800 h 886329"/>
              <a:gd name="connsiteX111" fmla="*/ 4909873 w 12191627"/>
              <a:gd name="connsiteY111" fmla="*/ 581800 h 886329"/>
              <a:gd name="connsiteX112" fmla="*/ 4909873 w 12191627"/>
              <a:gd name="connsiteY112" fmla="*/ 591099 h 886329"/>
              <a:gd name="connsiteX113" fmla="*/ 4921761 w 12191627"/>
              <a:gd name="connsiteY113" fmla="*/ 591099 h 886329"/>
              <a:gd name="connsiteX114" fmla="*/ 4921761 w 12191627"/>
              <a:gd name="connsiteY114" fmla="*/ 598073 h 886329"/>
              <a:gd name="connsiteX115" fmla="*/ 4909873 w 12191627"/>
              <a:gd name="connsiteY115" fmla="*/ 598073 h 886329"/>
              <a:gd name="connsiteX116" fmla="*/ 4909873 w 12191627"/>
              <a:gd name="connsiteY116" fmla="*/ 607371 h 886329"/>
              <a:gd name="connsiteX117" fmla="*/ 4921761 w 12191627"/>
              <a:gd name="connsiteY117" fmla="*/ 607371 h 886329"/>
              <a:gd name="connsiteX118" fmla="*/ 4921761 w 12191627"/>
              <a:gd name="connsiteY118" fmla="*/ 616670 h 886329"/>
              <a:gd name="connsiteX119" fmla="*/ 4909873 w 12191627"/>
              <a:gd name="connsiteY119" fmla="*/ 616670 h 886329"/>
              <a:gd name="connsiteX120" fmla="*/ 4909873 w 12191627"/>
              <a:gd name="connsiteY120" fmla="*/ 625969 h 886329"/>
              <a:gd name="connsiteX121" fmla="*/ 4921761 w 12191627"/>
              <a:gd name="connsiteY121" fmla="*/ 625969 h 886329"/>
              <a:gd name="connsiteX122" fmla="*/ 4921761 w 12191627"/>
              <a:gd name="connsiteY122" fmla="*/ 632943 h 886329"/>
              <a:gd name="connsiteX123" fmla="*/ 4909873 w 12191627"/>
              <a:gd name="connsiteY123" fmla="*/ 632943 h 886329"/>
              <a:gd name="connsiteX124" fmla="*/ 4909873 w 12191627"/>
              <a:gd name="connsiteY124" fmla="*/ 642241 h 886329"/>
              <a:gd name="connsiteX125" fmla="*/ 4921761 w 12191627"/>
              <a:gd name="connsiteY125" fmla="*/ 642241 h 886329"/>
              <a:gd name="connsiteX126" fmla="*/ 4921761 w 12191627"/>
              <a:gd name="connsiteY126" fmla="*/ 651540 h 886329"/>
              <a:gd name="connsiteX127" fmla="*/ 4909873 w 12191627"/>
              <a:gd name="connsiteY127" fmla="*/ 651540 h 886329"/>
              <a:gd name="connsiteX128" fmla="*/ 4909873 w 12191627"/>
              <a:gd name="connsiteY128" fmla="*/ 658514 h 886329"/>
              <a:gd name="connsiteX129" fmla="*/ 4921761 w 12191627"/>
              <a:gd name="connsiteY129" fmla="*/ 658514 h 886329"/>
              <a:gd name="connsiteX130" fmla="*/ 4921761 w 12191627"/>
              <a:gd name="connsiteY130" fmla="*/ 667812 h 886329"/>
              <a:gd name="connsiteX131" fmla="*/ 4909873 w 12191627"/>
              <a:gd name="connsiteY131" fmla="*/ 667812 h 886329"/>
              <a:gd name="connsiteX132" fmla="*/ 4909873 w 12191627"/>
              <a:gd name="connsiteY132" fmla="*/ 677111 h 886329"/>
              <a:gd name="connsiteX133" fmla="*/ 4921761 w 12191627"/>
              <a:gd name="connsiteY133" fmla="*/ 677111 h 886329"/>
              <a:gd name="connsiteX134" fmla="*/ 4921761 w 12191627"/>
              <a:gd name="connsiteY134" fmla="*/ 686409 h 886329"/>
              <a:gd name="connsiteX135" fmla="*/ 4909873 w 12191627"/>
              <a:gd name="connsiteY135" fmla="*/ 686409 h 886329"/>
              <a:gd name="connsiteX136" fmla="*/ 4909873 w 12191627"/>
              <a:gd name="connsiteY136" fmla="*/ 693383 h 886329"/>
              <a:gd name="connsiteX137" fmla="*/ 4921761 w 12191627"/>
              <a:gd name="connsiteY137" fmla="*/ 693383 h 886329"/>
              <a:gd name="connsiteX138" fmla="*/ 4921761 w 12191627"/>
              <a:gd name="connsiteY138" fmla="*/ 702682 h 886329"/>
              <a:gd name="connsiteX139" fmla="*/ 4909873 w 12191627"/>
              <a:gd name="connsiteY139" fmla="*/ 702682 h 886329"/>
              <a:gd name="connsiteX140" fmla="*/ 4909873 w 12191627"/>
              <a:gd name="connsiteY140" fmla="*/ 711981 h 886329"/>
              <a:gd name="connsiteX141" fmla="*/ 4921761 w 12191627"/>
              <a:gd name="connsiteY141" fmla="*/ 711981 h 886329"/>
              <a:gd name="connsiteX142" fmla="*/ 4921761 w 12191627"/>
              <a:gd name="connsiteY142" fmla="*/ 718955 h 886329"/>
              <a:gd name="connsiteX143" fmla="*/ 4909873 w 12191627"/>
              <a:gd name="connsiteY143" fmla="*/ 718955 h 886329"/>
              <a:gd name="connsiteX144" fmla="*/ 4909873 w 12191627"/>
              <a:gd name="connsiteY144" fmla="*/ 728253 h 886329"/>
              <a:gd name="connsiteX145" fmla="*/ 4921761 w 12191627"/>
              <a:gd name="connsiteY145" fmla="*/ 728253 h 886329"/>
              <a:gd name="connsiteX146" fmla="*/ 4921761 w 12191627"/>
              <a:gd name="connsiteY146" fmla="*/ 737552 h 886329"/>
              <a:gd name="connsiteX147" fmla="*/ 4909873 w 12191627"/>
              <a:gd name="connsiteY147" fmla="*/ 737552 h 886329"/>
              <a:gd name="connsiteX148" fmla="*/ 4909873 w 12191627"/>
              <a:gd name="connsiteY148" fmla="*/ 746850 h 886329"/>
              <a:gd name="connsiteX149" fmla="*/ 4921761 w 12191627"/>
              <a:gd name="connsiteY149" fmla="*/ 746850 h 886329"/>
              <a:gd name="connsiteX150" fmla="*/ 4921761 w 12191627"/>
              <a:gd name="connsiteY150" fmla="*/ 753824 h 886329"/>
              <a:gd name="connsiteX151" fmla="*/ 4909873 w 12191627"/>
              <a:gd name="connsiteY151" fmla="*/ 753824 h 886329"/>
              <a:gd name="connsiteX152" fmla="*/ 4909873 w 12191627"/>
              <a:gd name="connsiteY152" fmla="*/ 763123 h 886329"/>
              <a:gd name="connsiteX153" fmla="*/ 4942565 w 12191627"/>
              <a:gd name="connsiteY153" fmla="*/ 784045 h 886329"/>
              <a:gd name="connsiteX154" fmla="*/ 4942565 w 12191627"/>
              <a:gd name="connsiteY154" fmla="*/ 788694 h 886329"/>
              <a:gd name="connsiteX155" fmla="*/ 4930677 w 12191627"/>
              <a:gd name="connsiteY155" fmla="*/ 788694 h 886329"/>
              <a:gd name="connsiteX156" fmla="*/ 4930677 w 12191627"/>
              <a:gd name="connsiteY156" fmla="*/ 814265 h 886329"/>
              <a:gd name="connsiteX157" fmla="*/ 4942565 w 12191627"/>
              <a:gd name="connsiteY157" fmla="*/ 814265 h 886329"/>
              <a:gd name="connsiteX158" fmla="*/ 4942565 w 12191627"/>
              <a:gd name="connsiteY158" fmla="*/ 802642 h 886329"/>
              <a:gd name="connsiteX159" fmla="*/ 4954454 w 12191627"/>
              <a:gd name="connsiteY159" fmla="*/ 797993 h 886329"/>
              <a:gd name="connsiteX160" fmla="*/ 4975258 w 12191627"/>
              <a:gd name="connsiteY160" fmla="*/ 797993 h 886329"/>
              <a:gd name="connsiteX161" fmla="*/ 4975258 w 12191627"/>
              <a:gd name="connsiteY161" fmla="*/ 807291 h 886329"/>
              <a:gd name="connsiteX162" fmla="*/ 4993090 w 12191627"/>
              <a:gd name="connsiteY162" fmla="*/ 807291 h 886329"/>
              <a:gd name="connsiteX163" fmla="*/ 4993090 w 12191627"/>
              <a:gd name="connsiteY163" fmla="*/ 811940 h 886329"/>
              <a:gd name="connsiteX164" fmla="*/ 5004978 w 12191627"/>
              <a:gd name="connsiteY164" fmla="*/ 811940 h 886329"/>
              <a:gd name="connsiteX165" fmla="*/ 5037670 w 12191627"/>
              <a:gd name="connsiteY165" fmla="*/ 844486 h 886329"/>
              <a:gd name="connsiteX166" fmla="*/ 5037670 w 12191627"/>
              <a:gd name="connsiteY166" fmla="*/ 879355 h 886329"/>
              <a:gd name="connsiteX167" fmla="*/ 5049558 w 12191627"/>
              <a:gd name="connsiteY167" fmla="*/ 879355 h 886329"/>
              <a:gd name="connsiteX168" fmla="*/ 5049558 w 12191627"/>
              <a:gd name="connsiteY168" fmla="*/ 863083 h 886329"/>
              <a:gd name="connsiteX169" fmla="*/ 5058474 w 12191627"/>
              <a:gd name="connsiteY169" fmla="*/ 863083 h 886329"/>
              <a:gd name="connsiteX170" fmla="*/ 5058474 w 12191627"/>
              <a:gd name="connsiteY170" fmla="*/ 872381 h 886329"/>
              <a:gd name="connsiteX171" fmla="*/ 5064418 w 12191627"/>
              <a:gd name="connsiteY171" fmla="*/ 872381 h 886329"/>
              <a:gd name="connsiteX172" fmla="*/ 5064418 w 12191627"/>
              <a:gd name="connsiteY172" fmla="*/ 874706 h 886329"/>
              <a:gd name="connsiteX173" fmla="*/ 5070363 w 12191627"/>
              <a:gd name="connsiteY173" fmla="*/ 874706 h 886329"/>
              <a:gd name="connsiteX174" fmla="*/ 5070363 w 12191627"/>
              <a:gd name="connsiteY174" fmla="*/ 823564 h 886329"/>
              <a:gd name="connsiteX175" fmla="*/ 5120886 w 12191627"/>
              <a:gd name="connsiteY175" fmla="*/ 823564 h 886329"/>
              <a:gd name="connsiteX176" fmla="*/ 5120886 w 12191627"/>
              <a:gd name="connsiteY176" fmla="*/ 749175 h 886329"/>
              <a:gd name="connsiteX177" fmla="*/ 5168439 w 12191627"/>
              <a:gd name="connsiteY177" fmla="*/ 749175 h 886329"/>
              <a:gd name="connsiteX178" fmla="*/ 5168439 w 12191627"/>
              <a:gd name="connsiteY178" fmla="*/ 742201 h 886329"/>
              <a:gd name="connsiteX179" fmla="*/ 5198159 w 12191627"/>
              <a:gd name="connsiteY179" fmla="*/ 742201 h 886329"/>
              <a:gd name="connsiteX180" fmla="*/ 5198159 w 12191627"/>
              <a:gd name="connsiteY180" fmla="*/ 702682 h 886329"/>
              <a:gd name="connsiteX181" fmla="*/ 5192215 w 12191627"/>
              <a:gd name="connsiteY181" fmla="*/ 702682 h 886329"/>
              <a:gd name="connsiteX182" fmla="*/ 5192215 w 12191627"/>
              <a:gd name="connsiteY182" fmla="*/ 688734 h 886329"/>
              <a:gd name="connsiteX183" fmla="*/ 5198159 w 12191627"/>
              <a:gd name="connsiteY183" fmla="*/ 691059 h 886329"/>
              <a:gd name="connsiteX184" fmla="*/ 5204103 w 12191627"/>
              <a:gd name="connsiteY184" fmla="*/ 667812 h 886329"/>
              <a:gd name="connsiteX185" fmla="*/ 5210047 w 12191627"/>
              <a:gd name="connsiteY185" fmla="*/ 691059 h 886329"/>
              <a:gd name="connsiteX186" fmla="*/ 5213019 w 12191627"/>
              <a:gd name="connsiteY186" fmla="*/ 688734 h 886329"/>
              <a:gd name="connsiteX187" fmla="*/ 5215991 w 12191627"/>
              <a:gd name="connsiteY187" fmla="*/ 681760 h 886329"/>
              <a:gd name="connsiteX188" fmla="*/ 5221935 w 12191627"/>
              <a:gd name="connsiteY188" fmla="*/ 672462 h 886329"/>
              <a:gd name="connsiteX189" fmla="*/ 5227880 w 12191627"/>
              <a:gd name="connsiteY189" fmla="*/ 663163 h 886329"/>
              <a:gd name="connsiteX190" fmla="*/ 5242740 w 12191627"/>
              <a:gd name="connsiteY190" fmla="*/ 656189 h 886329"/>
              <a:gd name="connsiteX191" fmla="*/ 5260571 w 12191627"/>
              <a:gd name="connsiteY191" fmla="*/ 646890 h 886329"/>
              <a:gd name="connsiteX192" fmla="*/ 5269487 w 12191627"/>
              <a:gd name="connsiteY192" fmla="*/ 637592 h 886329"/>
              <a:gd name="connsiteX193" fmla="*/ 5275431 w 12191627"/>
              <a:gd name="connsiteY193" fmla="*/ 621319 h 886329"/>
              <a:gd name="connsiteX194" fmla="*/ 5281376 w 12191627"/>
              <a:gd name="connsiteY194" fmla="*/ 637592 h 886329"/>
              <a:gd name="connsiteX195" fmla="*/ 5287319 w 12191627"/>
              <a:gd name="connsiteY195" fmla="*/ 644566 h 886329"/>
              <a:gd name="connsiteX196" fmla="*/ 5302179 w 12191627"/>
              <a:gd name="connsiteY196" fmla="*/ 653864 h 886329"/>
              <a:gd name="connsiteX197" fmla="*/ 5314067 w 12191627"/>
              <a:gd name="connsiteY197" fmla="*/ 663163 h 886329"/>
              <a:gd name="connsiteX198" fmla="*/ 5325956 w 12191627"/>
              <a:gd name="connsiteY198" fmla="*/ 672462 h 886329"/>
              <a:gd name="connsiteX199" fmla="*/ 5328928 w 12191627"/>
              <a:gd name="connsiteY199" fmla="*/ 681760 h 886329"/>
              <a:gd name="connsiteX200" fmla="*/ 5331900 w 12191627"/>
              <a:gd name="connsiteY200" fmla="*/ 691059 h 886329"/>
              <a:gd name="connsiteX201" fmla="*/ 5337844 w 12191627"/>
              <a:gd name="connsiteY201" fmla="*/ 691059 h 886329"/>
              <a:gd name="connsiteX202" fmla="*/ 5340816 w 12191627"/>
              <a:gd name="connsiteY202" fmla="*/ 667812 h 886329"/>
              <a:gd name="connsiteX203" fmla="*/ 5346760 w 12191627"/>
              <a:gd name="connsiteY203" fmla="*/ 691059 h 886329"/>
              <a:gd name="connsiteX204" fmla="*/ 5352704 w 12191627"/>
              <a:gd name="connsiteY204" fmla="*/ 691059 h 886329"/>
              <a:gd name="connsiteX205" fmla="*/ 5352704 w 12191627"/>
              <a:gd name="connsiteY205" fmla="*/ 705007 h 886329"/>
              <a:gd name="connsiteX206" fmla="*/ 5346760 w 12191627"/>
              <a:gd name="connsiteY206" fmla="*/ 705007 h 886329"/>
              <a:gd name="connsiteX207" fmla="*/ 5346760 w 12191627"/>
              <a:gd name="connsiteY207" fmla="*/ 737552 h 886329"/>
              <a:gd name="connsiteX208" fmla="*/ 5358648 w 12191627"/>
              <a:gd name="connsiteY208" fmla="*/ 737552 h 886329"/>
              <a:gd name="connsiteX209" fmla="*/ 5358648 w 12191627"/>
              <a:gd name="connsiteY209" fmla="*/ 742201 h 886329"/>
              <a:gd name="connsiteX210" fmla="*/ 5367564 w 12191627"/>
              <a:gd name="connsiteY210" fmla="*/ 742201 h 886329"/>
              <a:gd name="connsiteX211" fmla="*/ 5367564 w 12191627"/>
              <a:gd name="connsiteY211" fmla="*/ 732902 h 886329"/>
              <a:gd name="connsiteX212" fmla="*/ 5391340 w 12191627"/>
              <a:gd name="connsiteY212" fmla="*/ 732902 h 886329"/>
              <a:gd name="connsiteX213" fmla="*/ 5391340 w 12191627"/>
              <a:gd name="connsiteY213" fmla="*/ 716630 h 886329"/>
              <a:gd name="connsiteX214" fmla="*/ 5441864 w 12191627"/>
              <a:gd name="connsiteY214" fmla="*/ 716630 h 886329"/>
              <a:gd name="connsiteX215" fmla="*/ 5441864 w 12191627"/>
              <a:gd name="connsiteY215" fmla="*/ 728253 h 886329"/>
              <a:gd name="connsiteX216" fmla="*/ 5468612 w 12191627"/>
              <a:gd name="connsiteY216" fmla="*/ 728253 h 886329"/>
              <a:gd name="connsiteX217" fmla="*/ 5468612 w 12191627"/>
              <a:gd name="connsiteY217" fmla="*/ 746850 h 886329"/>
              <a:gd name="connsiteX218" fmla="*/ 5462668 w 12191627"/>
              <a:gd name="connsiteY218" fmla="*/ 746850 h 886329"/>
              <a:gd name="connsiteX219" fmla="*/ 5462668 w 12191627"/>
              <a:gd name="connsiteY219" fmla="*/ 753824 h 886329"/>
              <a:gd name="connsiteX220" fmla="*/ 5468612 w 12191627"/>
              <a:gd name="connsiteY220" fmla="*/ 753824 h 886329"/>
              <a:gd name="connsiteX221" fmla="*/ 5468612 w 12191627"/>
              <a:gd name="connsiteY221" fmla="*/ 767772 h 886329"/>
              <a:gd name="connsiteX222" fmla="*/ 5462668 w 12191627"/>
              <a:gd name="connsiteY222" fmla="*/ 772421 h 886329"/>
              <a:gd name="connsiteX223" fmla="*/ 5462668 w 12191627"/>
              <a:gd name="connsiteY223" fmla="*/ 828213 h 886329"/>
              <a:gd name="connsiteX224" fmla="*/ 5483472 w 12191627"/>
              <a:gd name="connsiteY224" fmla="*/ 828213 h 886329"/>
              <a:gd name="connsiteX225" fmla="*/ 5483472 w 12191627"/>
              <a:gd name="connsiteY225" fmla="*/ 832862 h 886329"/>
              <a:gd name="connsiteX226" fmla="*/ 5501305 w 12191627"/>
              <a:gd name="connsiteY226" fmla="*/ 832862 h 886329"/>
              <a:gd name="connsiteX227" fmla="*/ 5501305 w 12191627"/>
              <a:gd name="connsiteY227" fmla="*/ 849135 h 886329"/>
              <a:gd name="connsiteX228" fmla="*/ 5519137 w 12191627"/>
              <a:gd name="connsiteY228" fmla="*/ 849135 h 886329"/>
              <a:gd name="connsiteX229" fmla="*/ 5519137 w 12191627"/>
              <a:gd name="connsiteY229" fmla="*/ 832862 h 886329"/>
              <a:gd name="connsiteX230" fmla="*/ 5539941 w 12191627"/>
              <a:gd name="connsiteY230" fmla="*/ 823564 h 886329"/>
              <a:gd name="connsiteX231" fmla="*/ 5539941 w 12191627"/>
              <a:gd name="connsiteY231" fmla="*/ 802642 h 886329"/>
              <a:gd name="connsiteX232" fmla="*/ 5533997 w 12191627"/>
              <a:gd name="connsiteY232" fmla="*/ 802642 h 886329"/>
              <a:gd name="connsiteX233" fmla="*/ 5533997 w 12191627"/>
              <a:gd name="connsiteY233" fmla="*/ 779395 h 886329"/>
              <a:gd name="connsiteX234" fmla="*/ 5545885 w 12191627"/>
              <a:gd name="connsiteY234" fmla="*/ 779395 h 886329"/>
              <a:gd name="connsiteX235" fmla="*/ 5545885 w 12191627"/>
              <a:gd name="connsiteY235" fmla="*/ 777071 h 886329"/>
              <a:gd name="connsiteX236" fmla="*/ 5572634 w 12191627"/>
              <a:gd name="connsiteY236" fmla="*/ 777071 h 886329"/>
              <a:gd name="connsiteX237" fmla="*/ 5572634 w 12191627"/>
              <a:gd name="connsiteY237" fmla="*/ 767772 h 886329"/>
              <a:gd name="connsiteX238" fmla="*/ 5590465 w 12191627"/>
              <a:gd name="connsiteY238" fmla="*/ 767772 h 886329"/>
              <a:gd name="connsiteX239" fmla="*/ 5590465 w 12191627"/>
              <a:gd name="connsiteY239" fmla="*/ 651540 h 886329"/>
              <a:gd name="connsiteX240" fmla="*/ 5602353 w 12191627"/>
              <a:gd name="connsiteY240" fmla="*/ 651540 h 886329"/>
              <a:gd name="connsiteX241" fmla="*/ 5602353 w 12191627"/>
              <a:gd name="connsiteY241" fmla="*/ 632943 h 886329"/>
              <a:gd name="connsiteX242" fmla="*/ 5605325 w 12191627"/>
              <a:gd name="connsiteY242" fmla="*/ 632943 h 886329"/>
              <a:gd name="connsiteX243" fmla="*/ 5605325 w 12191627"/>
              <a:gd name="connsiteY243" fmla="*/ 586450 h 886329"/>
              <a:gd name="connsiteX244" fmla="*/ 5617213 w 12191627"/>
              <a:gd name="connsiteY244" fmla="*/ 586450 h 886329"/>
              <a:gd name="connsiteX245" fmla="*/ 5617213 w 12191627"/>
              <a:gd name="connsiteY245" fmla="*/ 595748 h 886329"/>
              <a:gd name="connsiteX246" fmla="*/ 5623157 w 12191627"/>
              <a:gd name="connsiteY246" fmla="*/ 595748 h 886329"/>
              <a:gd name="connsiteX247" fmla="*/ 5623157 w 12191627"/>
              <a:gd name="connsiteY247" fmla="*/ 577151 h 886329"/>
              <a:gd name="connsiteX248" fmla="*/ 5638017 w 12191627"/>
              <a:gd name="connsiteY248" fmla="*/ 572502 h 886329"/>
              <a:gd name="connsiteX249" fmla="*/ 5649906 w 12191627"/>
              <a:gd name="connsiteY249" fmla="*/ 577151 h 886329"/>
              <a:gd name="connsiteX250" fmla="*/ 5667737 w 12191627"/>
              <a:gd name="connsiteY250" fmla="*/ 577151 h 886329"/>
              <a:gd name="connsiteX251" fmla="*/ 5667737 w 12191627"/>
              <a:gd name="connsiteY251" fmla="*/ 546931 h 886329"/>
              <a:gd name="connsiteX252" fmla="*/ 5679626 w 12191627"/>
              <a:gd name="connsiteY252" fmla="*/ 546931 h 886329"/>
              <a:gd name="connsiteX253" fmla="*/ 5679626 w 12191627"/>
              <a:gd name="connsiteY253" fmla="*/ 551580 h 886329"/>
              <a:gd name="connsiteX254" fmla="*/ 5694486 w 12191627"/>
              <a:gd name="connsiteY254" fmla="*/ 551580 h 886329"/>
              <a:gd name="connsiteX255" fmla="*/ 5694486 w 12191627"/>
              <a:gd name="connsiteY255" fmla="*/ 546931 h 886329"/>
              <a:gd name="connsiteX256" fmla="*/ 5706374 w 12191627"/>
              <a:gd name="connsiteY256" fmla="*/ 546931 h 886329"/>
              <a:gd name="connsiteX257" fmla="*/ 5706374 w 12191627"/>
              <a:gd name="connsiteY257" fmla="*/ 581800 h 886329"/>
              <a:gd name="connsiteX258" fmla="*/ 5721234 w 12191627"/>
              <a:gd name="connsiteY258" fmla="*/ 591099 h 886329"/>
              <a:gd name="connsiteX259" fmla="*/ 5721234 w 12191627"/>
              <a:gd name="connsiteY259" fmla="*/ 595748 h 886329"/>
              <a:gd name="connsiteX260" fmla="*/ 5718262 w 12191627"/>
              <a:gd name="connsiteY260" fmla="*/ 595748 h 886329"/>
              <a:gd name="connsiteX261" fmla="*/ 5718262 w 12191627"/>
              <a:gd name="connsiteY261" fmla="*/ 598073 h 886329"/>
              <a:gd name="connsiteX262" fmla="*/ 5750954 w 12191627"/>
              <a:gd name="connsiteY262" fmla="*/ 598073 h 886329"/>
              <a:gd name="connsiteX263" fmla="*/ 5750954 w 12191627"/>
              <a:gd name="connsiteY263" fmla="*/ 586450 h 886329"/>
              <a:gd name="connsiteX264" fmla="*/ 5789590 w 12191627"/>
              <a:gd name="connsiteY264" fmla="*/ 577151 h 886329"/>
              <a:gd name="connsiteX265" fmla="*/ 5789590 w 12191627"/>
              <a:gd name="connsiteY265" fmla="*/ 567852 h 886329"/>
              <a:gd name="connsiteX266" fmla="*/ 5798506 w 12191627"/>
              <a:gd name="connsiteY266" fmla="*/ 567852 h 886329"/>
              <a:gd name="connsiteX267" fmla="*/ 5798506 w 12191627"/>
              <a:gd name="connsiteY267" fmla="*/ 560878 h 886329"/>
              <a:gd name="connsiteX268" fmla="*/ 5822283 w 12191627"/>
              <a:gd name="connsiteY268" fmla="*/ 560878 h 886329"/>
              <a:gd name="connsiteX269" fmla="*/ 5822283 w 12191627"/>
              <a:gd name="connsiteY269" fmla="*/ 567852 h 886329"/>
              <a:gd name="connsiteX270" fmla="*/ 5840114 w 12191627"/>
              <a:gd name="connsiteY270" fmla="*/ 567852 h 886329"/>
              <a:gd name="connsiteX271" fmla="*/ 5840114 w 12191627"/>
              <a:gd name="connsiteY271" fmla="*/ 581800 h 886329"/>
              <a:gd name="connsiteX272" fmla="*/ 5872807 w 12191627"/>
              <a:gd name="connsiteY272" fmla="*/ 581800 h 886329"/>
              <a:gd name="connsiteX273" fmla="*/ 5872807 w 12191627"/>
              <a:gd name="connsiteY273" fmla="*/ 572502 h 886329"/>
              <a:gd name="connsiteX274" fmla="*/ 5887667 w 12191627"/>
              <a:gd name="connsiteY274" fmla="*/ 572502 h 886329"/>
              <a:gd name="connsiteX275" fmla="*/ 5887667 w 12191627"/>
              <a:gd name="connsiteY275" fmla="*/ 563203 h 886329"/>
              <a:gd name="connsiteX276" fmla="*/ 5905499 w 12191627"/>
              <a:gd name="connsiteY276" fmla="*/ 563203 h 886329"/>
              <a:gd name="connsiteX277" fmla="*/ 5905499 w 12191627"/>
              <a:gd name="connsiteY277" fmla="*/ 572502 h 886329"/>
              <a:gd name="connsiteX278" fmla="*/ 5911443 w 12191627"/>
              <a:gd name="connsiteY278" fmla="*/ 572502 h 886329"/>
              <a:gd name="connsiteX279" fmla="*/ 5911443 w 12191627"/>
              <a:gd name="connsiteY279" fmla="*/ 516710 h 886329"/>
              <a:gd name="connsiteX280" fmla="*/ 6045184 w 12191627"/>
              <a:gd name="connsiteY280" fmla="*/ 516710 h 886329"/>
              <a:gd name="connsiteX281" fmla="*/ 6045184 w 12191627"/>
              <a:gd name="connsiteY281" fmla="*/ 591099 h 886329"/>
              <a:gd name="connsiteX282" fmla="*/ 6068960 w 12191627"/>
              <a:gd name="connsiteY282" fmla="*/ 591099 h 886329"/>
              <a:gd name="connsiteX283" fmla="*/ 6068960 w 12191627"/>
              <a:gd name="connsiteY283" fmla="*/ 507412 h 886329"/>
              <a:gd name="connsiteX284" fmla="*/ 6098680 w 12191627"/>
              <a:gd name="connsiteY284" fmla="*/ 495788 h 886329"/>
              <a:gd name="connsiteX285" fmla="*/ 6137316 w 12191627"/>
              <a:gd name="connsiteY285" fmla="*/ 495788 h 886329"/>
              <a:gd name="connsiteX286" fmla="*/ 6158120 w 12191627"/>
              <a:gd name="connsiteY286" fmla="*/ 481840 h 886329"/>
              <a:gd name="connsiteX287" fmla="*/ 6208644 w 12191627"/>
              <a:gd name="connsiteY287" fmla="*/ 481840 h 886329"/>
              <a:gd name="connsiteX288" fmla="*/ 6208644 w 12191627"/>
              <a:gd name="connsiteY288" fmla="*/ 495788 h 886329"/>
              <a:gd name="connsiteX289" fmla="*/ 6259169 w 12191627"/>
              <a:gd name="connsiteY289" fmla="*/ 495788 h 886329"/>
              <a:gd name="connsiteX290" fmla="*/ 6259169 w 12191627"/>
              <a:gd name="connsiteY290" fmla="*/ 586450 h 886329"/>
              <a:gd name="connsiteX291" fmla="*/ 6274029 w 12191627"/>
              <a:gd name="connsiteY291" fmla="*/ 586450 h 886329"/>
              <a:gd name="connsiteX292" fmla="*/ 6274029 w 12191627"/>
              <a:gd name="connsiteY292" fmla="*/ 718955 h 886329"/>
              <a:gd name="connsiteX293" fmla="*/ 6297805 w 12191627"/>
              <a:gd name="connsiteY293" fmla="*/ 718955 h 886329"/>
              <a:gd name="connsiteX294" fmla="*/ 6297805 w 12191627"/>
              <a:gd name="connsiteY294" fmla="*/ 632943 h 886329"/>
              <a:gd name="connsiteX295" fmla="*/ 6306721 w 12191627"/>
              <a:gd name="connsiteY295" fmla="*/ 628293 h 886329"/>
              <a:gd name="connsiteX296" fmla="*/ 6312665 w 12191627"/>
              <a:gd name="connsiteY296" fmla="*/ 628293 h 886329"/>
              <a:gd name="connsiteX297" fmla="*/ 6312665 w 12191627"/>
              <a:gd name="connsiteY297" fmla="*/ 637592 h 886329"/>
              <a:gd name="connsiteX298" fmla="*/ 6336441 w 12191627"/>
              <a:gd name="connsiteY298" fmla="*/ 628293 h 886329"/>
              <a:gd name="connsiteX299" fmla="*/ 6357245 w 12191627"/>
              <a:gd name="connsiteY299" fmla="*/ 628293 h 886329"/>
              <a:gd name="connsiteX300" fmla="*/ 6357245 w 12191627"/>
              <a:gd name="connsiteY300" fmla="*/ 786369 h 886329"/>
              <a:gd name="connsiteX301" fmla="*/ 6398853 w 12191627"/>
              <a:gd name="connsiteY301" fmla="*/ 791019 h 886329"/>
              <a:gd name="connsiteX302" fmla="*/ 6398853 w 12191627"/>
              <a:gd name="connsiteY302" fmla="*/ 784045 h 886329"/>
              <a:gd name="connsiteX303" fmla="*/ 6443434 w 12191627"/>
              <a:gd name="connsiteY303" fmla="*/ 784045 h 886329"/>
              <a:gd name="connsiteX304" fmla="*/ 6443434 w 12191627"/>
              <a:gd name="connsiteY304" fmla="*/ 753824 h 886329"/>
              <a:gd name="connsiteX305" fmla="*/ 6455322 w 12191627"/>
              <a:gd name="connsiteY305" fmla="*/ 753824 h 886329"/>
              <a:gd name="connsiteX306" fmla="*/ 6455322 w 12191627"/>
              <a:gd name="connsiteY306" fmla="*/ 714305 h 886329"/>
              <a:gd name="connsiteX307" fmla="*/ 6464238 w 12191627"/>
              <a:gd name="connsiteY307" fmla="*/ 714305 h 886329"/>
              <a:gd name="connsiteX308" fmla="*/ 6464238 w 12191627"/>
              <a:gd name="connsiteY308" fmla="*/ 674786 h 886329"/>
              <a:gd name="connsiteX309" fmla="*/ 6485042 w 12191627"/>
              <a:gd name="connsiteY309" fmla="*/ 674786 h 886329"/>
              <a:gd name="connsiteX310" fmla="*/ 6485042 w 12191627"/>
              <a:gd name="connsiteY310" fmla="*/ 677111 h 886329"/>
              <a:gd name="connsiteX311" fmla="*/ 6550426 w 12191627"/>
              <a:gd name="connsiteY311" fmla="*/ 653864 h 886329"/>
              <a:gd name="connsiteX312" fmla="*/ 6553398 w 12191627"/>
              <a:gd name="connsiteY312" fmla="*/ 632943 h 886329"/>
              <a:gd name="connsiteX313" fmla="*/ 6559342 w 12191627"/>
              <a:gd name="connsiteY313" fmla="*/ 653864 h 886329"/>
              <a:gd name="connsiteX314" fmla="*/ 6627699 w 12191627"/>
              <a:gd name="connsiteY314" fmla="*/ 681760 h 886329"/>
              <a:gd name="connsiteX315" fmla="*/ 6627699 w 12191627"/>
              <a:gd name="connsiteY315" fmla="*/ 677111 h 886329"/>
              <a:gd name="connsiteX316" fmla="*/ 6645531 w 12191627"/>
              <a:gd name="connsiteY316" fmla="*/ 677111 h 886329"/>
              <a:gd name="connsiteX317" fmla="*/ 6645531 w 12191627"/>
              <a:gd name="connsiteY317" fmla="*/ 714305 h 886329"/>
              <a:gd name="connsiteX318" fmla="*/ 6654447 w 12191627"/>
              <a:gd name="connsiteY318" fmla="*/ 714305 h 886329"/>
              <a:gd name="connsiteX319" fmla="*/ 6654447 w 12191627"/>
              <a:gd name="connsiteY319" fmla="*/ 758474 h 886329"/>
              <a:gd name="connsiteX320" fmla="*/ 6663363 w 12191627"/>
              <a:gd name="connsiteY320" fmla="*/ 758474 h 886329"/>
              <a:gd name="connsiteX321" fmla="*/ 6663363 w 12191627"/>
              <a:gd name="connsiteY321" fmla="*/ 779395 h 886329"/>
              <a:gd name="connsiteX322" fmla="*/ 6681195 w 12191627"/>
              <a:gd name="connsiteY322" fmla="*/ 779395 h 886329"/>
              <a:gd name="connsiteX323" fmla="*/ 6681195 w 12191627"/>
              <a:gd name="connsiteY323" fmla="*/ 811940 h 886329"/>
              <a:gd name="connsiteX324" fmla="*/ 6794132 w 12191627"/>
              <a:gd name="connsiteY324" fmla="*/ 804967 h 886329"/>
              <a:gd name="connsiteX325" fmla="*/ 6794132 w 12191627"/>
              <a:gd name="connsiteY325" fmla="*/ 772421 h 886329"/>
              <a:gd name="connsiteX326" fmla="*/ 6853572 w 12191627"/>
              <a:gd name="connsiteY326" fmla="*/ 772421 h 886329"/>
              <a:gd name="connsiteX327" fmla="*/ 6853572 w 12191627"/>
              <a:gd name="connsiteY327" fmla="*/ 753824 h 886329"/>
              <a:gd name="connsiteX328" fmla="*/ 6978397 w 12191627"/>
              <a:gd name="connsiteY328" fmla="*/ 753824 h 886329"/>
              <a:gd name="connsiteX329" fmla="*/ 6978397 w 12191627"/>
              <a:gd name="connsiteY329" fmla="*/ 765448 h 886329"/>
              <a:gd name="connsiteX330" fmla="*/ 7058641 w 12191627"/>
              <a:gd name="connsiteY330" fmla="*/ 765448 h 886329"/>
              <a:gd name="connsiteX331" fmla="*/ 7058641 w 12191627"/>
              <a:gd name="connsiteY331" fmla="*/ 772421 h 886329"/>
              <a:gd name="connsiteX332" fmla="*/ 7082417 w 12191627"/>
              <a:gd name="connsiteY332" fmla="*/ 772421 h 886329"/>
              <a:gd name="connsiteX333" fmla="*/ 7082417 w 12191627"/>
              <a:gd name="connsiteY333" fmla="*/ 779395 h 886329"/>
              <a:gd name="connsiteX334" fmla="*/ 7103221 w 12191627"/>
              <a:gd name="connsiteY334" fmla="*/ 779395 h 886329"/>
              <a:gd name="connsiteX335" fmla="*/ 7103221 w 12191627"/>
              <a:gd name="connsiteY335" fmla="*/ 674786 h 886329"/>
              <a:gd name="connsiteX336" fmla="*/ 7165634 w 12191627"/>
              <a:gd name="connsiteY336" fmla="*/ 660838 h 886329"/>
              <a:gd name="connsiteX337" fmla="*/ 7281542 w 12191627"/>
              <a:gd name="connsiteY337" fmla="*/ 660838 h 886329"/>
              <a:gd name="connsiteX338" fmla="*/ 7281542 w 12191627"/>
              <a:gd name="connsiteY338" fmla="*/ 493464 h 886329"/>
              <a:gd name="connsiteX339" fmla="*/ 7314234 w 12191627"/>
              <a:gd name="connsiteY339" fmla="*/ 481840 h 886329"/>
              <a:gd name="connsiteX340" fmla="*/ 7456891 w 12191627"/>
              <a:gd name="connsiteY340" fmla="*/ 463243 h 886329"/>
              <a:gd name="connsiteX341" fmla="*/ 7507416 w 12191627"/>
              <a:gd name="connsiteY341" fmla="*/ 474866 h 886329"/>
              <a:gd name="connsiteX342" fmla="*/ 7516332 w 12191627"/>
              <a:gd name="connsiteY342" fmla="*/ 481840 h 886329"/>
              <a:gd name="connsiteX343" fmla="*/ 7516332 w 12191627"/>
              <a:gd name="connsiteY343" fmla="*/ 793343 h 886329"/>
              <a:gd name="connsiteX344" fmla="*/ 7537136 w 12191627"/>
              <a:gd name="connsiteY344" fmla="*/ 793343 h 886329"/>
              <a:gd name="connsiteX345" fmla="*/ 7537136 w 12191627"/>
              <a:gd name="connsiteY345" fmla="*/ 667812 h 886329"/>
              <a:gd name="connsiteX346" fmla="*/ 7554968 w 12191627"/>
              <a:gd name="connsiteY346" fmla="*/ 667812 h 886329"/>
              <a:gd name="connsiteX347" fmla="*/ 7554968 w 12191627"/>
              <a:gd name="connsiteY347" fmla="*/ 656189 h 886329"/>
              <a:gd name="connsiteX348" fmla="*/ 7572800 w 12191627"/>
              <a:gd name="connsiteY348" fmla="*/ 649215 h 886329"/>
              <a:gd name="connsiteX349" fmla="*/ 7587660 w 12191627"/>
              <a:gd name="connsiteY349" fmla="*/ 649215 h 886329"/>
              <a:gd name="connsiteX350" fmla="*/ 7587660 w 12191627"/>
              <a:gd name="connsiteY350" fmla="*/ 637592 h 886329"/>
              <a:gd name="connsiteX351" fmla="*/ 7599548 w 12191627"/>
              <a:gd name="connsiteY351" fmla="*/ 630618 h 886329"/>
              <a:gd name="connsiteX352" fmla="*/ 7629268 w 12191627"/>
              <a:gd name="connsiteY352" fmla="*/ 630618 h 886329"/>
              <a:gd name="connsiteX353" fmla="*/ 7629268 w 12191627"/>
              <a:gd name="connsiteY353" fmla="*/ 667812 h 886329"/>
              <a:gd name="connsiteX354" fmla="*/ 7691681 w 12191627"/>
              <a:gd name="connsiteY354" fmla="*/ 667812 h 886329"/>
              <a:gd name="connsiteX355" fmla="*/ 7691681 w 12191627"/>
              <a:gd name="connsiteY355" fmla="*/ 797993 h 886329"/>
              <a:gd name="connsiteX356" fmla="*/ 7715457 w 12191627"/>
              <a:gd name="connsiteY356" fmla="*/ 797993 h 886329"/>
              <a:gd name="connsiteX357" fmla="*/ 7739233 w 12191627"/>
              <a:gd name="connsiteY357" fmla="*/ 791019 h 886329"/>
              <a:gd name="connsiteX358" fmla="*/ 7739233 w 12191627"/>
              <a:gd name="connsiteY358" fmla="*/ 781720 h 886329"/>
              <a:gd name="connsiteX359" fmla="*/ 7730317 w 12191627"/>
              <a:gd name="connsiteY359" fmla="*/ 779395 h 886329"/>
              <a:gd name="connsiteX360" fmla="*/ 7730317 w 12191627"/>
              <a:gd name="connsiteY360" fmla="*/ 772421 h 886329"/>
              <a:gd name="connsiteX361" fmla="*/ 7739233 w 12191627"/>
              <a:gd name="connsiteY361" fmla="*/ 767772 h 886329"/>
              <a:gd name="connsiteX362" fmla="*/ 7739233 w 12191627"/>
              <a:gd name="connsiteY362" fmla="*/ 716630 h 886329"/>
              <a:gd name="connsiteX363" fmla="*/ 7730317 w 12191627"/>
              <a:gd name="connsiteY363" fmla="*/ 714305 h 886329"/>
              <a:gd name="connsiteX364" fmla="*/ 7730317 w 12191627"/>
              <a:gd name="connsiteY364" fmla="*/ 707331 h 886329"/>
              <a:gd name="connsiteX365" fmla="*/ 7739233 w 12191627"/>
              <a:gd name="connsiteY365" fmla="*/ 702682 h 886329"/>
              <a:gd name="connsiteX366" fmla="*/ 7739233 w 12191627"/>
              <a:gd name="connsiteY366" fmla="*/ 698033 h 886329"/>
              <a:gd name="connsiteX367" fmla="*/ 7745177 w 12191627"/>
              <a:gd name="connsiteY367" fmla="*/ 698033 h 886329"/>
              <a:gd name="connsiteX368" fmla="*/ 7745177 w 12191627"/>
              <a:gd name="connsiteY368" fmla="*/ 688734 h 886329"/>
              <a:gd name="connsiteX369" fmla="*/ 7739233 w 12191627"/>
              <a:gd name="connsiteY369" fmla="*/ 688734 h 886329"/>
              <a:gd name="connsiteX370" fmla="*/ 7739233 w 12191627"/>
              <a:gd name="connsiteY370" fmla="*/ 681760 h 886329"/>
              <a:gd name="connsiteX371" fmla="*/ 7748149 w 12191627"/>
              <a:gd name="connsiteY371" fmla="*/ 677111 h 886329"/>
              <a:gd name="connsiteX372" fmla="*/ 7795701 w 12191627"/>
              <a:gd name="connsiteY372" fmla="*/ 612021 h 886329"/>
              <a:gd name="connsiteX373" fmla="*/ 7789757 w 12191627"/>
              <a:gd name="connsiteY373" fmla="*/ 609696 h 886329"/>
              <a:gd name="connsiteX374" fmla="*/ 7789757 w 12191627"/>
              <a:gd name="connsiteY374" fmla="*/ 602722 h 886329"/>
              <a:gd name="connsiteX375" fmla="*/ 7798673 w 12191627"/>
              <a:gd name="connsiteY375" fmla="*/ 600397 h 886329"/>
              <a:gd name="connsiteX376" fmla="*/ 7798673 w 12191627"/>
              <a:gd name="connsiteY376" fmla="*/ 591099 h 886329"/>
              <a:gd name="connsiteX377" fmla="*/ 7804617 w 12191627"/>
              <a:gd name="connsiteY377" fmla="*/ 591099 h 886329"/>
              <a:gd name="connsiteX378" fmla="*/ 7804617 w 12191627"/>
              <a:gd name="connsiteY378" fmla="*/ 570177 h 886329"/>
              <a:gd name="connsiteX379" fmla="*/ 7798673 w 12191627"/>
              <a:gd name="connsiteY379" fmla="*/ 570177 h 886329"/>
              <a:gd name="connsiteX380" fmla="*/ 7798673 w 12191627"/>
              <a:gd name="connsiteY380" fmla="*/ 565528 h 886329"/>
              <a:gd name="connsiteX381" fmla="*/ 7804617 w 12191627"/>
              <a:gd name="connsiteY381" fmla="*/ 563203 h 886329"/>
              <a:gd name="connsiteX382" fmla="*/ 7819477 w 12191627"/>
              <a:gd name="connsiteY382" fmla="*/ 546931 h 886329"/>
              <a:gd name="connsiteX383" fmla="*/ 7819477 w 12191627"/>
              <a:gd name="connsiteY383" fmla="*/ 544606 h 886329"/>
              <a:gd name="connsiteX384" fmla="*/ 7822449 w 12191627"/>
              <a:gd name="connsiteY384" fmla="*/ 544606 h 886329"/>
              <a:gd name="connsiteX385" fmla="*/ 7822449 w 12191627"/>
              <a:gd name="connsiteY385" fmla="*/ 537632 h 886329"/>
              <a:gd name="connsiteX386" fmla="*/ 7822449 w 12191627"/>
              <a:gd name="connsiteY386" fmla="*/ 512061 h 886329"/>
              <a:gd name="connsiteX387" fmla="*/ 7825421 w 12191627"/>
              <a:gd name="connsiteY387" fmla="*/ 505087 h 886329"/>
              <a:gd name="connsiteX388" fmla="*/ 7828393 w 12191627"/>
              <a:gd name="connsiteY388" fmla="*/ 512061 h 886329"/>
              <a:gd name="connsiteX389" fmla="*/ 7831365 w 12191627"/>
              <a:gd name="connsiteY389" fmla="*/ 537632 h 886329"/>
              <a:gd name="connsiteX390" fmla="*/ 7831365 w 12191627"/>
              <a:gd name="connsiteY390" fmla="*/ 544606 h 886329"/>
              <a:gd name="connsiteX391" fmla="*/ 7834337 w 12191627"/>
              <a:gd name="connsiteY391" fmla="*/ 544606 h 886329"/>
              <a:gd name="connsiteX392" fmla="*/ 7834337 w 12191627"/>
              <a:gd name="connsiteY392" fmla="*/ 546931 h 886329"/>
              <a:gd name="connsiteX393" fmla="*/ 7846225 w 12191627"/>
              <a:gd name="connsiteY393" fmla="*/ 563203 h 886329"/>
              <a:gd name="connsiteX394" fmla="*/ 7852169 w 12191627"/>
              <a:gd name="connsiteY394" fmla="*/ 565528 h 886329"/>
              <a:gd name="connsiteX395" fmla="*/ 7852169 w 12191627"/>
              <a:gd name="connsiteY395" fmla="*/ 570177 h 886329"/>
              <a:gd name="connsiteX396" fmla="*/ 7849197 w 12191627"/>
              <a:gd name="connsiteY396" fmla="*/ 570177 h 886329"/>
              <a:gd name="connsiteX397" fmla="*/ 7849197 w 12191627"/>
              <a:gd name="connsiteY397" fmla="*/ 591099 h 886329"/>
              <a:gd name="connsiteX398" fmla="*/ 7855141 w 12191627"/>
              <a:gd name="connsiteY398" fmla="*/ 591099 h 886329"/>
              <a:gd name="connsiteX399" fmla="*/ 7855141 w 12191627"/>
              <a:gd name="connsiteY399" fmla="*/ 600397 h 886329"/>
              <a:gd name="connsiteX400" fmla="*/ 7861086 w 12191627"/>
              <a:gd name="connsiteY400" fmla="*/ 602722 h 886329"/>
              <a:gd name="connsiteX401" fmla="*/ 7861086 w 12191627"/>
              <a:gd name="connsiteY401" fmla="*/ 609696 h 886329"/>
              <a:gd name="connsiteX402" fmla="*/ 7855141 w 12191627"/>
              <a:gd name="connsiteY402" fmla="*/ 612021 h 886329"/>
              <a:gd name="connsiteX403" fmla="*/ 7902694 w 12191627"/>
              <a:gd name="connsiteY403" fmla="*/ 677111 h 886329"/>
              <a:gd name="connsiteX404" fmla="*/ 7911610 w 12191627"/>
              <a:gd name="connsiteY404" fmla="*/ 681760 h 886329"/>
              <a:gd name="connsiteX405" fmla="*/ 7911610 w 12191627"/>
              <a:gd name="connsiteY405" fmla="*/ 688734 h 886329"/>
              <a:gd name="connsiteX406" fmla="*/ 7905666 w 12191627"/>
              <a:gd name="connsiteY406" fmla="*/ 688734 h 886329"/>
              <a:gd name="connsiteX407" fmla="*/ 7905666 w 12191627"/>
              <a:gd name="connsiteY407" fmla="*/ 698033 h 886329"/>
              <a:gd name="connsiteX408" fmla="*/ 7911610 w 12191627"/>
              <a:gd name="connsiteY408" fmla="*/ 698033 h 886329"/>
              <a:gd name="connsiteX409" fmla="*/ 7911610 w 12191627"/>
              <a:gd name="connsiteY409" fmla="*/ 702682 h 886329"/>
              <a:gd name="connsiteX410" fmla="*/ 7920526 w 12191627"/>
              <a:gd name="connsiteY410" fmla="*/ 707331 h 886329"/>
              <a:gd name="connsiteX411" fmla="*/ 7920526 w 12191627"/>
              <a:gd name="connsiteY411" fmla="*/ 714305 h 886329"/>
              <a:gd name="connsiteX412" fmla="*/ 7911610 w 12191627"/>
              <a:gd name="connsiteY412" fmla="*/ 716630 h 886329"/>
              <a:gd name="connsiteX413" fmla="*/ 7911610 w 12191627"/>
              <a:gd name="connsiteY413" fmla="*/ 767772 h 886329"/>
              <a:gd name="connsiteX414" fmla="*/ 7920526 w 12191627"/>
              <a:gd name="connsiteY414" fmla="*/ 772421 h 886329"/>
              <a:gd name="connsiteX415" fmla="*/ 7920526 w 12191627"/>
              <a:gd name="connsiteY415" fmla="*/ 779395 h 886329"/>
              <a:gd name="connsiteX416" fmla="*/ 7911610 w 12191627"/>
              <a:gd name="connsiteY416" fmla="*/ 781720 h 886329"/>
              <a:gd name="connsiteX417" fmla="*/ 7911610 w 12191627"/>
              <a:gd name="connsiteY417" fmla="*/ 788694 h 886329"/>
              <a:gd name="connsiteX418" fmla="*/ 7923498 w 12191627"/>
              <a:gd name="connsiteY418" fmla="*/ 788694 h 886329"/>
              <a:gd name="connsiteX419" fmla="*/ 7923498 w 12191627"/>
              <a:gd name="connsiteY419" fmla="*/ 797993 h 886329"/>
              <a:gd name="connsiteX420" fmla="*/ 7944302 w 12191627"/>
              <a:gd name="connsiteY420" fmla="*/ 797993 h 886329"/>
              <a:gd name="connsiteX421" fmla="*/ 7944302 w 12191627"/>
              <a:gd name="connsiteY421" fmla="*/ 642241 h 886329"/>
              <a:gd name="connsiteX422" fmla="*/ 8021574 w 12191627"/>
              <a:gd name="connsiteY422" fmla="*/ 630618 h 886329"/>
              <a:gd name="connsiteX423" fmla="*/ 8063183 w 12191627"/>
              <a:gd name="connsiteY423" fmla="*/ 630618 h 886329"/>
              <a:gd name="connsiteX424" fmla="*/ 8063183 w 12191627"/>
              <a:gd name="connsiteY424" fmla="*/ 537632 h 886329"/>
              <a:gd name="connsiteX425" fmla="*/ 8179091 w 12191627"/>
              <a:gd name="connsiteY425" fmla="*/ 537632 h 886329"/>
              <a:gd name="connsiteX426" fmla="*/ 8179091 w 12191627"/>
              <a:gd name="connsiteY426" fmla="*/ 777071 h 886329"/>
              <a:gd name="connsiteX427" fmla="*/ 8220700 w 12191627"/>
              <a:gd name="connsiteY427" fmla="*/ 777071 h 886329"/>
              <a:gd name="connsiteX428" fmla="*/ 8220700 w 12191627"/>
              <a:gd name="connsiteY428" fmla="*/ 656189 h 886329"/>
              <a:gd name="connsiteX429" fmla="*/ 8318776 w 12191627"/>
              <a:gd name="connsiteY429" fmla="*/ 656189 h 886329"/>
              <a:gd name="connsiteX430" fmla="*/ 8336608 w 12191627"/>
              <a:gd name="connsiteY430" fmla="*/ 677111 h 886329"/>
              <a:gd name="connsiteX431" fmla="*/ 8336608 w 12191627"/>
              <a:gd name="connsiteY431" fmla="*/ 730583 h 886329"/>
              <a:gd name="connsiteX432" fmla="*/ 8338211 w 12191627"/>
              <a:gd name="connsiteY432" fmla="*/ 730681 h 886329"/>
              <a:gd name="connsiteX433" fmla="*/ 8338211 w 12191627"/>
              <a:gd name="connsiteY433" fmla="*/ 607460 h 886329"/>
              <a:gd name="connsiteX434" fmla="*/ 8359829 w 12191627"/>
              <a:gd name="connsiteY434" fmla="*/ 607460 h 886329"/>
              <a:gd name="connsiteX435" fmla="*/ 8359829 w 12191627"/>
              <a:gd name="connsiteY435" fmla="*/ 471268 h 886329"/>
              <a:gd name="connsiteX436" fmla="*/ 8378745 w 12191627"/>
              <a:gd name="connsiteY436" fmla="*/ 471268 h 886329"/>
              <a:gd name="connsiteX437" fmla="*/ 8378745 w 12191627"/>
              <a:gd name="connsiteY437" fmla="*/ 356694 h 886329"/>
              <a:gd name="connsiteX438" fmla="*/ 8384149 w 12191627"/>
              <a:gd name="connsiteY438" fmla="*/ 354532 h 886329"/>
              <a:gd name="connsiteX439" fmla="*/ 8384149 w 12191627"/>
              <a:gd name="connsiteY439" fmla="*/ 328590 h 886329"/>
              <a:gd name="connsiteX440" fmla="*/ 8405767 w 12191627"/>
              <a:gd name="connsiteY440" fmla="*/ 328590 h 886329"/>
              <a:gd name="connsiteX441" fmla="*/ 8454408 w 12191627"/>
              <a:gd name="connsiteY441" fmla="*/ 246443 h 886329"/>
              <a:gd name="connsiteX442" fmla="*/ 8459812 w 12191627"/>
              <a:gd name="connsiteY442" fmla="*/ 0 h 886329"/>
              <a:gd name="connsiteX443" fmla="*/ 8462515 w 12191627"/>
              <a:gd name="connsiteY443" fmla="*/ 246443 h 886329"/>
              <a:gd name="connsiteX444" fmla="*/ 8513857 w 12191627"/>
              <a:gd name="connsiteY444" fmla="*/ 326429 h 886329"/>
              <a:gd name="connsiteX445" fmla="*/ 8535475 w 12191627"/>
              <a:gd name="connsiteY445" fmla="*/ 326429 h 886329"/>
              <a:gd name="connsiteX446" fmla="*/ 8535475 w 12191627"/>
              <a:gd name="connsiteY446" fmla="*/ 350208 h 886329"/>
              <a:gd name="connsiteX447" fmla="*/ 8540880 w 12191627"/>
              <a:gd name="connsiteY447" fmla="*/ 356694 h 886329"/>
              <a:gd name="connsiteX448" fmla="*/ 8540880 w 12191627"/>
              <a:gd name="connsiteY448" fmla="*/ 471268 h 886329"/>
              <a:gd name="connsiteX449" fmla="*/ 8565200 w 12191627"/>
              <a:gd name="connsiteY449" fmla="*/ 471268 h 886329"/>
              <a:gd name="connsiteX450" fmla="*/ 8565200 w 12191627"/>
              <a:gd name="connsiteY450" fmla="*/ 611783 h 886329"/>
              <a:gd name="connsiteX451" fmla="*/ 8581414 w 12191627"/>
              <a:gd name="connsiteY451" fmla="*/ 609622 h 886329"/>
              <a:gd name="connsiteX452" fmla="*/ 8578711 w 12191627"/>
              <a:gd name="connsiteY452" fmla="*/ 698255 h 886329"/>
              <a:gd name="connsiteX453" fmla="*/ 8594925 w 12191627"/>
              <a:gd name="connsiteY453" fmla="*/ 700416 h 886329"/>
              <a:gd name="connsiteX454" fmla="*/ 8597627 w 12191627"/>
              <a:gd name="connsiteY454" fmla="*/ 706902 h 886329"/>
              <a:gd name="connsiteX455" fmla="*/ 8605734 w 12191627"/>
              <a:gd name="connsiteY455" fmla="*/ 687446 h 886329"/>
              <a:gd name="connsiteX456" fmla="*/ 8624650 w 12191627"/>
              <a:gd name="connsiteY456" fmla="*/ 687446 h 886329"/>
              <a:gd name="connsiteX457" fmla="*/ 8624650 w 12191627"/>
              <a:gd name="connsiteY457" fmla="*/ 719872 h 886329"/>
              <a:gd name="connsiteX458" fmla="*/ 8635459 w 12191627"/>
              <a:gd name="connsiteY458" fmla="*/ 724196 h 886329"/>
              <a:gd name="connsiteX459" fmla="*/ 8635459 w 12191627"/>
              <a:gd name="connsiteY459" fmla="*/ 735005 h 886329"/>
              <a:gd name="connsiteX460" fmla="*/ 8694909 w 12191627"/>
              <a:gd name="connsiteY460" fmla="*/ 735005 h 886329"/>
              <a:gd name="connsiteX461" fmla="*/ 8694909 w 12191627"/>
              <a:gd name="connsiteY461" fmla="*/ 743652 h 886329"/>
              <a:gd name="connsiteX462" fmla="*/ 8716527 w 12191627"/>
              <a:gd name="connsiteY462" fmla="*/ 743652 h 886329"/>
              <a:gd name="connsiteX463" fmla="*/ 8716527 w 12191627"/>
              <a:gd name="connsiteY463" fmla="*/ 713387 h 886329"/>
              <a:gd name="connsiteX464" fmla="*/ 8775976 w 12191627"/>
              <a:gd name="connsiteY464" fmla="*/ 713387 h 886329"/>
              <a:gd name="connsiteX465" fmla="*/ 8775976 w 12191627"/>
              <a:gd name="connsiteY465" fmla="*/ 702578 h 886329"/>
              <a:gd name="connsiteX466" fmla="*/ 8786785 w 12191627"/>
              <a:gd name="connsiteY466" fmla="*/ 702578 h 886329"/>
              <a:gd name="connsiteX467" fmla="*/ 8786785 w 12191627"/>
              <a:gd name="connsiteY467" fmla="*/ 687446 h 886329"/>
              <a:gd name="connsiteX468" fmla="*/ 8794892 w 12191627"/>
              <a:gd name="connsiteY468" fmla="*/ 687446 h 886329"/>
              <a:gd name="connsiteX469" fmla="*/ 8794892 w 12191627"/>
              <a:gd name="connsiteY469" fmla="*/ 678799 h 886329"/>
              <a:gd name="connsiteX470" fmla="*/ 8816510 w 12191627"/>
              <a:gd name="connsiteY470" fmla="*/ 678799 h 886329"/>
              <a:gd name="connsiteX471" fmla="*/ 8816510 w 12191627"/>
              <a:gd name="connsiteY471" fmla="*/ 687446 h 886329"/>
              <a:gd name="connsiteX472" fmla="*/ 8846235 w 12191627"/>
              <a:gd name="connsiteY472" fmla="*/ 687446 h 886329"/>
              <a:gd name="connsiteX473" fmla="*/ 8846235 w 12191627"/>
              <a:gd name="connsiteY473" fmla="*/ 672313 h 886329"/>
              <a:gd name="connsiteX474" fmla="*/ 8865151 w 12191627"/>
              <a:gd name="connsiteY474" fmla="*/ 672313 h 886329"/>
              <a:gd name="connsiteX475" fmla="*/ 8865151 w 12191627"/>
              <a:gd name="connsiteY475" fmla="*/ 696093 h 886329"/>
              <a:gd name="connsiteX476" fmla="*/ 8875959 w 12191627"/>
              <a:gd name="connsiteY476" fmla="*/ 696093 h 886329"/>
              <a:gd name="connsiteX477" fmla="*/ 8875959 w 12191627"/>
              <a:gd name="connsiteY477" fmla="*/ 687446 h 886329"/>
              <a:gd name="connsiteX478" fmla="*/ 8894875 w 12191627"/>
              <a:gd name="connsiteY478" fmla="*/ 687446 h 886329"/>
              <a:gd name="connsiteX479" fmla="*/ 8894875 w 12191627"/>
              <a:gd name="connsiteY479" fmla="*/ 713387 h 886329"/>
              <a:gd name="connsiteX480" fmla="*/ 8916493 w 12191627"/>
              <a:gd name="connsiteY480" fmla="*/ 713387 h 886329"/>
              <a:gd name="connsiteX481" fmla="*/ 8916493 w 12191627"/>
              <a:gd name="connsiteY481" fmla="*/ 726358 h 886329"/>
              <a:gd name="connsiteX482" fmla="*/ 8924600 w 12191627"/>
              <a:gd name="connsiteY482" fmla="*/ 726358 h 886329"/>
              <a:gd name="connsiteX483" fmla="*/ 8924600 w 12191627"/>
              <a:gd name="connsiteY483" fmla="*/ 719872 h 886329"/>
              <a:gd name="connsiteX484" fmla="*/ 8965134 w 12191627"/>
              <a:gd name="connsiteY484" fmla="*/ 719872 h 886329"/>
              <a:gd name="connsiteX485" fmla="*/ 8965134 w 12191627"/>
              <a:gd name="connsiteY485" fmla="*/ 743652 h 886329"/>
              <a:gd name="connsiteX486" fmla="*/ 8975943 w 12191627"/>
              <a:gd name="connsiteY486" fmla="*/ 743652 h 886329"/>
              <a:gd name="connsiteX487" fmla="*/ 8975943 w 12191627"/>
              <a:gd name="connsiteY487" fmla="*/ 752299 h 886329"/>
              <a:gd name="connsiteX488" fmla="*/ 8984050 w 12191627"/>
              <a:gd name="connsiteY488" fmla="*/ 752299 h 886329"/>
              <a:gd name="connsiteX489" fmla="*/ 8984050 w 12191627"/>
              <a:gd name="connsiteY489" fmla="*/ 735005 h 886329"/>
              <a:gd name="connsiteX490" fmla="*/ 8994859 w 12191627"/>
              <a:gd name="connsiteY490" fmla="*/ 735005 h 886329"/>
              <a:gd name="connsiteX491" fmla="*/ 8994859 w 12191627"/>
              <a:gd name="connsiteY491" fmla="*/ 743652 h 886329"/>
              <a:gd name="connsiteX492" fmla="*/ 8997561 w 12191627"/>
              <a:gd name="connsiteY492" fmla="*/ 743652 h 886329"/>
              <a:gd name="connsiteX493" fmla="*/ 8997561 w 12191627"/>
              <a:gd name="connsiteY493" fmla="*/ 741490 h 886329"/>
              <a:gd name="connsiteX494" fmla="*/ 9002965 w 12191627"/>
              <a:gd name="connsiteY494" fmla="*/ 741490 h 886329"/>
              <a:gd name="connsiteX495" fmla="*/ 9002965 w 12191627"/>
              <a:gd name="connsiteY495" fmla="*/ 735005 h 886329"/>
              <a:gd name="connsiteX496" fmla="*/ 9054309 w 12191627"/>
              <a:gd name="connsiteY496" fmla="*/ 735005 h 886329"/>
              <a:gd name="connsiteX497" fmla="*/ 9054309 w 12191627"/>
              <a:gd name="connsiteY497" fmla="*/ 758784 h 886329"/>
              <a:gd name="connsiteX498" fmla="*/ 9075927 w 12191627"/>
              <a:gd name="connsiteY498" fmla="*/ 758784 h 886329"/>
              <a:gd name="connsiteX499" fmla="*/ 9075927 w 12191627"/>
              <a:gd name="connsiteY499" fmla="*/ 767431 h 886329"/>
              <a:gd name="connsiteX500" fmla="*/ 9094842 w 12191627"/>
              <a:gd name="connsiteY500" fmla="*/ 767431 h 886329"/>
              <a:gd name="connsiteX501" fmla="*/ 9094842 w 12191627"/>
              <a:gd name="connsiteY501" fmla="*/ 743652 h 886329"/>
              <a:gd name="connsiteX502" fmla="*/ 9105651 w 12191627"/>
              <a:gd name="connsiteY502" fmla="*/ 743652 h 886329"/>
              <a:gd name="connsiteX503" fmla="*/ 9105651 w 12191627"/>
              <a:gd name="connsiteY503" fmla="*/ 711225 h 886329"/>
              <a:gd name="connsiteX504" fmla="*/ 9116460 w 12191627"/>
              <a:gd name="connsiteY504" fmla="*/ 711225 h 886329"/>
              <a:gd name="connsiteX505" fmla="*/ 9116460 w 12191627"/>
              <a:gd name="connsiteY505" fmla="*/ 696093 h 886329"/>
              <a:gd name="connsiteX506" fmla="*/ 9113758 w 12191627"/>
              <a:gd name="connsiteY506" fmla="*/ 696093 h 886329"/>
              <a:gd name="connsiteX507" fmla="*/ 9121865 w 12191627"/>
              <a:gd name="connsiteY507" fmla="*/ 683122 h 886329"/>
              <a:gd name="connsiteX508" fmla="*/ 9132674 w 12191627"/>
              <a:gd name="connsiteY508" fmla="*/ 711225 h 886329"/>
              <a:gd name="connsiteX509" fmla="*/ 9140781 w 12191627"/>
              <a:gd name="connsiteY509" fmla="*/ 711225 h 886329"/>
              <a:gd name="connsiteX510" fmla="*/ 9140781 w 12191627"/>
              <a:gd name="connsiteY510" fmla="*/ 605298 h 886329"/>
              <a:gd name="connsiteX511" fmla="*/ 9156994 w 12191627"/>
              <a:gd name="connsiteY511" fmla="*/ 605298 h 886329"/>
              <a:gd name="connsiteX512" fmla="*/ 9156994 w 12191627"/>
              <a:gd name="connsiteY512" fmla="*/ 557739 h 886329"/>
              <a:gd name="connsiteX513" fmla="*/ 9192123 w 12191627"/>
              <a:gd name="connsiteY513" fmla="*/ 557739 h 886329"/>
              <a:gd name="connsiteX514" fmla="*/ 9192123 w 12191627"/>
              <a:gd name="connsiteY514" fmla="*/ 536121 h 886329"/>
              <a:gd name="connsiteX515" fmla="*/ 9238062 w 12191627"/>
              <a:gd name="connsiteY515" fmla="*/ 536121 h 886329"/>
              <a:gd name="connsiteX516" fmla="*/ 9238062 w 12191627"/>
              <a:gd name="connsiteY516" fmla="*/ 555577 h 886329"/>
              <a:gd name="connsiteX517" fmla="*/ 9262382 w 12191627"/>
              <a:gd name="connsiteY517" fmla="*/ 555577 h 886329"/>
              <a:gd name="connsiteX518" fmla="*/ 9262382 w 12191627"/>
              <a:gd name="connsiteY518" fmla="*/ 603136 h 886329"/>
              <a:gd name="connsiteX519" fmla="*/ 9273191 w 12191627"/>
              <a:gd name="connsiteY519" fmla="*/ 603136 h 886329"/>
              <a:gd name="connsiteX520" fmla="*/ 9273191 w 12191627"/>
              <a:gd name="connsiteY520" fmla="*/ 607460 h 886329"/>
              <a:gd name="connsiteX521" fmla="*/ 9292107 w 12191627"/>
              <a:gd name="connsiteY521" fmla="*/ 607460 h 886329"/>
              <a:gd name="connsiteX522" fmla="*/ 9292107 w 12191627"/>
              <a:gd name="connsiteY522" fmla="*/ 646372 h 886329"/>
              <a:gd name="connsiteX523" fmla="*/ 9302916 w 12191627"/>
              <a:gd name="connsiteY523" fmla="*/ 646372 h 886329"/>
              <a:gd name="connsiteX524" fmla="*/ 9302916 w 12191627"/>
              <a:gd name="connsiteY524" fmla="*/ 659343 h 886329"/>
              <a:gd name="connsiteX525" fmla="*/ 9324534 w 12191627"/>
              <a:gd name="connsiteY525" fmla="*/ 659343 h 886329"/>
              <a:gd name="connsiteX526" fmla="*/ 9324534 w 12191627"/>
              <a:gd name="connsiteY526" fmla="*/ 663666 h 886329"/>
              <a:gd name="connsiteX527" fmla="*/ 9332641 w 12191627"/>
              <a:gd name="connsiteY527" fmla="*/ 665828 h 886329"/>
              <a:gd name="connsiteX528" fmla="*/ 9332641 w 12191627"/>
              <a:gd name="connsiteY528" fmla="*/ 687446 h 886329"/>
              <a:gd name="connsiteX529" fmla="*/ 9356961 w 12191627"/>
              <a:gd name="connsiteY529" fmla="*/ 687446 h 886329"/>
              <a:gd name="connsiteX530" fmla="*/ 9356961 w 12191627"/>
              <a:gd name="connsiteY530" fmla="*/ 696093 h 886329"/>
              <a:gd name="connsiteX531" fmla="*/ 9370472 w 12191627"/>
              <a:gd name="connsiteY531" fmla="*/ 696093 h 886329"/>
              <a:gd name="connsiteX532" fmla="*/ 9370472 w 12191627"/>
              <a:gd name="connsiteY532" fmla="*/ 713387 h 886329"/>
              <a:gd name="connsiteX533" fmla="*/ 9375877 w 12191627"/>
              <a:gd name="connsiteY533" fmla="*/ 713387 h 886329"/>
              <a:gd name="connsiteX534" fmla="*/ 9375877 w 12191627"/>
              <a:gd name="connsiteY534" fmla="*/ 698255 h 886329"/>
              <a:gd name="connsiteX535" fmla="*/ 9386686 w 12191627"/>
              <a:gd name="connsiteY535" fmla="*/ 698255 h 886329"/>
              <a:gd name="connsiteX536" fmla="*/ 9386686 w 12191627"/>
              <a:gd name="connsiteY536" fmla="*/ 711225 h 886329"/>
              <a:gd name="connsiteX537" fmla="*/ 9394793 w 12191627"/>
              <a:gd name="connsiteY537" fmla="*/ 711225 h 886329"/>
              <a:gd name="connsiteX538" fmla="*/ 9394793 w 12191627"/>
              <a:gd name="connsiteY538" fmla="*/ 706902 h 886329"/>
              <a:gd name="connsiteX539" fmla="*/ 9459647 w 12191627"/>
              <a:gd name="connsiteY539" fmla="*/ 706902 h 886329"/>
              <a:gd name="connsiteX540" fmla="*/ 9459647 w 12191627"/>
              <a:gd name="connsiteY540" fmla="*/ 717711 h 886329"/>
              <a:gd name="connsiteX541" fmla="*/ 9467753 w 12191627"/>
              <a:gd name="connsiteY541" fmla="*/ 717711 h 886329"/>
              <a:gd name="connsiteX542" fmla="*/ 9467753 w 12191627"/>
              <a:gd name="connsiteY542" fmla="*/ 735005 h 886329"/>
              <a:gd name="connsiteX543" fmla="*/ 9489371 w 12191627"/>
              <a:gd name="connsiteY543" fmla="*/ 724196 h 886329"/>
              <a:gd name="connsiteX544" fmla="*/ 9497478 w 12191627"/>
              <a:gd name="connsiteY544" fmla="*/ 683122 h 886329"/>
              <a:gd name="connsiteX545" fmla="*/ 9505585 w 12191627"/>
              <a:gd name="connsiteY545" fmla="*/ 680960 h 886329"/>
              <a:gd name="connsiteX546" fmla="*/ 9508287 w 12191627"/>
              <a:gd name="connsiteY546" fmla="*/ 611783 h 886329"/>
              <a:gd name="connsiteX547" fmla="*/ 9510989 w 12191627"/>
              <a:gd name="connsiteY547" fmla="*/ 680960 h 886329"/>
              <a:gd name="connsiteX548" fmla="*/ 9519096 w 12191627"/>
              <a:gd name="connsiteY548" fmla="*/ 683122 h 886329"/>
              <a:gd name="connsiteX549" fmla="*/ 9519096 w 12191627"/>
              <a:gd name="connsiteY549" fmla="*/ 596651 h 886329"/>
              <a:gd name="connsiteX550" fmla="*/ 9524501 w 12191627"/>
              <a:gd name="connsiteY550" fmla="*/ 596651 h 886329"/>
              <a:gd name="connsiteX551" fmla="*/ 9524501 w 12191627"/>
              <a:gd name="connsiteY551" fmla="*/ 564224 h 886329"/>
              <a:gd name="connsiteX552" fmla="*/ 9575844 w 12191627"/>
              <a:gd name="connsiteY552" fmla="*/ 564224 h 886329"/>
              <a:gd name="connsiteX553" fmla="*/ 9575844 w 12191627"/>
              <a:gd name="connsiteY553" fmla="*/ 596651 h 886329"/>
              <a:gd name="connsiteX554" fmla="*/ 9583951 w 12191627"/>
              <a:gd name="connsiteY554" fmla="*/ 596651 h 886329"/>
              <a:gd name="connsiteX555" fmla="*/ 9583951 w 12191627"/>
              <a:gd name="connsiteY555" fmla="*/ 514503 h 886329"/>
              <a:gd name="connsiteX556" fmla="*/ 9602866 w 12191627"/>
              <a:gd name="connsiteY556" fmla="*/ 514503 h 886329"/>
              <a:gd name="connsiteX557" fmla="*/ 9602866 w 12191627"/>
              <a:gd name="connsiteY557" fmla="*/ 499371 h 886329"/>
              <a:gd name="connsiteX558" fmla="*/ 9632591 w 12191627"/>
              <a:gd name="connsiteY558" fmla="*/ 499371 h 886329"/>
              <a:gd name="connsiteX559" fmla="*/ 9632591 w 12191627"/>
              <a:gd name="connsiteY559" fmla="*/ 490724 h 886329"/>
              <a:gd name="connsiteX560" fmla="*/ 9651507 w 12191627"/>
              <a:gd name="connsiteY560" fmla="*/ 490724 h 886329"/>
              <a:gd name="connsiteX561" fmla="*/ 9651507 w 12191627"/>
              <a:gd name="connsiteY561" fmla="*/ 499371 h 886329"/>
              <a:gd name="connsiteX562" fmla="*/ 9659613 w 12191627"/>
              <a:gd name="connsiteY562" fmla="*/ 499371 h 886329"/>
              <a:gd name="connsiteX563" fmla="*/ 9659613 w 12191627"/>
              <a:gd name="connsiteY563" fmla="*/ 495047 h 886329"/>
              <a:gd name="connsiteX564" fmla="*/ 9673125 w 12191627"/>
              <a:gd name="connsiteY564" fmla="*/ 495047 h 886329"/>
              <a:gd name="connsiteX565" fmla="*/ 9673125 w 12191627"/>
              <a:gd name="connsiteY565" fmla="*/ 499371 h 886329"/>
              <a:gd name="connsiteX566" fmla="*/ 9678529 w 12191627"/>
              <a:gd name="connsiteY566" fmla="*/ 499371 h 886329"/>
              <a:gd name="connsiteX567" fmla="*/ 9678529 w 12191627"/>
              <a:gd name="connsiteY567" fmla="*/ 490724 h 886329"/>
              <a:gd name="connsiteX568" fmla="*/ 9702850 w 12191627"/>
              <a:gd name="connsiteY568" fmla="*/ 490724 h 886329"/>
              <a:gd name="connsiteX569" fmla="*/ 9702850 w 12191627"/>
              <a:gd name="connsiteY569" fmla="*/ 499371 h 886329"/>
              <a:gd name="connsiteX570" fmla="*/ 9743383 w 12191627"/>
              <a:gd name="connsiteY570" fmla="*/ 499371 h 886329"/>
              <a:gd name="connsiteX571" fmla="*/ 9743383 w 12191627"/>
              <a:gd name="connsiteY571" fmla="*/ 512342 h 886329"/>
              <a:gd name="connsiteX572" fmla="*/ 9778513 w 12191627"/>
              <a:gd name="connsiteY572" fmla="*/ 512342 h 886329"/>
              <a:gd name="connsiteX573" fmla="*/ 9778513 w 12191627"/>
              <a:gd name="connsiteY573" fmla="*/ 542607 h 886329"/>
              <a:gd name="connsiteX574" fmla="*/ 9786619 w 12191627"/>
              <a:gd name="connsiteY574" fmla="*/ 542607 h 886329"/>
              <a:gd name="connsiteX575" fmla="*/ 9786619 w 12191627"/>
              <a:gd name="connsiteY575" fmla="*/ 551254 h 886329"/>
              <a:gd name="connsiteX576" fmla="*/ 9792024 w 12191627"/>
              <a:gd name="connsiteY576" fmla="*/ 551254 h 886329"/>
              <a:gd name="connsiteX577" fmla="*/ 9792024 w 12191627"/>
              <a:gd name="connsiteY577" fmla="*/ 581519 h 886329"/>
              <a:gd name="connsiteX578" fmla="*/ 9800131 w 12191627"/>
              <a:gd name="connsiteY578" fmla="*/ 581519 h 886329"/>
              <a:gd name="connsiteX579" fmla="*/ 9800131 w 12191627"/>
              <a:gd name="connsiteY579" fmla="*/ 588004 h 886329"/>
              <a:gd name="connsiteX580" fmla="*/ 9810940 w 12191627"/>
              <a:gd name="connsiteY580" fmla="*/ 588004 h 886329"/>
              <a:gd name="connsiteX581" fmla="*/ 9810940 w 12191627"/>
              <a:gd name="connsiteY581" fmla="*/ 618269 h 886329"/>
              <a:gd name="connsiteX582" fmla="*/ 9832558 w 12191627"/>
              <a:gd name="connsiteY582" fmla="*/ 618269 h 886329"/>
              <a:gd name="connsiteX583" fmla="*/ 9832558 w 12191627"/>
              <a:gd name="connsiteY583" fmla="*/ 642048 h 886329"/>
              <a:gd name="connsiteX584" fmla="*/ 9835260 w 12191627"/>
              <a:gd name="connsiteY584" fmla="*/ 642048 h 886329"/>
              <a:gd name="connsiteX585" fmla="*/ 9835260 w 12191627"/>
              <a:gd name="connsiteY585" fmla="*/ 655019 h 886329"/>
              <a:gd name="connsiteX586" fmla="*/ 9843367 w 12191627"/>
              <a:gd name="connsiteY586" fmla="*/ 655019 h 886329"/>
              <a:gd name="connsiteX587" fmla="*/ 9843367 w 12191627"/>
              <a:gd name="connsiteY587" fmla="*/ 678799 h 886329"/>
              <a:gd name="connsiteX588" fmla="*/ 9856878 w 12191627"/>
              <a:gd name="connsiteY588" fmla="*/ 678799 h 886329"/>
              <a:gd name="connsiteX589" fmla="*/ 9856878 w 12191627"/>
              <a:gd name="connsiteY589" fmla="*/ 680960 h 886329"/>
              <a:gd name="connsiteX590" fmla="*/ 9859581 w 12191627"/>
              <a:gd name="connsiteY590" fmla="*/ 680960 h 886329"/>
              <a:gd name="connsiteX591" fmla="*/ 9859581 w 12191627"/>
              <a:gd name="connsiteY591" fmla="*/ 696093 h 886329"/>
              <a:gd name="connsiteX592" fmla="*/ 9875794 w 12191627"/>
              <a:gd name="connsiteY592" fmla="*/ 680960 h 886329"/>
              <a:gd name="connsiteX593" fmla="*/ 9913626 w 12191627"/>
              <a:gd name="connsiteY593" fmla="*/ 680960 h 886329"/>
              <a:gd name="connsiteX594" fmla="*/ 9913626 w 12191627"/>
              <a:gd name="connsiteY594" fmla="*/ 767431 h 886329"/>
              <a:gd name="connsiteX595" fmla="*/ 9921733 w 12191627"/>
              <a:gd name="connsiteY595" fmla="*/ 767431 h 886329"/>
              <a:gd name="connsiteX596" fmla="*/ 9929839 w 12191627"/>
              <a:gd name="connsiteY596" fmla="*/ 756623 h 886329"/>
              <a:gd name="connsiteX597" fmla="*/ 9929839 w 12191627"/>
              <a:gd name="connsiteY597" fmla="*/ 771755 h 886329"/>
              <a:gd name="connsiteX598" fmla="*/ 9935244 w 12191627"/>
              <a:gd name="connsiteY598" fmla="*/ 771755 h 886329"/>
              <a:gd name="connsiteX599" fmla="*/ 9935244 w 12191627"/>
              <a:gd name="connsiteY599" fmla="*/ 726358 h 886329"/>
              <a:gd name="connsiteX600" fmla="*/ 9943351 w 12191627"/>
              <a:gd name="connsiteY600" fmla="*/ 726358 h 886329"/>
              <a:gd name="connsiteX601" fmla="*/ 9943351 w 12191627"/>
              <a:gd name="connsiteY601" fmla="*/ 661504 h 886329"/>
              <a:gd name="connsiteX602" fmla="*/ 9954159 w 12191627"/>
              <a:gd name="connsiteY602" fmla="*/ 661504 h 886329"/>
              <a:gd name="connsiteX603" fmla="*/ 9970373 w 12191627"/>
              <a:gd name="connsiteY603" fmla="*/ 618269 h 886329"/>
              <a:gd name="connsiteX604" fmla="*/ 9983884 w 12191627"/>
              <a:gd name="connsiteY604" fmla="*/ 618269 h 886329"/>
              <a:gd name="connsiteX605" fmla="*/ 9997395 w 12191627"/>
              <a:gd name="connsiteY605" fmla="*/ 661504 h 886329"/>
              <a:gd name="connsiteX606" fmla="*/ 10008205 w 12191627"/>
              <a:gd name="connsiteY606" fmla="*/ 661504 h 886329"/>
              <a:gd name="connsiteX607" fmla="*/ 10008205 w 12191627"/>
              <a:gd name="connsiteY607" fmla="*/ 700416 h 886329"/>
              <a:gd name="connsiteX608" fmla="*/ 10027120 w 12191627"/>
              <a:gd name="connsiteY608" fmla="*/ 700416 h 886329"/>
              <a:gd name="connsiteX609" fmla="*/ 10027120 w 12191627"/>
              <a:gd name="connsiteY609" fmla="*/ 717711 h 886329"/>
              <a:gd name="connsiteX610" fmla="*/ 10032525 w 12191627"/>
              <a:gd name="connsiteY610" fmla="*/ 717711 h 886329"/>
              <a:gd name="connsiteX611" fmla="*/ 10032525 w 12191627"/>
              <a:gd name="connsiteY611" fmla="*/ 700416 h 886329"/>
              <a:gd name="connsiteX612" fmla="*/ 10048739 w 12191627"/>
              <a:gd name="connsiteY612" fmla="*/ 700416 h 886329"/>
              <a:gd name="connsiteX613" fmla="*/ 10048739 w 12191627"/>
              <a:gd name="connsiteY613" fmla="*/ 713387 h 886329"/>
              <a:gd name="connsiteX614" fmla="*/ 10089272 w 12191627"/>
              <a:gd name="connsiteY614" fmla="*/ 713387 h 886329"/>
              <a:gd name="connsiteX615" fmla="*/ 10089272 w 12191627"/>
              <a:gd name="connsiteY615" fmla="*/ 676637 h 886329"/>
              <a:gd name="connsiteX616" fmla="*/ 10102783 w 12191627"/>
              <a:gd name="connsiteY616" fmla="*/ 676637 h 886329"/>
              <a:gd name="connsiteX617" fmla="*/ 10102783 w 12191627"/>
              <a:gd name="connsiteY617" fmla="*/ 698255 h 886329"/>
              <a:gd name="connsiteX618" fmla="*/ 10105486 w 12191627"/>
              <a:gd name="connsiteY618" fmla="*/ 698255 h 886329"/>
              <a:gd name="connsiteX619" fmla="*/ 10105486 w 12191627"/>
              <a:gd name="connsiteY619" fmla="*/ 665828 h 886329"/>
              <a:gd name="connsiteX620" fmla="*/ 10135211 w 12191627"/>
              <a:gd name="connsiteY620" fmla="*/ 665828 h 886329"/>
              <a:gd name="connsiteX621" fmla="*/ 10135211 w 12191627"/>
              <a:gd name="connsiteY621" fmla="*/ 652857 h 886329"/>
              <a:gd name="connsiteX622" fmla="*/ 10143317 w 12191627"/>
              <a:gd name="connsiteY622" fmla="*/ 652857 h 886329"/>
              <a:gd name="connsiteX623" fmla="*/ 10143317 w 12191627"/>
              <a:gd name="connsiteY623" fmla="*/ 637725 h 886329"/>
              <a:gd name="connsiteX624" fmla="*/ 10148722 w 12191627"/>
              <a:gd name="connsiteY624" fmla="*/ 637725 h 886329"/>
              <a:gd name="connsiteX625" fmla="*/ 10148722 w 12191627"/>
              <a:gd name="connsiteY625" fmla="*/ 644210 h 886329"/>
              <a:gd name="connsiteX626" fmla="*/ 10173042 w 12191627"/>
              <a:gd name="connsiteY626" fmla="*/ 644210 h 886329"/>
              <a:gd name="connsiteX627" fmla="*/ 10173042 w 12191627"/>
              <a:gd name="connsiteY627" fmla="*/ 637725 h 886329"/>
              <a:gd name="connsiteX628" fmla="*/ 10181149 w 12191627"/>
              <a:gd name="connsiteY628" fmla="*/ 637725 h 886329"/>
              <a:gd name="connsiteX629" fmla="*/ 10181149 w 12191627"/>
              <a:gd name="connsiteY629" fmla="*/ 648534 h 886329"/>
              <a:gd name="connsiteX630" fmla="*/ 10232492 w 12191627"/>
              <a:gd name="connsiteY630" fmla="*/ 648534 h 886329"/>
              <a:gd name="connsiteX631" fmla="*/ 10232492 w 12191627"/>
              <a:gd name="connsiteY631" fmla="*/ 786887 h 886329"/>
              <a:gd name="connsiteX632" fmla="*/ 10248705 w 12191627"/>
              <a:gd name="connsiteY632" fmla="*/ 786887 h 886329"/>
              <a:gd name="connsiteX633" fmla="*/ 10248705 w 12191627"/>
              <a:gd name="connsiteY633" fmla="*/ 773917 h 886329"/>
              <a:gd name="connsiteX634" fmla="*/ 10254110 w 12191627"/>
              <a:gd name="connsiteY634" fmla="*/ 773917 h 886329"/>
              <a:gd name="connsiteX635" fmla="*/ 10254110 w 12191627"/>
              <a:gd name="connsiteY635" fmla="*/ 786887 h 886329"/>
              <a:gd name="connsiteX636" fmla="*/ 10294644 w 12191627"/>
              <a:gd name="connsiteY636" fmla="*/ 786887 h 886329"/>
              <a:gd name="connsiteX637" fmla="*/ 10294644 w 12191627"/>
              <a:gd name="connsiteY637" fmla="*/ 756623 h 886329"/>
              <a:gd name="connsiteX638" fmla="*/ 10310857 w 12191627"/>
              <a:gd name="connsiteY638" fmla="*/ 756623 h 886329"/>
              <a:gd name="connsiteX639" fmla="*/ 10313559 w 12191627"/>
              <a:gd name="connsiteY639" fmla="*/ 754461 h 886329"/>
              <a:gd name="connsiteX640" fmla="*/ 10327071 w 12191627"/>
              <a:gd name="connsiteY640" fmla="*/ 754461 h 886329"/>
              <a:gd name="connsiteX641" fmla="*/ 10332475 w 12191627"/>
              <a:gd name="connsiteY641" fmla="*/ 756623 h 886329"/>
              <a:gd name="connsiteX642" fmla="*/ 10345987 w 12191627"/>
              <a:gd name="connsiteY642" fmla="*/ 756623 h 886329"/>
              <a:gd name="connsiteX643" fmla="*/ 10345987 w 12191627"/>
              <a:gd name="connsiteY643" fmla="*/ 786887 h 886329"/>
              <a:gd name="connsiteX644" fmla="*/ 10356795 w 12191627"/>
              <a:gd name="connsiteY644" fmla="*/ 786887 h 886329"/>
              <a:gd name="connsiteX645" fmla="*/ 10356795 w 12191627"/>
              <a:gd name="connsiteY645" fmla="*/ 804182 h 886329"/>
              <a:gd name="connsiteX646" fmla="*/ 10386520 w 12191627"/>
              <a:gd name="connsiteY646" fmla="*/ 806343 h 886329"/>
              <a:gd name="connsiteX647" fmla="*/ 10386520 w 12191627"/>
              <a:gd name="connsiteY647" fmla="*/ 789049 h 886329"/>
              <a:gd name="connsiteX648" fmla="*/ 10489206 w 12191627"/>
              <a:gd name="connsiteY648" fmla="*/ 789049 h 886329"/>
              <a:gd name="connsiteX649" fmla="*/ 10489206 w 12191627"/>
              <a:gd name="connsiteY649" fmla="*/ 806343 h 886329"/>
              <a:gd name="connsiteX650" fmla="*/ 10502717 w 12191627"/>
              <a:gd name="connsiteY650" fmla="*/ 806343 h 886329"/>
              <a:gd name="connsiteX651" fmla="*/ 10502717 w 12191627"/>
              <a:gd name="connsiteY651" fmla="*/ 810667 h 886329"/>
              <a:gd name="connsiteX652" fmla="*/ 10494611 w 12191627"/>
              <a:gd name="connsiteY652" fmla="*/ 810667 h 886329"/>
              <a:gd name="connsiteX653" fmla="*/ 10494611 w 12191627"/>
              <a:gd name="connsiteY653" fmla="*/ 845255 h 886329"/>
              <a:gd name="connsiteX654" fmla="*/ 10524335 w 12191627"/>
              <a:gd name="connsiteY654" fmla="*/ 845255 h 886329"/>
              <a:gd name="connsiteX655" fmla="*/ 10524335 w 12191627"/>
              <a:gd name="connsiteY655" fmla="*/ 832285 h 886329"/>
              <a:gd name="connsiteX656" fmla="*/ 10524335 w 12191627"/>
              <a:gd name="connsiteY656" fmla="*/ 825799 h 886329"/>
              <a:gd name="connsiteX657" fmla="*/ 10529740 w 12191627"/>
              <a:gd name="connsiteY657" fmla="*/ 823638 h 886329"/>
              <a:gd name="connsiteX658" fmla="*/ 10529740 w 12191627"/>
              <a:gd name="connsiteY658" fmla="*/ 814991 h 886329"/>
              <a:gd name="connsiteX659" fmla="*/ 10543251 w 12191627"/>
              <a:gd name="connsiteY659" fmla="*/ 814991 h 886329"/>
              <a:gd name="connsiteX660" fmla="*/ 10543251 w 12191627"/>
              <a:gd name="connsiteY660" fmla="*/ 819314 h 886329"/>
              <a:gd name="connsiteX661" fmla="*/ 10554060 w 12191627"/>
              <a:gd name="connsiteY661" fmla="*/ 819314 h 886329"/>
              <a:gd name="connsiteX662" fmla="*/ 10554060 w 12191627"/>
              <a:gd name="connsiteY662" fmla="*/ 814991 h 886329"/>
              <a:gd name="connsiteX663" fmla="*/ 10564869 w 12191627"/>
              <a:gd name="connsiteY663" fmla="*/ 814991 h 886329"/>
              <a:gd name="connsiteX664" fmla="*/ 10567571 w 12191627"/>
              <a:gd name="connsiteY664" fmla="*/ 782564 h 886329"/>
              <a:gd name="connsiteX665" fmla="*/ 10575678 w 12191627"/>
              <a:gd name="connsiteY665" fmla="*/ 782564 h 886329"/>
              <a:gd name="connsiteX666" fmla="*/ 10578381 w 12191627"/>
              <a:gd name="connsiteY666" fmla="*/ 819314 h 886329"/>
              <a:gd name="connsiteX667" fmla="*/ 10589189 w 12191627"/>
              <a:gd name="connsiteY667" fmla="*/ 819314 h 886329"/>
              <a:gd name="connsiteX668" fmla="*/ 10591892 w 12191627"/>
              <a:gd name="connsiteY668" fmla="*/ 782564 h 886329"/>
              <a:gd name="connsiteX669" fmla="*/ 10599999 w 12191627"/>
              <a:gd name="connsiteY669" fmla="*/ 782564 h 886329"/>
              <a:gd name="connsiteX670" fmla="*/ 10602701 w 12191627"/>
              <a:gd name="connsiteY670" fmla="*/ 819314 h 886329"/>
              <a:gd name="connsiteX671" fmla="*/ 10629723 w 12191627"/>
              <a:gd name="connsiteY671" fmla="*/ 825799 h 886329"/>
              <a:gd name="connsiteX672" fmla="*/ 10629723 w 12191627"/>
              <a:gd name="connsiteY672" fmla="*/ 843094 h 886329"/>
              <a:gd name="connsiteX673" fmla="*/ 10656746 w 12191627"/>
              <a:gd name="connsiteY673" fmla="*/ 843094 h 886329"/>
              <a:gd name="connsiteX674" fmla="*/ 10656746 w 12191627"/>
              <a:gd name="connsiteY674" fmla="*/ 834447 h 886329"/>
              <a:gd name="connsiteX675" fmla="*/ 10667555 w 12191627"/>
              <a:gd name="connsiteY675" fmla="*/ 834447 h 886329"/>
              <a:gd name="connsiteX676" fmla="*/ 10667555 w 12191627"/>
              <a:gd name="connsiteY676" fmla="*/ 843094 h 886329"/>
              <a:gd name="connsiteX677" fmla="*/ 10672959 w 12191627"/>
              <a:gd name="connsiteY677" fmla="*/ 843094 h 886329"/>
              <a:gd name="connsiteX678" fmla="*/ 10672959 w 12191627"/>
              <a:gd name="connsiteY678" fmla="*/ 808505 h 886329"/>
              <a:gd name="connsiteX679" fmla="*/ 10689173 w 12191627"/>
              <a:gd name="connsiteY679" fmla="*/ 808505 h 886329"/>
              <a:gd name="connsiteX680" fmla="*/ 10689173 w 12191627"/>
              <a:gd name="connsiteY680" fmla="*/ 814991 h 886329"/>
              <a:gd name="connsiteX681" fmla="*/ 10713493 w 12191627"/>
              <a:gd name="connsiteY681" fmla="*/ 814991 h 886329"/>
              <a:gd name="connsiteX682" fmla="*/ 10713493 w 12191627"/>
              <a:gd name="connsiteY682" fmla="*/ 810667 h 886329"/>
              <a:gd name="connsiteX683" fmla="*/ 10721600 w 12191627"/>
              <a:gd name="connsiteY683" fmla="*/ 810667 h 886329"/>
              <a:gd name="connsiteX684" fmla="*/ 10721600 w 12191627"/>
              <a:gd name="connsiteY684" fmla="*/ 814991 h 886329"/>
              <a:gd name="connsiteX685" fmla="*/ 10729707 w 12191627"/>
              <a:gd name="connsiteY685" fmla="*/ 814991 h 886329"/>
              <a:gd name="connsiteX686" fmla="*/ 10729707 w 12191627"/>
              <a:gd name="connsiteY686" fmla="*/ 806343 h 886329"/>
              <a:gd name="connsiteX687" fmla="*/ 10740516 w 12191627"/>
              <a:gd name="connsiteY687" fmla="*/ 806343 h 886329"/>
              <a:gd name="connsiteX688" fmla="*/ 10740516 w 12191627"/>
              <a:gd name="connsiteY688" fmla="*/ 799858 h 886329"/>
              <a:gd name="connsiteX689" fmla="*/ 10751325 w 12191627"/>
              <a:gd name="connsiteY689" fmla="*/ 799858 h 886329"/>
              <a:gd name="connsiteX690" fmla="*/ 10751325 w 12191627"/>
              <a:gd name="connsiteY690" fmla="*/ 806343 h 886329"/>
              <a:gd name="connsiteX691" fmla="*/ 10897247 w 12191627"/>
              <a:gd name="connsiteY691" fmla="*/ 806343 h 886329"/>
              <a:gd name="connsiteX692" fmla="*/ 10897247 w 12191627"/>
              <a:gd name="connsiteY692" fmla="*/ 810667 h 886329"/>
              <a:gd name="connsiteX693" fmla="*/ 10913460 w 12191627"/>
              <a:gd name="connsiteY693" fmla="*/ 810667 h 886329"/>
              <a:gd name="connsiteX694" fmla="*/ 10913460 w 12191627"/>
              <a:gd name="connsiteY694" fmla="*/ 806343 h 886329"/>
              <a:gd name="connsiteX695" fmla="*/ 10935078 w 12191627"/>
              <a:gd name="connsiteY695" fmla="*/ 806343 h 886329"/>
              <a:gd name="connsiteX696" fmla="*/ 10935078 w 12191627"/>
              <a:gd name="connsiteY696" fmla="*/ 812829 h 886329"/>
              <a:gd name="connsiteX697" fmla="*/ 10953994 w 12191627"/>
              <a:gd name="connsiteY697" fmla="*/ 812829 h 886329"/>
              <a:gd name="connsiteX698" fmla="*/ 10953994 w 12191627"/>
              <a:gd name="connsiteY698" fmla="*/ 836608 h 886329"/>
              <a:gd name="connsiteX699" fmla="*/ 10986421 w 12191627"/>
              <a:gd name="connsiteY699" fmla="*/ 838770 h 886329"/>
              <a:gd name="connsiteX700" fmla="*/ 10986421 w 12191627"/>
              <a:gd name="connsiteY700" fmla="*/ 817152 h 886329"/>
              <a:gd name="connsiteX701" fmla="*/ 10989123 w 12191627"/>
              <a:gd name="connsiteY701" fmla="*/ 817152 h 886329"/>
              <a:gd name="connsiteX702" fmla="*/ 10989123 w 12191627"/>
              <a:gd name="connsiteY702" fmla="*/ 838770 h 886329"/>
              <a:gd name="connsiteX703" fmla="*/ 10997230 w 12191627"/>
              <a:gd name="connsiteY703" fmla="*/ 838770 h 886329"/>
              <a:gd name="connsiteX704" fmla="*/ 10997230 w 12191627"/>
              <a:gd name="connsiteY704" fmla="*/ 797696 h 886329"/>
              <a:gd name="connsiteX705" fmla="*/ 11005337 w 12191627"/>
              <a:gd name="connsiteY705" fmla="*/ 797696 h 886329"/>
              <a:gd name="connsiteX706" fmla="*/ 11005337 w 12191627"/>
              <a:gd name="connsiteY706" fmla="*/ 840932 h 886329"/>
              <a:gd name="connsiteX707" fmla="*/ 11013444 w 12191627"/>
              <a:gd name="connsiteY707" fmla="*/ 840932 h 886329"/>
              <a:gd name="connsiteX708" fmla="*/ 11013444 w 12191627"/>
              <a:gd name="connsiteY708" fmla="*/ 810667 h 886329"/>
              <a:gd name="connsiteX709" fmla="*/ 11064787 w 12191627"/>
              <a:gd name="connsiteY709" fmla="*/ 810667 h 886329"/>
              <a:gd name="connsiteX710" fmla="*/ 11064787 w 12191627"/>
              <a:gd name="connsiteY710" fmla="*/ 836608 h 886329"/>
              <a:gd name="connsiteX711" fmla="*/ 11078298 w 12191627"/>
              <a:gd name="connsiteY711" fmla="*/ 836608 h 886329"/>
              <a:gd name="connsiteX712" fmla="*/ 11099916 w 12191627"/>
              <a:gd name="connsiteY712" fmla="*/ 404253 h 886329"/>
              <a:gd name="connsiteX713" fmla="*/ 11083702 w 12191627"/>
              <a:gd name="connsiteY713" fmla="*/ 382635 h 886329"/>
              <a:gd name="connsiteX714" fmla="*/ 11075595 w 12191627"/>
              <a:gd name="connsiteY714" fmla="*/ 378311 h 886329"/>
              <a:gd name="connsiteX715" fmla="*/ 11086405 w 12191627"/>
              <a:gd name="connsiteY715" fmla="*/ 354532 h 886329"/>
              <a:gd name="connsiteX716" fmla="*/ 11086405 w 12191627"/>
              <a:gd name="connsiteY716" fmla="*/ 337238 h 886329"/>
              <a:gd name="connsiteX717" fmla="*/ 11105320 w 12191627"/>
              <a:gd name="connsiteY717" fmla="*/ 337238 h 886329"/>
              <a:gd name="connsiteX718" fmla="*/ 11105320 w 12191627"/>
              <a:gd name="connsiteY718" fmla="*/ 315620 h 886329"/>
              <a:gd name="connsiteX719" fmla="*/ 11108023 w 12191627"/>
              <a:gd name="connsiteY719" fmla="*/ 311296 h 886329"/>
              <a:gd name="connsiteX720" fmla="*/ 11108023 w 12191627"/>
              <a:gd name="connsiteY720" fmla="*/ 233472 h 886329"/>
              <a:gd name="connsiteX721" fmla="*/ 11105320 w 12191627"/>
              <a:gd name="connsiteY721" fmla="*/ 226987 h 886329"/>
              <a:gd name="connsiteX722" fmla="*/ 11113427 w 12191627"/>
              <a:gd name="connsiteY722" fmla="*/ 220502 h 886329"/>
              <a:gd name="connsiteX723" fmla="*/ 11113427 w 12191627"/>
              <a:gd name="connsiteY723" fmla="*/ 162134 h 886329"/>
              <a:gd name="connsiteX724" fmla="*/ 11116129 w 12191627"/>
              <a:gd name="connsiteY724" fmla="*/ 157810 h 886329"/>
              <a:gd name="connsiteX725" fmla="*/ 11116129 w 12191627"/>
              <a:gd name="connsiteY725" fmla="*/ 101604 h 886329"/>
              <a:gd name="connsiteX726" fmla="*/ 11118832 w 12191627"/>
              <a:gd name="connsiteY726" fmla="*/ 99442 h 886329"/>
              <a:gd name="connsiteX727" fmla="*/ 11118832 w 12191627"/>
              <a:gd name="connsiteY727" fmla="*/ 82148 h 886329"/>
              <a:gd name="connsiteX728" fmla="*/ 11121534 w 12191627"/>
              <a:gd name="connsiteY728" fmla="*/ 79986 h 886329"/>
              <a:gd name="connsiteX729" fmla="*/ 11124236 w 12191627"/>
              <a:gd name="connsiteY729" fmla="*/ 82148 h 886329"/>
              <a:gd name="connsiteX730" fmla="*/ 11124236 w 12191627"/>
              <a:gd name="connsiteY730" fmla="*/ 99442 h 886329"/>
              <a:gd name="connsiteX731" fmla="*/ 11126938 w 12191627"/>
              <a:gd name="connsiteY731" fmla="*/ 101604 h 886329"/>
              <a:gd name="connsiteX732" fmla="*/ 11126938 w 12191627"/>
              <a:gd name="connsiteY732" fmla="*/ 157810 h 886329"/>
              <a:gd name="connsiteX733" fmla="*/ 11129641 w 12191627"/>
              <a:gd name="connsiteY733" fmla="*/ 162134 h 886329"/>
              <a:gd name="connsiteX734" fmla="*/ 11129641 w 12191627"/>
              <a:gd name="connsiteY734" fmla="*/ 220502 h 886329"/>
              <a:gd name="connsiteX735" fmla="*/ 11137747 w 12191627"/>
              <a:gd name="connsiteY735" fmla="*/ 226987 h 886329"/>
              <a:gd name="connsiteX736" fmla="*/ 11135045 w 12191627"/>
              <a:gd name="connsiteY736" fmla="*/ 233472 h 886329"/>
              <a:gd name="connsiteX737" fmla="*/ 11135045 w 12191627"/>
              <a:gd name="connsiteY737" fmla="*/ 311296 h 886329"/>
              <a:gd name="connsiteX738" fmla="*/ 11137747 w 12191627"/>
              <a:gd name="connsiteY738" fmla="*/ 315620 h 886329"/>
              <a:gd name="connsiteX739" fmla="*/ 11137747 w 12191627"/>
              <a:gd name="connsiteY739" fmla="*/ 337238 h 886329"/>
              <a:gd name="connsiteX740" fmla="*/ 11156663 w 12191627"/>
              <a:gd name="connsiteY740" fmla="*/ 337238 h 886329"/>
              <a:gd name="connsiteX741" fmla="*/ 11156663 w 12191627"/>
              <a:gd name="connsiteY741" fmla="*/ 354532 h 886329"/>
              <a:gd name="connsiteX742" fmla="*/ 11167472 w 12191627"/>
              <a:gd name="connsiteY742" fmla="*/ 378311 h 886329"/>
              <a:gd name="connsiteX743" fmla="*/ 11159365 w 12191627"/>
              <a:gd name="connsiteY743" fmla="*/ 382635 h 886329"/>
              <a:gd name="connsiteX744" fmla="*/ 11143152 w 12191627"/>
              <a:gd name="connsiteY744" fmla="*/ 404253 h 886329"/>
              <a:gd name="connsiteX745" fmla="*/ 11153961 w 12191627"/>
              <a:gd name="connsiteY745" fmla="*/ 657181 h 886329"/>
              <a:gd name="connsiteX746" fmla="*/ 11240433 w 12191627"/>
              <a:gd name="connsiteY746" fmla="*/ 657181 h 886329"/>
              <a:gd name="connsiteX747" fmla="*/ 11240433 w 12191627"/>
              <a:gd name="connsiteY747" fmla="*/ 732843 h 886329"/>
              <a:gd name="connsiteX748" fmla="*/ 11251242 w 12191627"/>
              <a:gd name="connsiteY748" fmla="*/ 732843 h 886329"/>
              <a:gd name="connsiteX749" fmla="*/ 11253944 w 12191627"/>
              <a:gd name="connsiteY749" fmla="*/ 726358 h 886329"/>
              <a:gd name="connsiteX750" fmla="*/ 11262051 w 12191627"/>
              <a:gd name="connsiteY750" fmla="*/ 726358 h 886329"/>
              <a:gd name="connsiteX751" fmla="*/ 11264753 w 12191627"/>
              <a:gd name="connsiteY751" fmla="*/ 735005 h 886329"/>
              <a:gd name="connsiteX752" fmla="*/ 11280967 w 12191627"/>
              <a:gd name="connsiteY752" fmla="*/ 735005 h 886329"/>
              <a:gd name="connsiteX753" fmla="*/ 11280967 w 12191627"/>
              <a:gd name="connsiteY753" fmla="*/ 728519 h 886329"/>
              <a:gd name="connsiteX754" fmla="*/ 11310692 w 12191627"/>
              <a:gd name="connsiteY754" fmla="*/ 728519 h 886329"/>
              <a:gd name="connsiteX755" fmla="*/ 11310692 w 12191627"/>
              <a:gd name="connsiteY755" fmla="*/ 735005 h 886329"/>
              <a:gd name="connsiteX756" fmla="*/ 11337714 w 12191627"/>
              <a:gd name="connsiteY756" fmla="*/ 735005 h 886329"/>
              <a:gd name="connsiteX757" fmla="*/ 11337714 w 12191627"/>
              <a:gd name="connsiteY757" fmla="*/ 780402 h 886329"/>
              <a:gd name="connsiteX758" fmla="*/ 11356630 w 12191627"/>
              <a:gd name="connsiteY758" fmla="*/ 780402 h 886329"/>
              <a:gd name="connsiteX759" fmla="*/ 11356630 w 12191627"/>
              <a:gd name="connsiteY759" fmla="*/ 767431 h 886329"/>
              <a:gd name="connsiteX760" fmla="*/ 11378248 w 12191627"/>
              <a:gd name="connsiteY760" fmla="*/ 767431 h 886329"/>
              <a:gd name="connsiteX761" fmla="*/ 11378248 w 12191627"/>
              <a:gd name="connsiteY761" fmla="*/ 588004 h 886329"/>
              <a:gd name="connsiteX762" fmla="*/ 11386355 w 12191627"/>
              <a:gd name="connsiteY762" fmla="*/ 581519 h 886329"/>
              <a:gd name="connsiteX763" fmla="*/ 11483636 w 12191627"/>
              <a:gd name="connsiteY763" fmla="*/ 581519 h 886329"/>
              <a:gd name="connsiteX764" fmla="*/ 11483636 w 12191627"/>
              <a:gd name="connsiteY764" fmla="*/ 590166 h 886329"/>
              <a:gd name="connsiteX765" fmla="*/ 11497147 w 12191627"/>
              <a:gd name="connsiteY765" fmla="*/ 590166 h 886329"/>
              <a:gd name="connsiteX766" fmla="*/ 11497147 w 12191627"/>
              <a:gd name="connsiteY766" fmla="*/ 704740 h 886329"/>
              <a:gd name="connsiteX767" fmla="*/ 11526872 w 12191627"/>
              <a:gd name="connsiteY767" fmla="*/ 704740 h 886329"/>
              <a:gd name="connsiteX768" fmla="*/ 11526872 w 12191627"/>
              <a:gd name="connsiteY768" fmla="*/ 637725 h 886329"/>
              <a:gd name="connsiteX769" fmla="*/ 11562001 w 12191627"/>
              <a:gd name="connsiteY769" fmla="*/ 637725 h 886329"/>
              <a:gd name="connsiteX770" fmla="*/ 11567406 w 12191627"/>
              <a:gd name="connsiteY770" fmla="*/ 633401 h 886329"/>
              <a:gd name="connsiteX771" fmla="*/ 11578215 w 12191627"/>
              <a:gd name="connsiteY771" fmla="*/ 633401 h 886329"/>
              <a:gd name="connsiteX772" fmla="*/ 11583619 w 12191627"/>
              <a:gd name="connsiteY772" fmla="*/ 637725 h 886329"/>
              <a:gd name="connsiteX773" fmla="*/ 11613344 w 12191627"/>
              <a:gd name="connsiteY773" fmla="*/ 637725 h 886329"/>
              <a:gd name="connsiteX774" fmla="*/ 11613344 w 12191627"/>
              <a:gd name="connsiteY774" fmla="*/ 520989 h 886329"/>
              <a:gd name="connsiteX775" fmla="*/ 11689007 w 12191627"/>
              <a:gd name="connsiteY775" fmla="*/ 510180 h 886329"/>
              <a:gd name="connsiteX776" fmla="*/ 11689007 w 12191627"/>
              <a:gd name="connsiteY776" fmla="*/ 518827 h 886329"/>
              <a:gd name="connsiteX777" fmla="*/ 11724137 w 12191627"/>
              <a:gd name="connsiteY777" fmla="*/ 518827 h 886329"/>
              <a:gd name="connsiteX778" fmla="*/ 11724137 w 12191627"/>
              <a:gd name="connsiteY778" fmla="*/ 773917 h 886329"/>
              <a:gd name="connsiteX779" fmla="*/ 11753862 w 12191627"/>
              <a:gd name="connsiteY779" fmla="*/ 773917 h 886329"/>
              <a:gd name="connsiteX780" fmla="*/ 11753862 w 12191627"/>
              <a:gd name="connsiteY780" fmla="*/ 769593 h 886329"/>
              <a:gd name="connsiteX781" fmla="*/ 11770075 w 12191627"/>
              <a:gd name="connsiteY781" fmla="*/ 769593 h 886329"/>
              <a:gd name="connsiteX782" fmla="*/ 11770075 w 12191627"/>
              <a:gd name="connsiteY782" fmla="*/ 773917 h 886329"/>
              <a:gd name="connsiteX783" fmla="*/ 11802502 w 12191627"/>
              <a:gd name="connsiteY783" fmla="*/ 773917 h 886329"/>
              <a:gd name="connsiteX784" fmla="*/ 11802502 w 12191627"/>
              <a:gd name="connsiteY784" fmla="*/ 760946 h 886329"/>
              <a:gd name="connsiteX785" fmla="*/ 11840334 w 12191627"/>
              <a:gd name="connsiteY785" fmla="*/ 760946 h 886329"/>
              <a:gd name="connsiteX786" fmla="*/ 11840334 w 12191627"/>
              <a:gd name="connsiteY786" fmla="*/ 756623 h 886329"/>
              <a:gd name="connsiteX787" fmla="*/ 11856547 w 12191627"/>
              <a:gd name="connsiteY787" fmla="*/ 756623 h 886329"/>
              <a:gd name="connsiteX788" fmla="*/ 11856547 w 12191627"/>
              <a:gd name="connsiteY788" fmla="*/ 760946 h 886329"/>
              <a:gd name="connsiteX789" fmla="*/ 11883570 w 12191627"/>
              <a:gd name="connsiteY789" fmla="*/ 760946 h 886329"/>
              <a:gd name="connsiteX790" fmla="*/ 11883570 w 12191627"/>
              <a:gd name="connsiteY790" fmla="*/ 743652 h 886329"/>
              <a:gd name="connsiteX791" fmla="*/ 11894379 w 12191627"/>
              <a:gd name="connsiteY791" fmla="*/ 743652 h 886329"/>
              <a:gd name="connsiteX792" fmla="*/ 11894379 w 12191627"/>
              <a:gd name="connsiteY792" fmla="*/ 730681 h 886329"/>
              <a:gd name="connsiteX793" fmla="*/ 11970042 w 12191627"/>
              <a:gd name="connsiteY793" fmla="*/ 730681 h 886329"/>
              <a:gd name="connsiteX794" fmla="*/ 11970042 w 12191627"/>
              <a:gd name="connsiteY794" fmla="*/ 700416 h 886329"/>
              <a:gd name="connsiteX795" fmla="*/ 11994362 w 12191627"/>
              <a:gd name="connsiteY795" fmla="*/ 700416 h 886329"/>
              <a:gd name="connsiteX796" fmla="*/ 11994362 w 12191627"/>
              <a:gd name="connsiteY796" fmla="*/ 693931 h 886329"/>
              <a:gd name="connsiteX797" fmla="*/ 12010576 w 12191627"/>
              <a:gd name="connsiteY797" fmla="*/ 693931 h 886329"/>
              <a:gd name="connsiteX798" fmla="*/ 12010576 w 12191627"/>
              <a:gd name="connsiteY798" fmla="*/ 700416 h 886329"/>
              <a:gd name="connsiteX799" fmla="*/ 12032194 w 12191627"/>
              <a:gd name="connsiteY799" fmla="*/ 700416 h 886329"/>
              <a:gd name="connsiteX800" fmla="*/ 12032194 w 12191627"/>
              <a:gd name="connsiteY800" fmla="*/ 750137 h 886329"/>
              <a:gd name="connsiteX801" fmla="*/ 12075430 w 12191627"/>
              <a:gd name="connsiteY801" fmla="*/ 750137 h 886329"/>
              <a:gd name="connsiteX802" fmla="*/ 12075430 w 12191627"/>
              <a:gd name="connsiteY802" fmla="*/ 724196 h 886329"/>
              <a:gd name="connsiteX803" fmla="*/ 12126773 w 12191627"/>
              <a:gd name="connsiteY803" fmla="*/ 724196 h 886329"/>
              <a:gd name="connsiteX804" fmla="*/ 12126773 w 12191627"/>
              <a:gd name="connsiteY804" fmla="*/ 693931 h 886329"/>
              <a:gd name="connsiteX805" fmla="*/ 12191627 w 12191627"/>
              <a:gd name="connsiteY805" fmla="*/ 693931 h 886329"/>
              <a:gd name="connsiteX806" fmla="*/ 12191627 w 12191627"/>
              <a:gd name="connsiteY806" fmla="*/ 886329 h 886329"/>
              <a:gd name="connsiteX807" fmla="*/ 9548589 w 12191627"/>
              <a:gd name="connsiteY807" fmla="*/ 886329 h 886329"/>
              <a:gd name="connsiteX808" fmla="*/ 8511957 w 12191627"/>
              <a:gd name="connsiteY808" fmla="*/ 886329 h 886329"/>
              <a:gd name="connsiteX809" fmla="*/ 8323543 w 12191627"/>
              <a:gd name="connsiteY809" fmla="*/ 886329 h 886329"/>
              <a:gd name="connsiteX810" fmla="*/ 8246334 w 12191627"/>
              <a:gd name="connsiteY810" fmla="*/ 886329 h 886329"/>
              <a:gd name="connsiteX811" fmla="*/ 8065345 w 12191627"/>
              <a:gd name="connsiteY811" fmla="*/ 886329 h 886329"/>
              <a:gd name="connsiteX812" fmla="*/ 4939062 w 12191627"/>
              <a:gd name="connsiteY812" fmla="*/ 886329 h 886329"/>
              <a:gd name="connsiteX813" fmla="*/ 4205110 w 12191627"/>
              <a:gd name="connsiteY813" fmla="*/ 886329 h 886329"/>
              <a:gd name="connsiteX814" fmla="*/ 4175786 w 12191627"/>
              <a:gd name="connsiteY814" fmla="*/ 886329 h 886329"/>
              <a:gd name="connsiteX815" fmla="*/ 3464904 w 12191627"/>
              <a:gd name="connsiteY815" fmla="*/ 886329 h 886329"/>
              <a:gd name="connsiteX816" fmla="*/ 0 w 12191627"/>
              <a:gd name="connsiteY816" fmla="*/ 886329 h 886329"/>
              <a:gd name="connsiteX817" fmla="*/ 0 w 12191627"/>
              <a:gd name="connsiteY817" fmla="*/ 693931 h 886329"/>
              <a:gd name="connsiteX818" fmla="*/ 69125 w 12191627"/>
              <a:gd name="connsiteY818" fmla="*/ 693931 h 886329"/>
              <a:gd name="connsiteX819" fmla="*/ 69125 w 12191627"/>
              <a:gd name="connsiteY819" fmla="*/ 724196 h 886329"/>
              <a:gd name="connsiteX820" fmla="*/ 123849 w 12191627"/>
              <a:gd name="connsiteY820" fmla="*/ 724196 h 886329"/>
              <a:gd name="connsiteX821" fmla="*/ 123849 w 12191627"/>
              <a:gd name="connsiteY821" fmla="*/ 750137 h 886329"/>
              <a:gd name="connsiteX822" fmla="*/ 169933 w 12191627"/>
              <a:gd name="connsiteY822" fmla="*/ 750137 h 886329"/>
              <a:gd name="connsiteX823" fmla="*/ 169933 w 12191627"/>
              <a:gd name="connsiteY823" fmla="*/ 700416 h 886329"/>
              <a:gd name="connsiteX824" fmla="*/ 192975 w 12191627"/>
              <a:gd name="connsiteY824" fmla="*/ 700416 h 886329"/>
              <a:gd name="connsiteX825" fmla="*/ 192975 w 12191627"/>
              <a:gd name="connsiteY825" fmla="*/ 693931 h 886329"/>
              <a:gd name="connsiteX826" fmla="*/ 210256 w 12191627"/>
              <a:gd name="connsiteY826" fmla="*/ 693931 h 886329"/>
              <a:gd name="connsiteX827" fmla="*/ 210256 w 12191627"/>
              <a:gd name="connsiteY827" fmla="*/ 700416 h 886329"/>
              <a:gd name="connsiteX828" fmla="*/ 236178 w 12191627"/>
              <a:gd name="connsiteY828" fmla="*/ 700416 h 886329"/>
              <a:gd name="connsiteX829" fmla="*/ 236178 w 12191627"/>
              <a:gd name="connsiteY829" fmla="*/ 730681 h 886329"/>
              <a:gd name="connsiteX830" fmla="*/ 316824 w 12191627"/>
              <a:gd name="connsiteY830" fmla="*/ 730681 h 886329"/>
              <a:gd name="connsiteX831" fmla="*/ 316824 w 12191627"/>
              <a:gd name="connsiteY831" fmla="*/ 743652 h 886329"/>
              <a:gd name="connsiteX832" fmla="*/ 328344 w 12191627"/>
              <a:gd name="connsiteY832" fmla="*/ 743652 h 886329"/>
              <a:gd name="connsiteX833" fmla="*/ 328344 w 12191627"/>
              <a:gd name="connsiteY833" fmla="*/ 760946 h 886329"/>
              <a:gd name="connsiteX834" fmla="*/ 357147 w 12191627"/>
              <a:gd name="connsiteY834" fmla="*/ 760946 h 886329"/>
              <a:gd name="connsiteX835" fmla="*/ 357147 w 12191627"/>
              <a:gd name="connsiteY835" fmla="*/ 756623 h 886329"/>
              <a:gd name="connsiteX836" fmla="*/ 374428 w 12191627"/>
              <a:gd name="connsiteY836" fmla="*/ 756623 h 886329"/>
              <a:gd name="connsiteX837" fmla="*/ 374428 w 12191627"/>
              <a:gd name="connsiteY837" fmla="*/ 760946 h 886329"/>
              <a:gd name="connsiteX838" fmla="*/ 414751 w 12191627"/>
              <a:gd name="connsiteY838" fmla="*/ 760946 h 886329"/>
              <a:gd name="connsiteX839" fmla="*/ 414751 w 12191627"/>
              <a:gd name="connsiteY839" fmla="*/ 773917 h 886329"/>
              <a:gd name="connsiteX840" fmla="*/ 449313 w 12191627"/>
              <a:gd name="connsiteY840" fmla="*/ 773917 h 886329"/>
              <a:gd name="connsiteX841" fmla="*/ 449313 w 12191627"/>
              <a:gd name="connsiteY841" fmla="*/ 769593 h 886329"/>
              <a:gd name="connsiteX842" fmla="*/ 466595 w 12191627"/>
              <a:gd name="connsiteY842" fmla="*/ 769593 h 886329"/>
              <a:gd name="connsiteX843" fmla="*/ 466595 w 12191627"/>
              <a:gd name="connsiteY843" fmla="*/ 773917 h 886329"/>
              <a:gd name="connsiteX844" fmla="*/ 498277 w 12191627"/>
              <a:gd name="connsiteY844" fmla="*/ 773917 h 886329"/>
              <a:gd name="connsiteX845" fmla="*/ 498277 w 12191627"/>
              <a:gd name="connsiteY845" fmla="*/ 518827 h 886329"/>
              <a:gd name="connsiteX846" fmla="*/ 535720 w 12191627"/>
              <a:gd name="connsiteY846" fmla="*/ 518827 h 886329"/>
              <a:gd name="connsiteX847" fmla="*/ 535720 w 12191627"/>
              <a:gd name="connsiteY847" fmla="*/ 510180 h 886329"/>
              <a:gd name="connsiteX848" fmla="*/ 616366 w 12191627"/>
              <a:gd name="connsiteY848" fmla="*/ 520989 h 886329"/>
              <a:gd name="connsiteX849" fmla="*/ 616366 w 12191627"/>
              <a:gd name="connsiteY849" fmla="*/ 637725 h 886329"/>
              <a:gd name="connsiteX850" fmla="*/ 648048 w 12191627"/>
              <a:gd name="connsiteY850" fmla="*/ 637725 h 886329"/>
              <a:gd name="connsiteX851" fmla="*/ 653808 w 12191627"/>
              <a:gd name="connsiteY851" fmla="*/ 633401 h 886329"/>
              <a:gd name="connsiteX852" fmla="*/ 665329 w 12191627"/>
              <a:gd name="connsiteY852" fmla="*/ 633401 h 886329"/>
              <a:gd name="connsiteX853" fmla="*/ 671090 w 12191627"/>
              <a:gd name="connsiteY853" fmla="*/ 637725 h 886329"/>
              <a:gd name="connsiteX854" fmla="*/ 708532 w 12191627"/>
              <a:gd name="connsiteY854" fmla="*/ 637725 h 886329"/>
              <a:gd name="connsiteX855" fmla="*/ 708532 w 12191627"/>
              <a:gd name="connsiteY855" fmla="*/ 704740 h 886329"/>
              <a:gd name="connsiteX856" fmla="*/ 740215 w 12191627"/>
              <a:gd name="connsiteY856" fmla="*/ 704740 h 886329"/>
              <a:gd name="connsiteX857" fmla="*/ 740215 w 12191627"/>
              <a:gd name="connsiteY857" fmla="*/ 590166 h 886329"/>
              <a:gd name="connsiteX858" fmla="*/ 754616 w 12191627"/>
              <a:gd name="connsiteY858" fmla="*/ 590166 h 886329"/>
              <a:gd name="connsiteX859" fmla="*/ 754616 w 12191627"/>
              <a:gd name="connsiteY859" fmla="*/ 581519 h 886329"/>
              <a:gd name="connsiteX860" fmla="*/ 858303 w 12191627"/>
              <a:gd name="connsiteY860" fmla="*/ 581519 h 886329"/>
              <a:gd name="connsiteX861" fmla="*/ 866944 w 12191627"/>
              <a:gd name="connsiteY861" fmla="*/ 588004 h 886329"/>
              <a:gd name="connsiteX862" fmla="*/ 866944 w 12191627"/>
              <a:gd name="connsiteY862" fmla="*/ 767431 h 886329"/>
              <a:gd name="connsiteX863" fmla="*/ 889986 w 12191627"/>
              <a:gd name="connsiteY863" fmla="*/ 767431 h 886329"/>
              <a:gd name="connsiteX864" fmla="*/ 889986 w 12191627"/>
              <a:gd name="connsiteY864" fmla="*/ 780402 h 886329"/>
              <a:gd name="connsiteX865" fmla="*/ 910147 w 12191627"/>
              <a:gd name="connsiteY865" fmla="*/ 780402 h 886329"/>
              <a:gd name="connsiteX866" fmla="*/ 910147 w 12191627"/>
              <a:gd name="connsiteY866" fmla="*/ 735005 h 886329"/>
              <a:gd name="connsiteX867" fmla="*/ 938949 w 12191627"/>
              <a:gd name="connsiteY867" fmla="*/ 735005 h 886329"/>
              <a:gd name="connsiteX868" fmla="*/ 938949 w 12191627"/>
              <a:gd name="connsiteY868" fmla="*/ 728519 h 886329"/>
              <a:gd name="connsiteX869" fmla="*/ 970632 w 12191627"/>
              <a:gd name="connsiteY869" fmla="*/ 728519 h 886329"/>
              <a:gd name="connsiteX870" fmla="*/ 970632 w 12191627"/>
              <a:gd name="connsiteY870" fmla="*/ 735005 h 886329"/>
              <a:gd name="connsiteX871" fmla="*/ 987913 w 12191627"/>
              <a:gd name="connsiteY871" fmla="*/ 735005 h 886329"/>
              <a:gd name="connsiteX872" fmla="*/ 990793 w 12191627"/>
              <a:gd name="connsiteY872" fmla="*/ 726358 h 886329"/>
              <a:gd name="connsiteX873" fmla="*/ 999434 w 12191627"/>
              <a:gd name="connsiteY873" fmla="*/ 726358 h 886329"/>
              <a:gd name="connsiteX874" fmla="*/ 1002314 w 12191627"/>
              <a:gd name="connsiteY874" fmla="*/ 732843 h 886329"/>
              <a:gd name="connsiteX875" fmla="*/ 1013835 w 12191627"/>
              <a:gd name="connsiteY875" fmla="*/ 732843 h 886329"/>
              <a:gd name="connsiteX876" fmla="*/ 1013835 w 12191627"/>
              <a:gd name="connsiteY876" fmla="*/ 657181 h 886329"/>
              <a:gd name="connsiteX877" fmla="*/ 1106002 w 12191627"/>
              <a:gd name="connsiteY877" fmla="*/ 657181 h 886329"/>
              <a:gd name="connsiteX878" fmla="*/ 1117523 w 12191627"/>
              <a:gd name="connsiteY878" fmla="*/ 404253 h 886329"/>
              <a:gd name="connsiteX879" fmla="*/ 1100241 w 12191627"/>
              <a:gd name="connsiteY879" fmla="*/ 382635 h 886329"/>
              <a:gd name="connsiteX880" fmla="*/ 1091601 w 12191627"/>
              <a:gd name="connsiteY880" fmla="*/ 378311 h 886329"/>
              <a:gd name="connsiteX881" fmla="*/ 1103121 w 12191627"/>
              <a:gd name="connsiteY881" fmla="*/ 354532 h 886329"/>
              <a:gd name="connsiteX882" fmla="*/ 1103121 w 12191627"/>
              <a:gd name="connsiteY882" fmla="*/ 337238 h 886329"/>
              <a:gd name="connsiteX883" fmla="*/ 1123283 w 12191627"/>
              <a:gd name="connsiteY883" fmla="*/ 337238 h 886329"/>
              <a:gd name="connsiteX884" fmla="*/ 1123283 w 12191627"/>
              <a:gd name="connsiteY884" fmla="*/ 315620 h 886329"/>
              <a:gd name="connsiteX885" fmla="*/ 1126163 w 12191627"/>
              <a:gd name="connsiteY885" fmla="*/ 311296 h 886329"/>
              <a:gd name="connsiteX886" fmla="*/ 1126163 w 12191627"/>
              <a:gd name="connsiteY886" fmla="*/ 233472 h 886329"/>
              <a:gd name="connsiteX887" fmla="*/ 1123283 w 12191627"/>
              <a:gd name="connsiteY887" fmla="*/ 226987 h 886329"/>
              <a:gd name="connsiteX888" fmla="*/ 1131923 w 12191627"/>
              <a:gd name="connsiteY888" fmla="*/ 220502 h 886329"/>
              <a:gd name="connsiteX889" fmla="*/ 1131923 w 12191627"/>
              <a:gd name="connsiteY889" fmla="*/ 162134 h 886329"/>
              <a:gd name="connsiteX890" fmla="*/ 1134804 w 12191627"/>
              <a:gd name="connsiteY890" fmla="*/ 157810 h 886329"/>
              <a:gd name="connsiteX891" fmla="*/ 1134804 w 12191627"/>
              <a:gd name="connsiteY891" fmla="*/ 101604 h 886329"/>
              <a:gd name="connsiteX892" fmla="*/ 1137684 w 12191627"/>
              <a:gd name="connsiteY892" fmla="*/ 99442 h 886329"/>
              <a:gd name="connsiteX893" fmla="*/ 1137684 w 12191627"/>
              <a:gd name="connsiteY893" fmla="*/ 82148 h 886329"/>
              <a:gd name="connsiteX894" fmla="*/ 1140564 w 12191627"/>
              <a:gd name="connsiteY894" fmla="*/ 79986 h 886329"/>
              <a:gd name="connsiteX895" fmla="*/ 1143444 w 12191627"/>
              <a:gd name="connsiteY895" fmla="*/ 82148 h 886329"/>
              <a:gd name="connsiteX896" fmla="*/ 1143444 w 12191627"/>
              <a:gd name="connsiteY896" fmla="*/ 99442 h 886329"/>
              <a:gd name="connsiteX897" fmla="*/ 1146325 w 12191627"/>
              <a:gd name="connsiteY897" fmla="*/ 101604 h 886329"/>
              <a:gd name="connsiteX898" fmla="*/ 1146325 w 12191627"/>
              <a:gd name="connsiteY898" fmla="*/ 157810 h 886329"/>
              <a:gd name="connsiteX899" fmla="*/ 1149205 w 12191627"/>
              <a:gd name="connsiteY899" fmla="*/ 162134 h 886329"/>
              <a:gd name="connsiteX900" fmla="*/ 1149205 w 12191627"/>
              <a:gd name="connsiteY900" fmla="*/ 220502 h 886329"/>
              <a:gd name="connsiteX901" fmla="*/ 1157846 w 12191627"/>
              <a:gd name="connsiteY901" fmla="*/ 226987 h 886329"/>
              <a:gd name="connsiteX902" fmla="*/ 1154965 w 12191627"/>
              <a:gd name="connsiteY902" fmla="*/ 233472 h 886329"/>
              <a:gd name="connsiteX903" fmla="*/ 1154965 w 12191627"/>
              <a:gd name="connsiteY903" fmla="*/ 311296 h 886329"/>
              <a:gd name="connsiteX904" fmla="*/ 1157846 w 12191627"/>
              <a:gd name="connsiteY904" fmla="*/ 315620 h 886329"/>
              <a:gd name="connsiteX905" fmla="*/ 1157846 w 12191627"/>
              <a:gd name="connsiteY905" fmla="*/ 337238 h 886329"/>
              <a:gd name="connsiteX906" fmla="*/ 1178007 w 12191627"/>
              <a:gd name="connsiteY906" fmla="*/ 337238 h 886329"/>
              <a:gd name="connsiteX907" fmla="*/ 1178007 w 12191627"/>
              <a:gd name="connsiteY907" fmla="*/ 354532 h 886329"/>
              <a:gd name="connsiteX908" fmla="*/ 1189528 w 12191627"/>
              <a:gd name="connsiteY908" fmla="*/ 378311 h 886329"/>
              <a:gd name="connsiteX909" fmla="*/ 1180887 w 12191627"/>
              <a:gd name="connsiteY909" fmla="*/ 382635 h 886329"/>
              <a:gd name="connsiteX910" fmla="*/ 1163606 w 12191627"/>
              <a:gd name="connsiteY910" fmla="*/ 404253 h 886329"/>
              <a:gd name="connsiteX911" fmla="*/ 1186648 w 12191627"/>
              <a:gd name="connsiteY911" fmla="*/ 836608 h 886329"/>
              <a:gd name="connsiteX912" fmla="*/ 1201049 w 12191627"/>
              <a:gd name="connsiteY912" fmla="*/ 836608 h 886329"/>
              <a:gd name="connsiteX913" fmla="*/ 1201049 w 12191627"/>
              <a:gd name="connsiteY913" fmla="*/ 810667 h 886329"/>
              <a:gd name="connsiteX914" fmla="*/ 1255773 w 12191627"/>
              <a:gd name="connsiteY914" fmla="*/ 810667 h 886329"/>
              <a:gd name="connsiteX915" fmla="*/ 1255773 w 12191627"/>
              <a:gd name="connsiteY915" fmla="*/ 840932 h 886329"/>
              <a:gd name="connsiteX916" fmla="*/ 1264413 w 12191627"/>
              <a:gd name="connsiteY916" fmla="*/ 840932 h 886329"/>
              <a:gd name="connsiteX917" fmla="*/ 1264413 w 12191627"/>
              <a:gd name="connsiteY917" fmla="*/ 797696 h 886329"/>
              <a:gd name="connsiteX918" fmla="*/ 1273054 w 12191627"/>
              <a:gd name="connsiteY918" fmla="*/ 797696 h 886329"/>
              <a:gd name="connsiteX919" fmla="*/ 1273054 w 12191627"/>
              <a:gd name="connsiteY919" fmla="*/ 838770 h 886329"/>
              <a:gd name="connsiteX920" fmla="*/ 1281694 w 12191627"/>
              <a:gd name="connsiteY920" fmla="*/ 838770 h 886329"/>
              <a:gd name="connsiteX921" fmla="*/ 1281694 w 12191627"/>
              <a:gd name="connsiteY921" fmla="*/ 817152 h 886329"/>
              <a:gd name="connsiteX922" fmla="*/ 1284575 w 12191627"/>
              <a:gd name="connsiteY922" fmla="*/ 817152 h 886329"/>
              <a:gd name="connsiteX923" fmla="*/ 1284575 w 12191627"/>
              <a:gd name="connsiteY923" fmla="*/ 838770 h 886329"/>
              <a:gd name="connsiteX924" fmla="*/ 1319137 w 12191627"/>
              <a:gd name="connsiteY924" fmla="*/ 836608 h 886329"/>
              <a:gd name="connsiteX925" fmla="*/ 1319137 w 12191627"/>
              <a:gd name="connsiteY925" fmla="*/ 812829 h 886329"/>
              <a:gd name="connsiteX926" fmla="*/ 1339299 w 12191627"/>
              <a:gd name="connsiteY926" fmla="*/ 812829 h 886329"/>
              <a:gd name="connsiteX927" fmla="*/ 1339299 w 12191627"/>
              <a:gd name="connsiteY927" fmla="*/ 806343 h 886329"/>
              <a:gd name="connsiteX928" fmla="*/ 1362340 w 12191627"/>
              <a:gd name="connsiteY928" fmla="*/ 806343 h 886329"/>
              <a:gd name="connsiteX929" fmla="*/ 1362340 w 12191627"/>
              <a:gd name="connsiteY929" fmla="*/ 810667 h 886329"/>
              <a:gd name="connsiteX930" fmla="*/ 1379622 w 12191627"/>
              <a:gd name="connsiteY930" fmla="*/ 810667 h 886329"/>
              <a:gd name="connsiteX931" fmla="*/ 1379622 w 12191627"/>
              <a:gd name="connsiteY931" fmla="*/ 806343 h 886329"/>
              <a:gd name="connsiteX932" fmla="*/ 1535153 w 12191627"/>
              <a:gd name="connsiteY932" fmla="*/ 806343 h 886329"/>
              <a:gd name="connsiteX933" fmla="*/ 1535153 w 12191627"/>
              <a:gd name="connsiteY933" fmla="*/ 799858 h 886329"/>
              <a:gd name="connsiteX934" fmla="*/ 1546674 w 12191627"/>
              <a:gd name="connsiteY934" fmla="*/ 799858 h 886329"/>
              <a:gd name="connsiteX935" fmla="*/ 1546674 w 12191627"/>
              <a:gd name="connsiteY935" fmla="*/ 806343 h 886329"/>
              <a:gd name="connsiteX936" fmla="*/ 1558195 w 12191627"/>
              <a:gd name="connsiteY936" fmla="*/ 806343 h 886329"/>
              <a:gd name="connsiteX937" fmla="*/ 1558195 w 12191627"/>
              <a:gd name="connsiteY937" fmla="*/ 814991 h 886329"/>
              <a:gd name="connsiteX938" fmla="*/ 1566835 w 12191627"/>
              <a:gd name="connsiteY938" fmla="*/ 814991 h 886329"/>
              <a:gd name="connsiteX939" fmla="*/ 1566835 w 12191627"/>
              <a:gd name="connsiteY939" fmla="*/ 810667 h 886329"/>
              <a:gd name="connsiteX940" fmla="*/ 1575476 w 12191627"/>
              <a:gd name="connsiteY940" fmla="*/ 810667 h 886329"/>
              <a:gd name="connsiteX941" fmla="*/ 1575476 w 12191627"/>
              <a:gd name="connsiteY941" fmla="*/ 814991 h 886329"/>
              <a:gd name="connsiteX942" fmla="*/ 1601398 w 12191627"/>
              <a:gd name="connsiteY942" fmla="*/ 814991 h 886329"/>
              <a:gd name="connsiteX943" fmla="*/ 1601398 w 12191627"/>
              <a:gd name="connsiteY943" fmla="*/ 808505 h 886329"/>
              <a:gd name="connsiteX944" fmla="*/ 1618679 w 12191627"/>
              <a:gd name="connsiteY944" fmla="*/ 808505 h 886329"/>
              <a:gd name="connsiteX945" fmla="*/ 1618679 w 12191627"/>
              <a:gd name="connsiteY945" fmla="*/ 843094 h 886329"/>
              <a:gd name="connsiteX946" fmla="*/ 1624440 w 12191627"/>
              <a:gd name="connsiteY946" fmla="*/ 843094 h 886329"/>
              <a:gd name="connsiteX947" fmla="*/ 1624440 w 12191627"/>
              <a:gd name="connsiteY947" fmla="*/ 834447 h 886329"/>
              <a:gd name="connsiteX948" fmla="*/ 1635961 w 12191627"/>
              <a:gd name="connsiteY948" fmla="*/ 834447 h 886329"/>
              <a:gd name="connsiteX949" fmla="*/ 1635961 w 12191627"/>
              <a:gd name="connsiteY949" fmla="*/ 843094 h 886329"/>
              <a:gd name="connsiteX950" fmla="*/ 1664763 w 12191627"/>
              <a:gd name="connsiteY950" fmla="*/ 843094 h 886329"/>
              <a:gd name="connsiteX951" fmla="*/ 1664763 w 12191627"/>
              <a:gd name="connsiteY951" fmla="*/ 825799 h 886329"/>
              <a:gd name="connsiteX952" fmla="*/ 1693565 w 12191627"/>
              <a:gd name="connsiteY952" fmla="*/ 819314 h 886329"/>
              <a:gd name="connsiteX953" fmla="*/ 1696445 w 12191627"/>
              <a:gd name="connsiteY953" fmla="*/ 782564 h 886329"/>
              <a:gd name="connsiteX954" fmla="*/ 1705086 w 12191627"/>
              <a:gd name="connsiteY954" fmla="*/ 782564 h 886329"/>
              <a:gd name="connsiteX955" fmla="*/ 1707966 w 12191627"/>
              <a:gd name="connsiteY955" fmla="*/ 819314 h 886329"/>
              <a:gd name="connsiteX956" fmla="*/ 1719487 w 12191627"/>
              <a:gd name="connsiteY956" fmla="*/ 819314 h 886329"/>
              <a:gd name="connsiteX957" fmla="*/ 1722367 w 12191627"/>
              <a:gd name="connsiteY957" fmla="*/ 782564 h 886329"/>
              <a:gd name="connsiteX958" fmla="*/ 1731008 w 12191627"/>
              <a:gd name="connsiteY958" fmla="*/ 782564 h 886329"/>
              <a:gd name="connsiteX959" fmla="*/ 1733888 w 12191627"/>
              <a:gd name="connsiteY959" fmla="*/ 814991 h 886329"/>
              <a:gd name="connsiteX960" fmla="*/ 1745409 w 12191627"/>
              <a:gd name="connsiteY960" fmla="*/ 814991 h 886329"/>
              <a:gd name="connsiteX961" fmla="*/ 1745409 w 12191627"/>
              <a:gd name="connsiteY961" fmla="*/ 819314 h 886329"/>
              <a:gd name="connsiteX962" fmla="*/ 1756929 w 12191627"/>
              <a:gd name="connsiteY962" fmla="*/ 819314 h 886329"/>
              <a:gd name="connsiteX963" fmla="*/ 1756929 w 12191627"/>
              <a:gd name="connsiteY963" fmla="*/ 814991 h 886329"/>
              <a:gd name="connsiteX964" fmla="*/ 1771331 w 12191627"/>
              <a:gd name="connsiteY964" fmla="*/ 814991 h 886329"/>
              <a:gd name="connsiteX965" fmla="*/ 1771331 w 12191627"/>
              <a:gd name="connsiteY965" fmla="*/ 823638 h 886329"/>
              <a:gd name="connsiteX966" fmla="*/ 1777091 w 12191627"/>
              <a:gd name="connsiteY966" fmla="*/ 825799 h 886329"/>
              <a:gd name="connsiteX967" fmla="*/ 1777091 w 12191627"/>
              <a:gd name="connsiteY967" fmla="*/ 832285 h 886329"/>
              <a:gd name="connsiteX968" fmla="*/ 1777091 w 12191627"/>
              <a:gd name="connsiteY968" fmla="*/ 845255 h 886329"/>
              <a:gd name="connsiteX969" fmla="*/ 1808773 w 12191627"/>
              <a:gd name="connsiteY969" fmla="*/ 845255 h 886329"/>
              <a:gd name="connsiteX970" fmla="*/ 1808773 w 12191627"/>
              <a:gd name="connsiteY970" fmla="*/ 810667 h 886329"/>
              <a:gd name="connsiteX971" fmla="*/ 1800133 w 12191627"/>
              <a:gd name="connsiteY971" fmla="*/ 810667 h 886329"/>
              <a:gd name="connsiteX972" fmla="*/ 1800133 w 12191627"/>
              <a:gd name="connsiteY972" fmla="*/ 806343 h 886329"/>
              <a:gd name="connsiteX973" fmla="*/ 1814534 w 12191627"/>
              <a:gd name="connsiteY973" fmla="*/ 806343 h 886329"/>
              <a:gd name="connsiteX974" fmla="*/ 1814534 w 12191627"/>
              <a:gd name="connsiteY974" fmla="*/ 789049 h 886329"/>
              <a:gd name="connsiteX975" fmla="*/ 1923982 w 12191627"/>
              <a:gd name="connsiteY975" fmla="*/ 789049 h 886329"/>
              <a:gd name="connsiteX976" fmla="*/ 1923982 w 12191627"/>
              <a:gd name="connsiteY976" fmla="*/ 806343 h 886329"/>
              <a:gd name="connsiteX977" fmla="*/ 1955664 w 12191627"/>
              <a:gd name="connsiteY977" fmla="*/ 804182 h 886329"/>
              <a:gd name="connsiteX978" fmla="*/ 1955664 w 12191627"/>
              <a:gd name="connsiteY978" fmla="*/ 786887 h 886329"/>
              <a:gd name="connsiteX979" fmla="*/ 1967185 w 12191627"/>
              <a:gd name="connsiteY979" fmla="*/ 786887 h 886329"/>
              <a:gd name="connsiteX980" fmla="*/ 1967185 w 12191627"/>
              <a:gd name="connsiteY980" fmla="*/ 756623 h 886329"/>
              <a:gd name="connsiteX981" fmla="*/ 1981586 w 12191627"/>
              <a:gd name="connsiteY981" fmla="*/ 756623 h 886329"/>
              <a:gd name="connsiteX982" fmla="*/ 1987346 w 12191627"/>
              <a:gd name="connsiteY982" fmla="*/ 754461 h 886329"/>
              <a:gd name="connsiteX983" fmla="*/ 2001747 w 12191627"/>
              <a:gd name="connsiteY983" fmla="*/ 754461 h 886329"/>
              <a:gd name="connsiteX984" fmla="*/ 2004628 w 12191627"/>
              <a:gd name="connsiteY984" fmla="*/ 756623 h 886329"/>
              <a:gd name="connsiteX985" fmla="*/ 2021909 w 12191627"/>
              <a:gd name="connsiteY985" fmla="*/ 756623 h 886329"/>
              <a:gd name="connsiteX986" fmla="*/ 2021909 w 12191627"/>
              <a:gd name="connsiteY986" fmla="*/ 786887 h 886329"/>
              <a:gd name="connsiteX987" fmla="*/ 2065112 w 12191627"/>
              <a:gd name="connsiteY987" fmla="*/ 786887 h 886329"/>
              <a:gd name="connsiteX988" fmla="*/ 2065112 w 12191627"/>
              <a:gd name="connsiteY988" fmla="*/ 773917 h 886329"/>
              <a:gd name="connsiteX989" fmla="*/ 2070872 w 12191627"/>
              <a:gd name="connsiteY989" fmla="*/ 773917 h 886329"/>
              <a:gd name="connsiteX990" fmla="*/ 2070872 w 12191627"/>
              <a:gd name="connsiteY990" fmla="*/ 786887 h 886329"/>
              <a:gd name="connsiteX991" fmla="*/ 2088154 w 12191627"/>
              <a:gd name="connsiteY991" fmla="*/ 786887 h 886329"/>
              <a:gd name="connsiteX992" fmla="*/ 2088154 w 12191627"/>
              <a:gd name="connsiteY992" fmla="*/ 648534 h 886329"/>
              <a:gd name="connsiteX993" fmla="*/ 2142878 w 12191627"/>
              <a:gd name="connsiteY993" fmla="*/ 648534 h 886329"/>
              <a:gd name="connsiteX994" fmla="*/ 2142878 w 12191627"/>
              <a:gd name="connsiteY994" fmla="*/ 637725 h 886329"/>
              <a:gd name="connsiteX995" fmla="*/ 2151518 w 12191627"/>
              <a:gd name="connsiteY995" fmla="*/ 637725 h 886329"/>
              <a:gd name="connsiteX996" fmla="*/ 2151518 w 12191627"/>
              <a:gd name="connsiteY996" fmla="*/ 644210 h 886329"/>
              <a:gd name="connsiteX997" fmla="*/ 2177440 w 12191627"/>
              <a:gd name="connsiteY997" fmla="*/ 644210 h 886329"/>
              <a:gd name="connsiteX998" fmla="*/ 2177440 w 12191627"/>
              <a:gd name="connsiteY998" fmla="*/ 637725 h 886329"/>
              <a:gd name="connsiteX999" fmla="*/ 2183201 w 12191627"/>
              <a:gd name="connsiteY999" fmla="*/ 637725 h 886329"/>
              <a:gd name="connsiteX1000" fmla="*/ 2183201 w 12191627"/>
              <a:gd name="connsiteY1000" fmla="*/ 652857 h 886329"/>
              <a:gd name="connsiteX1001" fmla="*/ 2191841 w 12191627"/>
              <a:gd name="connsiteY1001" fmla="*/ 652857 h 886329"/>
              <a:gd name="connsiteX1002" fmla="*/ 2191841 w 12191627"/>
              <a:gd name="connsiteY1002" fmla="*/ 665828 h 886329"/>
              <a:gd name="connsiteX1003" fmla="*/ 2223524 w 12191627"/>
              <a:gd name="connsiteY1003" fmla="*/ 665828 h 886329"/>
              <a:gd name="connsiteX1004" fmla="*/ 2223524 w 12191627"/>
              <a:gd name="connsiteY1004" fmla="*/ 698255 h 886329"/>
              <a:gd name="connsiteX1005" fmla="*/ 2226404 w 12191627"/>
              <a:gd name="connsiteY1005" fmla="*/ 698255 h 886329"/>
              <a:gd name="connsiteX1006" fmla="*/ 2226404 w 12191627"/>
              <a:gd name="connsiteY1006" fmla="*/ 676637 h 886329"/>
              <a:gd name="connsiteX1007" fmla="*/ 2240805 w 12191627"/>
              <a:gd name="connsiteY1007" fmla="*/ 676637 h 886329"/>
              <a:gd name="connsiteX1008" fmla="*/ 2240805 w 12191627"/>
              <a:gd name="connsiteY1008" fmla="*/ 713387 h 886329"/>
              <a:gd name="connsiteX1009" fmla="*/ 2284008 w 12191627"/>
              <a:gd name="connsiteY1009" fmla="*/ 713387 h 886329"/>
              <a:gd name="connsiteX1010" fmla="*/ 2284008 w 12191627"/>
              <a:gd name="connsiteY1010" fmla="*/ 700416 h 886329"/>
              <a:gd name="connsiteX1011" fmla="*/ 2301289 w 12191627"/>
              <a:gd name="connsiteY1011" fmla="*/ 700416 h 886329"/>
              <a:gd name="connsiteX1012" fmla="*/ 2301289 w 12191627"/>
              <a:gd name="connsiteY1012" fmla="*/ 717711 h 886329"/>
              <a:gd name="connsiteX1013" fmla="*/ 2307050 w 12191627"/>
              <a:gd name="connsiteY1013" fmla="*/ 717711 h 886329"/>
              <a:gd name="connsiteX1014" fmla="*/ 2307050 w 12191627"/>
              <a:gd name="connsiteY1014" fmla="*/ 700416 h 886329"/>
              <a:gd name="connsiteX1015" fmla="*/ 2327211 w 12191627"/>
              <a:gd name="connsiteY1015" fmla="*/ 700416 h 886329"/>
              <a:gd name="connsiteX1016" fmla="*/ 2327211 w 12191627"/>
              <a:gd name="connsiteY1016" fmla="*/ 661504 h 886329"/>
              <a:gd name="connsiteX1017" fmla="*/ 2338732 w 12191627"/>
              <a:gd name="connsiteY1017" fmla="*/ 661504 h 886329"/>
              <a:gd name="connsiteX1018" fmla="*/ 2353134 w 12191627"/>
              <a:gd name="connsiteY1018" fmla="*/ 618269 h 886329"/>
              <a:gd name="connsiteX1019" fmla="*/ 2367534 w 12191627"/>
              <a:gd name="connsiteY1019" fmla="*/ 618269 h 886329"/>
              <a:gd name="connsiteX1020" fmla="*/ 2384816 w 12191627"/>
              <a:gd name="connsiteY1020" fmla="*/ 661504 h 886329"/>
              <a:gd name="connsiteX1021" fmla="*/ 2396336 w 12191627"/>
              <a:gd name="connsiteY1021" fmla="*/ 661504 h 886329"/>
              <a:gd name="connsiteX1022" fmla="*/ 2396336 w 12191627"/>
              <a:gd name="connsiteY1022" fmla="*/ 726358 h 886329"/>
              <a:gd name="connsiteX1023" fmla="*/ 2404977 w 12191627"/>
              <a:gd name="connsiteY1023" fmla="*/ 726358 h 886329"/>
              <a:gd name="connsiteX1024" fmla="*/ 2404977 w 12191627"/>
              <a:gd name="connsiteY1024" fmla="*/ 771755 h 886329"/>
              <a:gd name="connsiteX1025" fmla="*/ 2410738 w 12191627"/>
              <a:gd name="connsiteY1025" fmla="*/ 771755 h 886329"/>
              <a:gd name="connsiteX1026" fmla="*/ 2410738 w 12191627"/>
              <a:gd name="connsiteY1026" fmla="*/ 756623 h 886329"/>
              <a:gd name="connsiteX1027" fmla="*/ 2419378 w 12191627"/>
              <a:gd name="connsiteY1027" fmla="*/ 767431 h 886329"/>
              <a:gd name="connsiteX1028" fmla="*/ 2428019 w 12191627"/>
              <a:gd name="connsiteY1028" fmla="*/ 767431 h 886329"/>
              <a:gd name="connsiteX1029" fmla="*/ 2428019 w 12191627"/>
              <a:gd name="connsiteY1029" fmla="*/ 680960 h 886329"/>
              <a:gd name="connsiteX1030" fmla="*/ 2468342 w 12191627"/>
              <a:gd name="connsiteY1030" fmla="*/ 680960 h 886329"/>
              <a:gd name="connsiteX1031" fmla="*/ 2485623 w 12191627"/>
              <a:gd name="connsiteY1031" fmla="*/ 696093 h 886329"/>
              <a:gd name="connsiteX1032" fmla="*/ 2485623 w 12191627"/>
              <a:gd name="connsiteY1032" fmla="*/ 680960 h 886329"/>
              <a:gd name="connsiteX1033" fmla="*/ 2488503 w 12191627"/>
              <a:gd name="connsiteY1033" fmla="*/ 680960 h 886329"/>
              <a:gd name="connsiteX1034" fmla="*/ 2488503 w 12191627"/>
              <a:gd name="connsiteY1034" fmla="*/ 678799 h 886329"/>
              <a:gd name="connsiteX1035" fmla="*/ 2502905 w 12191627"/>
              <a:gd name="connsiteY1035" fmla="*/ 678799 h 886329"/>
              <a:gd name="connsiteX1036" fmla="*/ 2502905 w 12191627"/>
              <a:gd name="connsiteY1036" fmla="*/ 655019 h 886329"/>
              <a:gd name="connsiteX1037" fmla="*/ 2511545 w 12191627"/>
              <a:gd name="connsiteY1037" fmla="*/ 655019 h 886329"/>
              <a:gd name="connsiteX1038" fmla="*/ 2511545 w 12191627"/>
              <a:gd name="connsiteY1038" fmla="*/ 642048 h 886329"/>
              <a:gd name="connsiteX1039" fmla="*/ 2514425 w 12191627"/>
              <a:gd name="connsiteY1039" fmla="*/ 642048 h 886329"/>
              <a:gd name="connsiteX1040" fmla="*/ 2514425 w 12191627"/>
              <a:gd name="connsiteY1040" fmla="*/ 618269 h 886329"/>
              <a:gd name="connsiteX1041" fmla="*/ 2537467 w 12191627"/>
              <a:gd name="connsiteY1041" fmla="*/ 618269 h 886329"/>
              <a:gd name="connsiteX1042" fmla="*/ 2537467 w 12191627"/>
              <a:gd name="connsiteY1042" fmla="*/ 588004 h 886329"/>
              <a:gd name="connsiteX1043" fmla="*/ 2548988 w 12191627"/>
              <a:gd name="connsiteY1043" fmla="*/ 588004 h 886329"/>
              <a:gd name="connsiteX1044" fmla="*/ 2548988 w 12191627"/>
              <a:gd name="connsiteY1044" fmla="*/ 581519 h 886329"/>
              <a:gd name="connsiteX1045" fmla="*/ 2557629 w 12191627"/>
              <a:gd name="connsiteY1045" fmla="*/ 581519 h 886329"/>
              <a:gd name="connsiteX1046" fmla="*/ 2557629 w 12191627"/>
              <a:gd name="connsiteY1046" fmla="*/ 551254 h 886329"/>
              <a:gd name="connsiteX1047" fmla="*/ 2563388 w 12191627"/>
              <a:gd name="connsiteY1047" fmla="*/ 551254 h 886329"/>
              <a:gd name="connsiteX1048" fmla="*/ 2563388 w 12191627"/>
              <a:gd name="connsiteY1048" fmla="*/ 542607 h 886329"/>
              <a:gd name="connsiteX1049" fmla="*/ 2572029 w 12191627"/>
              <a:gd name="connsiteY1049" fmla="*/ 542607 h 886329"/>
              <a:gd name="connsiteX1050" fmla="*/ 2572029 w 12191627"/>
              <a:gd name="connsiteY1050" fmla="*/ 512342 h 886329"/>
              <a:gd name="connsiteX1051" fmla="*/ 2609472 w 12191627"/>
              <a:gd name="connsiteY1051" fmla="*/ 512342 h 886329"/>
              <a:gd name="connsiteX1052" fmla="*/ 2609472 w 12191627"/>
              <a:gd name="connsiteY1052" fmla="*/ 499371 h 886329"/>
              <a:gd name="connsiteX1053" fmla="*/ 2652676 w 12191627"/>
              <a:gd name="connsiteY1053" fmla="*/ 499371 h 886329"/>
              <a:gd name="connsiteX1054" fmla="*/ 2652676 w 12191627"/>
              <a:gd name="connsiteY1054" fmla="*/ 490724 h 886329"/>
              <a:gd name="connsiteX1055" fmla="*/ 2678597 w 12191627"/>
              <a:gd name="connsiteY1055" fmla="*/ 490724 h 886329"/>
              <a:gd name="connsiteX1056" fmla="*/ 2678597 w 12191627"/>
              <a:gd name="connsiteY1056" fmla="*/ 499371 h 886329"/>
              <a:gd name="connsiteX1057" fmla="*/ 2684358 w 12191627"/>
              <a:gd name="connsiteY1057" fmla="*/ 499371 h 886329"/>
              <a:gd name="connsiteX1058" fmla="*/ 2684358 w 12191627"/>
              <a:gd name="connsiteY1058" fmla="*/ 495047 h 886329"/>
              <a:gd name="connsiteX1059" fmla="*/ 2698759 w 12191627"/>
              <a:gd name="connsiteY1059" fmla="*/ 495047 h 886329"/>
              <a:gd name="connsiteX1060" fmla="*/ 2698759 w 12191627"/>
              <a:gd name="connsiteY1060" fmla="*/ 499371 h 886329"/>
              <a:gd name="connsiteX1061" fmla="*/ 2707400 w 12191627"/>
              <a:gd name="connsiteY1061" fmla="*/ 499371 h 886329"/>
              <a:gd name="connsiteX1062" fmla="*/ 2707400 w 12191627"/>
              <a:gd name="connsiteY1062" fmla="*/ 490724 h 886329"/>
              <a:gd name="connsiteX1063" fmla="*/ 2727561 w 12191627"/>
              <a:gd name="connsiteY1063" fmla="*/ 490724 h 886329"/>
              <a:gd name="connsiteX1064" fmla="*/ 2727561 w 12191627"/>
              <a:gd name="connsiteY1064" fmla="*/ 499371 h 886329"/>
              <a:gd name="connsiteX1065" fmla="*/ 2759243 w 12191627"/>
              <a:gd name="connsiteY1065" fmla="*/ 499371 h 886329"/>
              <a:gd name="connsiteX1066" fmla="*/ 2759243 w 12191627"/>
              <a:gd name="connsiteY1066" fmla="*/ 514503 h 886329"/>
              <a:gd name="connsiteX1067" fmla="*/ 2779404 w 12191627"/>
              <a:gd name="connsiteY1067" fmla="*/ 514503 h 886329"/>
              <a:gd name="connsiteX1068" fmla="*/ 2779404 w 12191627"/>
              <a:gd name="connsiteY1068" fmla="*/ 596651 h 886329"/>
              <a:gd name="connsiteX1069" fmla="*/ 2788045 w 12191627"/>
              <a:gd name="connsiteY1069" fmla="*/ 596651 h 886329"/>
              <a:gd name="connsiteX1070" fmla="*/ 2788045 w 12191627"/>
              <a:gd name="connsiteY1070" fmla="*/ 564224 h 886329"/>
              <a:gd name="connsiteX1071" fmla="*/ 2842769 w 12191627"/>
              <a:gd name="connsiteY1071" fmla="*/ 564224 h 886329"/>
              <a:gd name="connsiteX1072" fmla="*/ 2842769 w 12191627"/>
              <a:gd name="connsiteY1072" fmla="*/ 596651 h 886329"/>
              <a:gd name="connsiteX1073" fmla="*/ 2848530 w 12191627"/>
              <a:gd name="connsiteY1073" fmla="*/ 596651 h 886329"/>
              <a:gd name="connsiteX1074" fmla="*/ 2848530 w 12191627"/>
              <a:gd name="connsiteY1074" fmla="*/ 683122 h 886329"/>
              <a:gd name="connsiteX1075" fmla="*/ 2857171 w 12191627"/>
              <a:gd name="connsiteY1075" fmla="*/ 680960 h 886329"/>
              <a:gd name="connsiteX1076" fmla="*/ 2860051 w 12191627"/>
              <a:gd name="connsiteY1076" fmla="*/ 611783 h 886329"/>
              <a:gd name="connsiteX1077" fmla="*/ 2862931 w 12191627"/>
              <a:gd name="connsiteY1077" fmla="*/ 680960 h 886329"/>
              <a:gd name="connsiteX1078" fmla="*/ 2871571 w 12191627"/>
              <a:gd name="connsiteY1078" fmla="*/ 683122 h 886329"/>
              <a:gd name="connsiteX1079" fmla="*/ 2880212 w 12191627"/>
              <a:gd name="connsiteY1079" fmla="*/ 724196 h 886329"/>
              <a:gd name="connsiteX1080" fmla="*/ 2903254 w 12191627"/>
              <a:gd name="connsiteY1080" fmla="*/ 735005 h 886329"/>
              <a:gd name="connsiteX1081" fmla="*/ 2903254 w 12191627"/>
              <a:gd name="connsiteY1081" fmla="*/ 717711 h 886329"/>
              <a:gd name="connsiteX1082" fmla="*/ 2911895 w 12191627"/>
              <a:gd name="connsiteY1082" fmla="*/ 717711 h 886329"/>
              <a:gd name="connsiteX1083" fmla="*/ 2911895 w 12191627"/>
              <a:gd name="connsiteY1083" fmla="*/ 706902 h 886329"/>
              <a:gd name="connsiteX1084" fmla="*/ 2981019 w 12191627"/>
              <a:gd name="connsiteY1084" fmla="*/ 706902 h 886329"/>
              <a:gd name="connsiteX1085" fmla="*/ 2981019 w 12191627"/>
              <a:gd name="connsiteY1085" fmla="*/ 711225 h 886329"/>
              <a:gd name="connsiteX1086" fmla="*/ 2989660 w 12191627"/>
              <a:gd name="connsiteY1086" fmla="*/ 711225 h 886329"/>
              <a:gd name="connsiteX1087" fmla="*/ 2989660 w 12191627"/>
              <a:gd name="connsiteY1087" fmla="*/ 698255 h 886329"/>
              <a:gd name="connsiteX1088" fmla="*/ 3001181 w 12191627"/>
              <a:gd name="connsiteY1088" fmla="*/ 698255 h 886329"/>
              <a:gd name="connsiteX1089" fmla="*/ 3001181 w 12191627"/>
              <a:gd name="connsiteY1089" fmla="*/ 713387 h 886329"/>
              <a:gd name="connsiteX1090" fmla="*/ 3006942 w 12191627"/>
              <a:gd name="connsiteY1090" fmla="*/ 713387 h 886329"/>
              <a:gd name="connsiteX1091" fmla="*/ 3006942 w 12191627"/>
              <a:gd name="connsiteY1091" fmla="*/ 696093 h 886329"/>
              <a:gd name="connsiteX1092" fmla="*/ 3021342 w 12191627"/>
              <a:gd name="connsiteY1092" fmla="*/ 696093 h 886329"/>
              <a:gd name="connsiteX1093" fmla="*/ 3021342 w 12191627"/>
              <a:gd name="connsiteY1093" fmla="*/ 687446 h 886329"/>
              <a:gd name="connsiteX1094" fmla="*/ 3047264 w 12191627"/>
              <a:gd name="connsiteY1094" fmla="*/ 687446 h 886329"/>
              <a:gd name="connsiteX1095" fmla="*/ 3047264 w 12191627"/>
              <a:gd name="connsiteY1095" fmla="*/ 665828 h 886329"/>
              <a:gd name="connsiteX1096" fmla="*/ 3055905 w 12191627"/>
              <a:gd name="connsiteY1096" fmla="*/ 663666 h 886329"/>
              <a:gd name="connsiteX1097" fmla="*/ 3055905 w 12191627"/>
              <a:gd name="connsiteY1097" fmla="*/ 659343 h 886329"/>
              <a:gd name="connsiteX1098" fmla="*/ 3078947 w 12191627"/>
              <a:gd name="connsiteY1098" fmla="*/ 659343 h 886329"/>
              <a:gd name="connsiteX1099" fmla="*/ 3078947 w 12191627"/>
              <a:gd name="connsiteY1099" fmla="*/ 646372 h 886329"/>
              <a:gd name="connsiteX1100" fmla="*/ 3090468 w 12191627"/>
              <a:gd name="connsiteY1100" fmla="*/ 646372 h 886329"/>
              <a:gd name="connsiteX1101" fmla="*/ 3090468 w 12191627"/>
              <a:gd name="connsiteY1101" fmla="*/ 607460 h 886329"/>
              <a:gd name="connsiteX1102" fmla="*/ 3110629 w 12191627"/>
              <a:gd name="connsiteY1102" fmla="*/ 607460 h 886329"/>
              <a:gd name="connsiteX1103" fmla="*/ 3110629 w 12191627"/>
              <a:gd name="connsiteY1103" fmla="*/ 603136 h 886329"/>
              <a:gd name="connsiteX1104" fmla="*/ 3122150 w 12191627"/>
              <a:gd name="connsiteY1104" fmla="*/ 603136 h 886329"/>
              <a:gd name="connsiteX1105" fmla="*/ 3122150 w 12191627"/>
              <a:gd name="connsiteY1105" fmla="*/ 555577 h 886329"/>
              <a:gd name="connsiteX1106" fmla="*/ 3148072 w 12191627"/>
              <a:gd name="connsiteY1106" fmla="*/ 555577 h 886329"/>
              <a:gd name="connsiteX1107" fmla="*/ 3148072 w 12191627"/>
              <a:gd name="connsiteY1107" fmla="*/ 536121 h 886329"/>
              <a:gd name="connsiteX1108" fmla="*/ 3197035 w 12191627"/>
              <a:gd name="connsiteY1108" fmla="*/ 536121 h 886329"/>
              <a:gd name="connsiteX1109" fmla="*/ 3197035 w 12191627"/>
              <a:gd name="connsiteY1109" fmla="*/ 557739 h 886329"/>
              <a:gd name="connsiteX1110" fmla="*/ 3234478 w 12191627"/>
              <a:gd name="connsiteY1110" fmla="*/ 557739 h 886329"/>
              <a:gd name="connsiteX1111" fmla="*/ 3234478 w 12191627"/>
              <a:gd name="connsiteY1111" fmla="*/ 605298 h 886329"/>
              <a:gd name="connsiteX1112" fmla="*/ 3251759 w 12191627"/>
              <a:gd name="connsiteY1112" fmla="*/ 605298 h 886329"/>
              <a:gd name="connsiteX1113" fmla="*/ 3251759 w 12191627"/>
              <a:gd name="connsiteY1113" fmla="*/ 711225 h 886329"/>
              <a:gd name="connsiteX1114" fmla="*/ 3260400 w 12191627"/>
              <a:gd name="connsiteY1114" fmla="*/ 711225 h 886329"/>
              <a:gd name="connsiteX1115" fmla="*/ 3271921 w 12191627"/>
              <a:gd name="connsiteY1115" fmla="*/ 683122 h 886329"/>
              <a:gd name="connsiteX1116" fmla="*/ 3280561 w 12191627"/>
              <a:gd name="connsiteY1116" fmla="*/ 696093 h 886329"/>
              <a:gd name="connsiteX1117" fmla="*/ 3277681 w 12191627"/>
              <a:gd name="connsiteY1117" fmla="*/ 696093 h 886329"/>
              <a:gd name="connsiteX1118" fmla="*/ 3277681 w 12191627"/>
              <a:gd name="connsiteY1118" fmla="*/ 711225 h 886329"/>
              <a:gd name="connsiteX1119" fmla="*/ 3289202 w 12191627"/>
              <a:gd name="connsiteY1119" fmla="*/ 711225 h 886329"/>
              <a:gd name="connsiteX1120" fmla="*/ 3289202 w 12191627"/>
              <a:gd name="connsiteY1120" fmla="*/ 743652 h 886329"/>
              <a:gd name="connsiteX1121" fmla="*/ 3300723 w 12191627"/>
              <a:gd name="connsiteY1121" fmla="*/ 743652 h 886329"/>
              <a:gd name="connsiteX1122" fmla="*/ 3300723 w 12191627"/>
              <a:gd name="connsiteY1122" fmla="*/ 767431 h 886329"/>
              <a:gd name="connsiteX1123" fmla="*/ 3320884 w 12191627"/>
              <a:gd name="connsiteY1123" fmla="*/ 767431 h 886329"/>
              <a:gd name="connsiteX1124" fmla="*/ 3320884 w 12191627"/>
              <a:gd name="connsiteY1124" fmla="*/ 758784 h 886329"/>
              <a:gd name="connsiteX1125" fmla="*/ 3343926 w 12191627"/>
              <a:gd name="connsiteY1125" fmla="*/ 758784 h 886329"/>
              <a:gd name="connsiteX1126" fmla="*/ 3343926 w 12191627"/>
              <a:gd name="connsiteY1126" fmla="*/ 735005 h 886329"/>
              <a:gd name="connsiteX1127" fmla="*/ 3398650 w 12191627"/>
              <a:gd name="connsiteY1127" fmla="*/ 735005 h 886329"/>
              <a:gd name="connsiteX1128" fmla="*/ 3398650 w 12191627"/>
              <a:gd name="connsiteY1128" fmla="*/ 741490 h 886329"/>
              <a:gd name="connsiteX1129" fmla="*/ 3404411 w 12191627"/>
              <a:gd name="connsiteY1129" fmla="*/ 741490 h 886329"/>
              <a:gd name="connsiteX1130" fmla="*/ 3404411 w 12191627"/>
              <a:gd name="connsiteY1130" fmla="*/ 743652 h 886329"/>
              <a:gd name="connsiteX1131" fmla="*/ 3407291 w 12191627"/>
              <a:gd name="connsiteY1131" fmla="*/ 743652 h 886329"/>
              <a:gd name="connsiteX1132" fmla="*/ 3407291 w 12191627"/>
              <a:gd name="connsiteY1132" fmla="*/ 735005 h 886329"/>
              <a:gd name="connsiteX1133" fmla="*/ 3418812 w 12191627"/>
              <a:gd name="connsiteY1133" fmla="*/ 735005 h 886329"/>
              <a:gd name="connsiteX1134" fmla="*/ 3418812 w 12191627"/>
              <a:gd name="connsiteY1134" fmla="*/ 752299 h 886329"/>
              <a:gd name="connsiteX1135" fmla="*/ 3427452 w 12191627"/>
              <a:gd name="connsiteY1135" fmla="*/ 752299 h 886329"/>
              <a:gd name="connsiteX1136" fmla="*/ 3427452 w 12191627"/>
              <a:gd name="connsiteY1136" fmla="*/ 743652 h 886329"/>
              <a:gd name="connsiteX1137" fmla="*/ 3438973 w 12191627"/>
              <a:gd name="connsiteY1137" fmla="*/ 743652 h 886329"/>
              <a:gd name="connsiteX1138" fmla="*/ 3438973 w 12191627"/>
              <a:gd name="connsiteY1138" fmla="*/ 719872 h 886329"/>
              <a:gd name="connsiteX1139" fmla="*/ 3482177 w 12191627"/>
              <a:gd name="connsiteY1139" fmla="*/ 719872 h 886329"/>
              <a:gd name="connsiteX1140" fmla="*/ 3482177 w 12191627"/>
              <a:gd name="connsiteY1140" fmla="*/ 726358 h 886329"/>
              <a:gd name="connsiteX1141" fmla="*/ 3490817 w 12191627"/>
              <a:gd name="connsiteY1141" fmla="*/ 726358 h 886329"/>
              <a:gd name="connsiteX1142" fmla="*/ 3490817 w 12191627"/>
              <a:gd name="connsiteY1142" fmla="*/ 713387 h 886329"/>
              <a:gd name="connsiteX1143" fmla="*/ 3513859 w 12191627"/>
              <a:gd name="connsiteY1143" fmla="*/ 713387 h 886329"/>
              <a:gd name="connsiteX1144" fmla="*/ 3513859 w 12191627"/>
              <a:gd name="connsiteY1144" fmla="*/ 687446 h 886329"/>
              <a:gd name="connsiteX1145" fmla="*/ 3534020 w 12191627"/>
              <a:gd name="connsiteY1145" fmla="*/ 687446 h 886329"/>
              <a:gd name="connsiteX1146" fmla="*/ 3534020 w 12191627"/>
              <a:gd name="connsiteY1146" fmla="*/ 696093 h 886329"/>
              <a:gd name="connsiteX1147" fmla="*/ 3545541 w 12191627"/>
              <a:gd name="connsiteY1147" fmla="*/ 696093 h 886329"/>
              <a:gd name="connsiteX1148" fmla="*/ 3545541 w 12191627"/>
              <a:gd name="connsiteY1148" fmla="*/ 672313 h 886329"/>
              <a:gd name="connsiteX1149" fmla="*/ 3565702 w 12191627"/>
              <a:gd name="connsiteY1149" fmla="*/ 672313 h 886329"/>
              <a:gd name="connsiteX1150" fmla="*/ 3565702 w 12191627"/>
              <a:gd name="connsiteY1150" fmla="*/ 687446 h 886329"/>
              <a:gd name="connsiteX1151" fmla="*/ 3597385 w 12191627"/>
              <a:gd name="connsiteY1151" fmla="*/ 687446 h 886329"/>
              <a:gd name="connsiteX1152" fmla="*/ 3597385 w 12191627"/>
              <a:gd name="connsiteY1152" fmla="*/ 678799 h 886329"/>
              <a:gd name="connsiteX1153" fmla="*/ 3620427 w 12191627"/>
              <a:gd name="connsiteY1153" fmla="*/ 678799 h 886329"/>
              <a:gd name="connsiteX1154" fmla="*/ 3620427 w 12191627"/>
              <a:gd name="connsiteY1154" fmla="*/ 687446 h 886329"/>
              <a:gd name="connsiteX1155" fmla="*/ 3629067 w 12191627"/>
              <a:gd name="connsiteY1155" fmla="*/ 687446 h 886329"/>
              <a:gd name="connsiteX1156" fmla="*/ 3629067 w 12191627"/>
              <a:gd name="connsiteY1156" fmla="*/ 702578 h 886329"/>
              <a:gd name="connsiteX1157" fmla="*/ 3640588 w 12191627"/>
              <a:gd name="connsiteY1157" fmla="*/ 702578 h 886329"/>
              <a:gd name="connsiteX1158" fmla="*/ 3640588 w 12191627"/>
              <a:gd name="connsiteY1158" fmla="*/ 713387 h 886329"/>
              <a:gd name="connsiteX1159" fmla="*/ 3703953 w 12191627"/>
              <a:gd name="connsiteY1159" fmla="*/ 713387 h 886329"/>
              <a:gd name="connsiteX1160" fmla="*/ 3703953 w 12191627"/>
              <a:gd name="connsiteY1160" fmla="*/ 743652 h 886329"/>
              <a:gd name="connsiteX1161" fmla="*/ 3726994 w 12191627"/>
              <a:gd name="connsiteY1161" fmla="*/ 743652 h 886329"/>
              <a:gd name="connsiteX1162" fmla="*/ 3726994 w 12191627"/>
              <a:gd name="connsiteY1162" fmla="*/ 735005 h 886329"/>
              <a:gd name="connsiteX1163" fmla="*/ 3790359 w 12191627"/>
              <a:gd name="connsiteY1163" fmla="*/ 735005 h 886329"/>
              <a:gd name="connsiteX1164" fmla="*/ 3790359 w 12191627"/>
              <a:gd name="connsiteY1164" fmla="*/ 724196 h 886329"/>
              <a:gd name="connsiteX1165" fmla="*/ 3801880 w 12191627"/>
              <a:gd name="connsiteY1165" fmla="*/ 719872 h 886329"/>
              <a:gd name="connsiteX1166" fmla="*/ 3801880 w 12191627"/>
              <a:gd name="connsiteY1166" fmla="*/ 687446 h 886329"/>
              <a:gd name="connsiteX1167" fmla="*/ 3822041 w 12191627"/>
              <a:gd name="connsiteY1167" fmla="*/ 687446 h 886329"/>
              <a:gd name="connsiteX1168" fmla="*/ 3830682 w 12191627"/>
              <a:gd name="connsiteY1168" fmla="*/ 706902 h 886329"/>
              <a:gd name="connsiteX1169" fmla="*/ 3833562 w 12191627"/>
              <a:gd name="connsiteY1169" fmla="*/ 700416 h 886329"/>
              <a:gd name="connsiteX1170" fmla="*/ 3850843 w 12191627"/>
              <a:gd name="connsiteY1170" fmla="*/ 698255 h 886329"/>
              <a:gd name="connsiteX1171" fmla="*/ 3847963 w 12191627"/>
              <a:gd name="connsiteY1171" fmla="*/ 609622 h 886329"/>
              <a:gd name="connsiteX1172" fmla="*/ 3865245 w 12191627"/>
              <a:gd name="connsiteY1172" fmla="*/ 611783 h 886329"/>
              <a:gd name="connsiteX1173" fmla="*/ 3865245 w 12191627"/>
              <a:gd name="connsiteY1173" fmla="*/ 471268 h 886329"/>
              <a:gd name="connsiteX1174" fmla="*/ 3891166 w 12191627"/>
              <a:gd name="connsiteY1174" fmla="*/ 471268 h 886329"/>
              <a:gd name="connsiteX1175" fmla="*/ 3891166 w 12191627"/>
              <a:gd name="connsiteY1175" fmla="*/ 356694 h 886329"/>
              <a:gd name="connsiteX1176" fmla="*/ 3896927 w 12191627"/>
              <a:gd name="connsiteY1176" fmla="*/ 350208 h 886329"/>
              <a:gd name="connsiteX1177" fmla="*/ 3896927 w 12191627"/>
              <a:gd name="connsiteY1177" fmla="*/ 326429 h 886329"/>
              <a:gd name="connsiteX1178" fmla="*/ 3919969 w 12191627"/>
              <a:gd name="connsiteY1178" fmla="*/ 326429 h 886329"/>
              <a:gd name="connsiteX1179" fmla="*/ 3974692 w 12191627"/>
              <a:gd name="connsiteY1179" fmla="*/ 246443 h 886329"/>
              <a:gd name="connsiteX1180" fmla="*/ 3977573 w 12191627"/>
              <a:gd name="connsiteY1180" fmla="*/ 0 h 886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Lst>
            <a:rect l="l" t="t" r="r" b="b"/>
            <a:pathLst>
              <a:path w="12191627" h="886329">
                <a:moveTo>
                  <a:pt x="3977573" y="0"/>
                </a:moveTo>
                <a:cubicBezTo>
                  <a:pt x="3983333" y="246443"/>
                  <a:pt x="3983333" y="246443"/>
                  <a:pt x="3983333" y="246443"/>
                </a:cubicBezTo>
                <a:cubicBezTo>
                  <a:pt x="4035177" y="328590"/>
                  <a:pt x="4035177" y="328590"/>
                  <a:pt x="4035177" y="328590"/>
                </a:cubicBezTo>
                <a:cubicBezTo>
                  <a:pt x="4058219" y="328590"/>
                  <a:pt x="4058219" y="328590"/>
                  <a:pt x="4058219" y="328590"/>
                </a:cubicBezTo>
                <a:cubicBezTo>
                  <a:pt x="4058219" y="354532"/>
                  <a:pt x="4058219" y="354532"/>
                  <a:pt x="4058219" y="354532"/>
                </a:cubicBezTo>
                <a:cubicBezTo>
                  <a:pt x="4063979" y="356694"/>
                  <a:pt x="4063979" y="356694"/>
                  <a:pt x="4063979" y="356694"/>
                </a:cubicBezTo>
                <a:cubicBezTo>
                  <a:pt x="4063979" y="471268"/>
                  <a:pt x="4063979" y="471268"/>
                  <a:pt x="4063979" y="471268"/>
                </a:cubicBezTo>
                <a:cubicBezTo>
                  <a:pt x="4084140" y="471268"/>
                  <a:pt x="4084140" y="471268"/>
                  <a:pt x="4084140" y="471268"/>
                </a:cubicBezTo>
                <a:cubicBezTo>
                  <a:pt x="4084140" y="607460"/>
                  <a:pt x="4084140" y="607460"/>
                  <a:pt x="4084140" y="607460"/>
                </a:cubicBezTo>
                <a:cubicBezTo>
                  <a:pt x="4107182" y="607460"/>
                  <a:pt x="4107182" y="607460"/>
                  <a:pt x="4107182" y="607460"/>
                </a:cubicBezTo>
                <a:cubicBezTo>
                  <a:pt x="4107182" y="730681"/>
                  <a:pt x="4107182" y="730681"/>
                  <a:pt x="4107182" y="730681"/>
                </a:cubicBezTo>
                <a:cubicBezTo>
                  <a:pt x="4144625" y="728519"/>
                  <a:pt x="4144625" y="728519"/>
                  <a:pt x="4144625" y="728519"/>
                </a:cubicBezTo>
                <a:cubicBezTo>
                  <a:pt x="4150385" y="717711"/>
                  <a:pt x="4150385" y="717711"/>
                  <a:pt x="4150385" y="717711"/>
                </a:cubicBezTo>
                <a:cubicBezTo>
                  <a:pt x="4170547" y="715549"/>
                  <a:pt x="4170547" y="715549"/>
                  <a:pt x="4170547" y="715549"/>
                </a:cubicBezTo>
                <a:cubicBezTo>
                  <a:pt x="4176307" y="724196"/>
                  <a:pt x="4176307" y="724196"/>
                  <a:pt x="4176307" y="724196"/>
                </a:cubicBezTo>
                <a:cubicBezTo>
                  <a:pt x="4205110" y="724196"/>
                  <a:pt x="4205110" y="724196"/>
                  <a:pt x="4205110" y="724196"/>
                </a:cubicBezTo>
                <a:lnTo>
                  <a:pt x="4205110" y="748011"/>
                </a:lnTo>
                <a:lnTo>
                  <a:pt x="4207549" y="733701"/>
                </a:lnTo>
                <a:cubicBezTo>
                  <a:pt x="4209221" y="723894"/>
                  <a:pt x="4211449" y="710818"/>
                  <a:pt x="4214422" y="693383"/>
                </a:cubicBezTo>
                <a:cubicBezTo>
                  <a:pt x="4214422" y="693383"/>
                  <a:pt x="4214422" y="693383"/>
                  <a:pt x="4208477" y="688734"/>
                </a:cubicBezTo>
                <a:cubicBezTo>
                  <a:pt x="4208477" y="688734"/>
                  <a:pt x="4208477" y="688734"/>
                  <a:pt x="4208477" y="681760"/>
                </a:cubicBezTo>
                <a:cubicBezTo>
                  <a:pt x="4208477" y="681760"/>
                  <a:pt x="4208477" y="681760"/>
                  <a:pt x="4217393" y="677111"/>
                </a:cubicBezTo>
                <a:cubicBezTo>
                  <a:pt x="4217393" y="677111"/>
                  <a:pt x="4217393" y="677111"/>
                  <a:pt x="4220365" y="663163"/>
                </a:cubicBezTo>
                <a:cubicBezTo>
                  <a:pt x="4220365" y="663163"/>
                  <a:pt x="4220365" y="663163"/>
                  <a:pt x="4226310" y="677111"/>
                </a:cubicBezTo>
                <a:cubicBezTo>
                  <a:pt x="4226310" y="677111"/>
                  <a:pt x="4226310" y="677111"/>
                  <a:pt x="4232254" y="681760"/>
                </a:cubicBezTo>
                <a:cubicBezTo>
                  <a:pt x="4232254" y="681760"/>
                  <a:pt x="4232254" y="681760"/>
                  <a:pt x="4232254" y="691059"/>
                </a:cubicBezTo>
                <a:cubicBezTo>
                  <a:pt x="4232254" y="691059"/>
                  <a:pt x="4232254" y="691059"/>
                  <a:pt x="4226310" y="693383"/>
                </a:cubicBezTo>
                <a:cubicBezTo>
                  <a:pt x="4226310" y="693383"/>
                  <a:pt x="4226310" y="693383"/>
                  <a:pt x="4241170" y="760798"/>
                </a:cubicBezTo>
                <a:cubicBezTo>
                  <a:pt x="4241170" y="760798"/>
                  <a:pt x="4241170" y="760798"/>
                  <a:pt x="4253058" y="760798"/>
                </a:cubicBezTo>
                <a:cubicBezTo>
                  <a:pt x="4253058" y="760798"/>
                  <a:pt x="4253058" y="760798"/>
                  <a:pt x="4261974" y="793343"/>
                </a:cubicBezTo>
                <a:cubicBezTo>
                  <a:pt x="4261974" y="793343"/>
                  <a:pt x="4261974" y="793343"/>
                  <a:pt x="4306554" y="800317"/>
                </a:cubicBezTo>
                <a:cubicBezTo>
                  <a:pt x="4306554" y="800317"/>
                  <a:pt x="4306554" y="800317"/>
                  <a:pt x="4306554" y="760798"/>
                </a:cubicBezTo>
                <a:cubicBezTo>
                  <a:pt x="4306554" y="760798"/>
                  <a:pt x="4306554" y="760798"/>
                  <a:pt x="4380854" y="760798"/>
                </a:cubicBezTo>
                <a:cubicBezTo>
                  <a:pt x="4380854" y="760798"/>
                  <a:pt x="4380854" y="760798"/>
                  <a:pt x="4410575" y="777071"/>
                </a:cubicBezTo>
                <a:cubicBezTo>
                  <a:pt x="4410575" y="777071"/>
                  <a:pt x="4410575" y="777071"/>
                  <a:pt x="4425435" y="777071"/>
                </a:cubicBezTo>
                <a:cubicBezTo>
                  <a:pt x="4425435" y="777071"/>
                  <a:pt x="4425435" y="777071"/>
                  <a:pt x="4440295" y="760798"/>
                </a:cubicBezTo>
                <a:cubicBezTo>
                  <a:pt x="4440295" y="760798"/>
                  <a:pt x="4440295" y="760798"/>
                  <a:pt x="4461099" y="760798"/>
                </a:cubicBezTo>
                <a:cubicBezTo>
                  <a:pt x="4461099" y="760798"/>
                  <a:pt x="4461099" y="760798"/>
                  <a:pt x="4461099" y="825888"/>
                </a:cubicBezTo>
                <a:cubicBezTo>
                  <a:pt x="4461099" y="825888"/>
                  <a:pt x="4461099" y="825888"/>
                  <a:pt x="4472987" y="828213"/>
                </a:cubicBezTo>
                <a:cubicBezTo>
                  <a:pt x="4472987" y="828213"/>
                  <a:pt x="4472987" y="828213"/>
                  <a:pt x="4472987" y="818914"/>
                </a:cubicBezTo>
                <a:cubicBezTo>
                  <a:pt x="4472987" y="818914"/>
                  <a:pt x="4472987" y="818914"/>
                  <a:pt x="4505680" y="818914"/>
                </a:cubicBezTo>
                <a:cubicBezTo>
                  <a:pt x="4505680" y="818914"/>
                  <a:pt x="4505680" y="818914"/>
                  <a:pt x="4505680" y="721279"/>
                </a:cubicBezTo>
                <a:cubicBezTo>
                  <a:pt x="4505680" y="721279"/>
                  <a:pt x="4505680" y="721279"/>
                  <a:pt x="4508651" y="718955"/>
                </a:cubicBezTo>
                <a:cubicBezTo>
                  <a:pt x="4508651" y="718955"/>
                  <a:pt x="4508651" y="718955"/>
                  <a:pt x="4577007" y="718955"/>
                </a:cubicBezTo>
                <a:cubicBezTo>
                  <a:pt x="4577007" y="718955"/>
                  <a:pt x="4577007" y="718955"/>
                  <a:pt x="4577007" y="707331"/>
                </a:cubicBezTo>
                <a:cubicBezTo>
                  <a:pt x="4577007" y="707331"/>
                  <a:pt x="4577007" y="707331"/>
                  <a:pt x="4606728" y="707331"/>
                </a:cubicBezTo>
                <a:cubicBezTo>
                  <a:pt x="4606728" y="707331"/>
                  <a:pt x="4606728" y="707331"/>
                  <a:pt x="4606728" y="698033"/>
                </a:cubicBezTo>
                <a:cubicBezTo>
                  <a:pt x="4606728" y="698033"/>
                  <a:pt x="4606728" y="698033"/>
                  <a:pt x="4666168" y="698033"/>
                </a:cubicBezTo>
                <a:cubicBezTo>
                  <a:pt x="4666168" y="698033"/>
                  <a:pt x="4666168" y="698033"/>
                  <a:pt x="4666168" y="718955"/>
                </a:cubicBezTo>
                <a:cubicBezTo>
                  <a:pt x="4666168" y="718955"/>
                  <a:pt x="4666168" y="718955"/>
                  <a:pt x="4689944" y="728253"/>
                </a:cubicBezTo>
                <a:cubicBezTo>
                  <a:pt x="4689944" y="728253"/>
                  <a:pt x="4689944" y="728253"/>
                  <a:pt x="4689944" y="758474"/>
                </a:cubicBezTo>
                <a:cubicBezTo>
                  <a:pt x="4689944" y="758474"/>
                  <a:pt x="4689944" y="758474"/>
                  <a:pt x="4704804" y="763123"/>
                </a:cubicBezTo>
                <a:cubicBezTo>
                  <a:pt x="4704804" y="763123"/>
                  <a:pt x="4704804" y="763123"/>
                  <a:pt x="4704804" y="753824"/>
                </a:cubicBezTo>
                <a:cubicBezTo>
                  <a:pt x="4704804" y="753824"/>
                  <a:pt x="4704804" y="753824"/>
                  <a:pt x="4716692" y="753824"/>
                </a:cubicBezTo>
                <a:cubicBezTo>
                  <a:pt x="4716692" y="753824"/>
                  <a:pt x="4716692" y="753824"/>
                  <a:pt x="4716692" y="746850"/>
                </a:cubicBezTo>
                <a:cubicBezTo>
                  <a:pt x="4716692" y="746850"/>
                  <a:pt x="4716692" y="746850"/>
                  <a:pt x="4704804" y="746850"/>
                </a:cubicBezTo>
                <a:cubicBezTo>
                  <a:pt x="4704804" y="746850"/>
                  <a:pt x="4704804" y="746850"/>
                  <a:pt x="4704804" y="737552"/>
                </a:cubicBezTo>
                <a:cubicBezTo>
                  <a:pt x="4704804" y="737552"/>
                  <a:pt x="4704804" y="737552"/>
                  <a:pt x="4716692" y="737552"/>
                </a:cubicBezTo>
                <a:cubicBezTo>
                  <a:pt x="4716692" y="737552"/>
                  <a:pt x="4716692" y="737552"/>
                  <a:pt x="4716692" y="728253"/>
                </a:cubicBezTo>
                <a:cubicBezTo>
                  <a:pt x="4716692" y="728253"/>
                  <a:pt x="4716692" y="728253"/>
                  <a:pt x="4704804" y="728253"/>
                </a:cubicBezTo>
                <a:cubicBezTo>
                  <a:pt x="4704804" y="728253"/>
                  <a:pt x="4704804" y="728253"/>
                  <a:pt x="4704804" y="718955"/>
                </a:cubicBezTo>
                <a:cubicBezTo>
                  <a:pt x="4704804" y="718955"/>
                  <a:pt x="4704804" y="718955"/>
                  <a:pt x="4716692" y="718955"/>
                </a:cubicBezTo>
                <a:cubicBezTo>
                  <a:pt x="4716692" y="718955"/>
                  <a:pt x="4716692" y="718955"/>
                  <a:pt x="4716692" y="711981"/>
                </a:cubicBezTo>
                <a:cubicBezTo>
                  <a:pt x="4716692" y="711981"/>
                  <a:pt x="4716692" y="711981"/>
                  <a:pt x="4704804" y="711981"/>
                </a:cubicBezTo>
                <a:cubicBezTo>
                  <a:pt x="4704804" y="711981"/>
                  <a:pt x="4704804" y="711981"/>
                  <a:pt x="4704804" y="702682"/>
                </a:cubicBezTo>
                <a:cubicBezTo>
                  <a:pt x="4704804" y="702682"/>
                  <a:pt x="4704804" y="702682"/>
                  <a:pt x="4716692" y="702682"/>
                </a:cubicBezTo>
                <a:cubicBezTo>
                  <a:pt x="4716692" y="702682"/>
                  <a:pt x="4716692" y="702682"/>
                  <a:pt x="4716692" y="693383"/>
                </a:cubicBezTo>
                <a:cubicBezTo>
                  <a:pt x="4716692" y="693383"/>
                  <a:pt x="4716692" y="693383"/>
                  <a:pt x="4704804" y="693383"/>
                </a:cubicBezTo>
                <a:cubicBezTo>
                  <a:pt x="4704804" y="693383"/>
                  <a:pt x="4704804" y="693383"/>
                  <a:pt x="4704804" y="686409"/>
                </a:cubicBezTo>
                <a:cubicBezTo>
                  <a:pt x="4704804" y="686409"/>
                  <a:pt x="4704804" y="686409"/>
                  <a:pt x="4716692" y="686409"/>
                </a:cubicBezTo>
                <a:cubicBezTo>
                  <a:pt x="4716692" y="686409"/>
                  <a:pt x="4716692" y="686409"/>
                  <a:pt x="4716692" y="677111"/>
                </a:cubicBezTo>
                <a:cubicBezTo>
                  <a:pt x="4716692" y="677111"/>
                  <a:pt x="4716692" y="677111"/>
                  <a:pt x="4704804" y="677111"/>
                </a:cubicBezTo>
                <a:cubicBezTo>
                  <a:pt x="4704804" y="677111"/>
                  <a:pt x="4704804" y="677111"/>
                  <a:pt x="4704804" y="667812"/>
                </a:cubicBezTo>
                <a:cubicBezTo>
                  <a:pt x="4704804" y="667812"/>
                  <a:pt x="4704804" y="667812"/>
                  <a:pt x="4716692" y="667812"/>
                </a:cubicBezTo>
                <a:cubicBezTo>
                  <a:pt x="4716692" y="667812"/>
                  <a:pt x="4716692" y="667812"/>
                  <a:pt x="4716692" y="658514"/>
                </a:cubicBezTo>
                <a:cubicBezTo>
                  <a:pt x="4716692" y="658514"/>
                  <a:pt x="4716692" y="658514"/>
                  <a:pt x="4704804" y="658514"/>
                </a:cubicBezTo>
                <a:cubicBezTo>
                  <a:pt x="4704804" y="658514"/>
                  <a:pt x="4704804" y="658514"/>
                  <a:pt x="4704804" y="651540"/>
                </a:cubicBezTo>
                <a:cubicBezTo>
                  <a:pt x="4704804" y="651540"/>
                  <a:pt x="4704804" y="651540"/>
                  <a:pt x="4716692" y="651540"/>
                </a:cubicBezTo>
                <a:cubicBezTo>
                  <a:pt x="4716692" y="651540"/>
                  <a:pt x="4716692" y="651540"/>
                  <a:pt x="4716692" y="642241"/>
                </a:cubicBezTo>
                <a:cubicBezTo>
                  <a:pt x="4716692" y="642241"/>
                  <a:pt x="4716692" y="642241"/>
                  <a:pt x="4704804" y="642241"/>
                </a:cubicBezTo>
                <a:cubicBezTo>
                  <a:pt x="4704804" y="642241"/>
                  <a:pt x="4704804" y="642241"/>
                  <a:pt x="4704804" y="632943"/>
                </a:cubicBezTo>
                <a:cubicBezTo>
                  <a:pt x="4704804" y="632943"/>
                  <a:pt x="4704804" y="632943"/>
                  <a:pt x="4716692" y="632943"/>
                </a:cubicBezTo>
                <a:cubicBezTo>
                  <a:pt x="4716692" y="632943"/>
                  <a:pt x="4716692" y="632943"/>
                  <a:pt x="4716692" y="625969"/>
                </a:cubicBezTo>
                <a:cubicBezTo>
                  <a:pt x="4716692" y="625969"/>
                  <a:pt x="4716692" y="625969"/>
                  <a:pt x="4704804" y="625969"/>
                </a:cubicBezTo>
                <a:cubicBezTo>
                  <a:pt x="4704804" y="625969"/>
                  <a:pt x="4704804" y="625969"/>
                  <a:pt x="4704804" y="616670"/>
                </a:cubicBezTo>
                <a:cubicBezTo>
                  <a:pt x="4704804" y="616670"/>
                  <a:pt x="4704804" y="616670"/>
                  <a:pt x="4716692" y="616670"/>
                </a:cubicBezTo>
                <a:cubicBezTo>
                  <a:pt x="4716692" y="616670"/>
                  <a:pt x="4716692" y="616670"/>
                  <a:pt x="4716692" y="607371"/>
                </a:cubicBezTo>
                <a:cubicBezTo>
                  <a:pt x="4716692" y="607371"/>
                  <a:pt x="4716692" y="607371"/>
                  <a:pt x="4704804" y="607371"/>
                </a:cubicBezTo>
                <a:cubicBezTo>
                  <a:pt x="4704804" y="607371"/>
                  <a:pt x="4704804" y="607371"/>
                  <a:pt x="4704804" y="598073"/>
                </a:cubicBezTo>
                <a:cubicBezTo>
                  <a:pt x="4704804" y="598073"/>
                  <a:pt x="4704804" y="598073"/>
                  <a:pt x="4716692" y="598073"/>
                </a:cubicBezTo>
                <a:cubicBezTo>
                  <a:pt x="4716692" y="598073"/>
                  <a:pt x="4716692" y="598073"/>
                  <a:pt x="4716692" y="591099"/>
                </a:cubicBezTo>
                <a:cubicBezTo>
                  <a:pt x="4716692" y="591099"/>
                  <a:pt x="4716692" y="591099"/>
                  <a:pt x="4704804" y="591099"/>
                </a:cubicBezTo>
                <a:cubicBezTo>
                  <a:pt x="4704804" y="591099"/>
                  <a:pt x="4704804" y="591099"/>
                  <a:pt x="4704804" y="581800"/>
                </a:cubicBezTo>
                <a:cubicBezTo>
                  <a:pt x="4704804" y="581800"/>
                  <a:pt x="4704804" y="581800"/>
                  <a:pt x="4716692" y="581800"/>
                </a:cubicBezTo>
                <a:cubicBezTo>
                  <a:pt x="4716692" y="581800"/>
                  <a:pt x="4716692" y="581800"/>
                  <a:pt x="4716692" y="572502"/>
                </a:cubicBezTo>
                <a:cubicBezTo>
                  <a:pt x="4716692" y="572502"/>
                  <a:pt x="4716692" y="572502"/>
                  <a:pt x="4704804" y="572502"/>
                </a:cubicBezTo>
                <a:cubicBezTo>
                  <a:pt x="4704804" y="572502"/>
                  <a:pt x="4704804" y="572502"/>
                  <a:pt x="4704804" y="563203"/>
                </a:cubicBezTo>
                <a:cubicBezTo>
                  <a:pt x="4704804" y="563203"/>
                  <a:pt x="4704804" y="563203"/>
                  <a:pt x="4716692" y="563203"/>
                </a:cubicBezTo>
                <a:cubicBezTo>
                  <a:pt x="4716692" y="563203"/>
                  <a:pt x="4716692" y="563203"/>
                  <a:pt x="4716692" y="556229"/>
                </a:cubicBezTo>
                <a:cubicBezTo>
                  <a:pt x="4716692" y="556229"/>
                  <a:pt x="4716692" y="556229"/>
                  <a:pt x="4704804" y="556229"/>
                </a:cubicBezTo>
                <a:cubicBezTo>
                  <a:pt x="4704804" y="556229"/>
                  <a:pt x="4704804" y="556229"/>
                  <a:pt x="4704804" y="546931"/>
                </a:cubicBezTo>
                <a:cubicBezTo>
                  <a:pt x="4704804" y="546931"/>
                  <a:pt x="4704804" y="546931"/>
                  <a:pt x="4716692" y="546931"/>
                </a:cubicBezTo>
                <a:cubicBezTo>
                  <a:pt x="4716692" y="546931"/>
                  <a:pt x="4716692" y="546931"/>
                  <a:pt x="4704804" y="532983"/>
                </a:cubicBezTo>
                <a:cubicBezTo>
                  <a:pt x="4704804" y="532983"/>
                  <a:pt x="4704804" y="532983"/>
                  <a:pt x="4704804" y="495788"/>
                </a:cubicBezTo>
                <a:cubicBezTo>
                  <a:pt x="4704804" y="495788"/>
                  <a:pt x="4704804" y="495788"/>
                  <a:pt x="4903929" y="495788"/>
                </a:cubicBezTo>
                <a:cubicBezTo>
                  <a:pt x="4903929" y="495788"/>
                  <a:pt x="4903929" y="495788"/>
                  <a:pt x="4921761" y="516710"/>
                </a:cubicBezTo>
                <a:cubicBezTo>
                  <a:pt x="4921761" y="516710"/>
                  <a:pt x="4921761" y="516710"/>
                  <a:pt x="4921761" y="563203"/>
                </a:cubicBezTo>
                <a:cubicBezTo>
                  <a:pt x="4921761" y="563203"/>
                  <a:pt x="4921761" y="563203"/>
                  <a:pt x="4909873" y="563203"/>
                </a:cubicBezTo>
                <a:cubicBezTo>
                  <a:pt x="4909873" y="563203"/>
                  <a:pt x="4909873" y="563203"/>
                  <a:pt x="4909873" y="572502"/>
                </a:cubicBezTo>
                <a:cubicBezTo>
                  <a:pt x="4909873" y="572502"/>
                  <a:pt x="4909873" y="572502"/>
                  <a:pt x="4921761" y="572502"/>
                </a:cubicBezTo>
                <a:cubicBezTo>
                  <a:pt x="4921761" y="572502"/>
                  <a:pt x="4921761" y="572502"/>
                  <a:pt x="4921761" y="581800"/>
                </a:cubicBezTo>
                <a:cubicBezTo>
                  <a:pt x="4921761" y="581800"/>
                  <a:pt x="4921761" y="581800"/>
                  <a:pt x="4909873" y="581800"/>
                </a:cubicBezTo>
                <a:cubicBezTo>
                  <a:pt x="4909873" y="581800"/>
                  <a:pt x="4909873" y="581800"/>
                  <a:pt x="4909873" y="591099"/>
                </a:cubicBezTo>
                <a:cubicBezTo>
                  <a:pt x="4909873" y="591099"/>
                  <a:pt x="4909873" y="591099"/>
                  <a:pt x="4921761" y="591099"/>
                </a:cubicBezTo>
                <a:cubicBezTo>
                  <a:pt x="4921761" y="591099"/>
                  <a:pt x="4921761" y="591099"/>
                  <a:pt x="4921761" y="598073"/>
                </a:cubicBezTo>
                <a:cubicBezTo>
                  <a:pt x="4921761" y="598073"/>
                  <a:pt x="4921761" y="598073"/>
                  <a:pt x="4909873" y="598073"/>
                </a:cubicBezTo>
                <a:cubicBezTo>
                  <a:pt x="4909873" y="598073"/>
                  <a:pt x="4909873" y="598073"/>
                  <a:pt x="4909873" y="607371"/>
                </a:cubicBezTo>
                <a:cubicBezTo>
                  <a:pt x="4909873" y="607371"/>
                  <a:pt x="4909873" y="607371"/>
                  <a:pt x="4921761" y="607371"/>
                </a:cubicBezTo>
                <a:cubicBezTo>
                  <a:pt x="4921761" y="607371"/>
                  <a:pt x="4921761" y="607371"/>
                  <a:pt x="4921761" y="616670"/>
                </a:cubicBezTo>
                <a:cubicBezTo>
                  <a:pt x="4921761" y="616670"/>
                  <a:pt x="4921761" y="616670"/>
                  <a:pt x="4909873" y="616670"/>
                </a:cubicBezTo>
                <a:cubicBezTo>
                  <a:pt x="4909873" y="616670"/>
                  <a:pt x="4909873" y="616670"/>
                  <a:pt x="4909873" y="625969"/>
                </a:cubicBezTo>
                <a:cubicBezTo>
                  <a:pt x="4909873" y="625969"/>
                  <a:pt x="4909873" y="625969"/>
                  <a:pt x="4921761" y="625969"/>
                </a:cubicBezTo>
                <a:cubicBezTo>
                  <a:pt x="4921761" y="625969"/>
                  <a:pt x="4921761" y="625969"/>
                  <a:pt x="4921761" y="632943"/>
                </a:cubicBezTo>
                <a:cubicBezTo>
                  <a:pt x="4921761" y="632943"/>
                  <a:pt x="4921761" y="632943"/>
                  <a:pt x="4909873" y="632943"/>
                </a:cubicBezTo>
                <a:cubicBezTo>
                  <a:pt x="4909873" y="632943"/>
                  <a:pt x="4909873" y="632943"/>
                  <a:pt x="4909873" y="642241"/>
                </a:cubicBezTo>
                <a:cubicBezTo>
                  <a:pt x="4909873" y="642241"/>
                  <a:pt x="4909873" y="642241"/>
                  <a:pt x="4921761" y="642241"/>
                </a:cubicBezTo>
                <a:cubicBezTo>
                  <a:pt x="4921761" y="642241"/>
                  <a:pt x="4921761" y="642241"/>
                  <a:pt x="4921761" y="651540"/>
                </a:cubicBezTo>
                <a:cubicBezTo>
                  <a:pt x="4921761" y="651540"/>
                  <a:pt x="4921761" y="651540"/>
                  <a:pt x="4909873" y="651540"/>
                </a:cubicBezTo>
                <a:cubicBezTo>
                  <a:pt x="4909873" y="651540"/>
                  <a:pt x="4909873" y="651540"/>
                  <a:pt x="4909873" y="658514"/>
                </a:cubicBezTo>
                <a:cubicBezTo>
                  <a:pt x="4909873" y="658514"/>
                  <a:pt x="4909873" y="658514"/>
                  <a:pt x="4921761" y="658514"/>
                </a:cubicBezTo>
                <a:cubicBezTo>
                  <a:pt x="4921761" y="658514"/>
                  <a:pt x="4921761" y="658514"/>
                  <a:pt x="4921761" y="667812"/>
                </a:cubicBezTo>
                <a:cubicBezTo>
                  <a:pt x="4921761" y="667812"/>
                  <a:pt x="4921761" y="667812"/>
                  <a:pt x="4909873" y="667812"/>
                </a:cubicBezTo>
                <a:cubicBezTo>
                  <a:pt x="4909873" y="667812"/>
                  <a:pt x="4909873" y="667812"/>
                  <a:pt x="4909873" y="677111"/>
                </a:cubicBezTo>
                <a:cubicBezTo>
                  <a:pt x="4909873" y="677111"/>
                  <a:pt x="4909873" y="677111"/>
                  <a:pt x="4921761" y="677111"/>
                </a:cubicBezTo>
                <a:cubicBezTo>
                  <a:pt x="4921761" y="677111"/>
                  <a:pt x="4921761" y="677111"/>
                  <a:pt x="4921761" y="686409"/>
                </a:cubicBezTo>
                <a:cubicBezTo>
                  <a:pt x="4921761" y="686409"/>
                  <a:pt x="4921761" y="686409"/>
                  <a:pt x="4909873" y="686409"/>
                </a:cubicBezTo>
                <a:cubicBezTo>
                  <a:pt x="4909873" y="686409"/>
                  <a:pt x="4909873" y="686409"/>
                  <a:pt x="4909873" y="693383"/>
                </a:cubicBezTo>
                <a:cubicBezTo>
                  <a:pt x="4909873" y="693383"/>
                  <a:pt x="4909873" y="693383"/>
                  <a:pt x="4921761" y="693383"/>
                </a:cubicBezTo>
                <a:cubicBezTo>
                  <a:pt x="4921761" y="693383"/>
                  <a:pt x="4921761" y="693383"/>
                  <a:pt x="4921761" y="702682"/>
                </a:cubicBezTo>
                <a:cubicBezTo>
                  <a:pt x="4921761" y="702682"/>
                  <a:pt x="4921761" y="702682"/>
                  <a:pt x="4909873" y="702682"/>
                </a:cubicBezTo>
                <a:cubicBezTo>
                  <a:pt x="4909873" y="702682"/>
                  <a:pt x="4909873" y="702682"/>
                  <a:pt x="4909873" y="711981"/>
                </a:cubicBezTo>
                <a:cubicBezTo>
                  <a:pt x="4909873" y="711981"/>
                  <a:pt x="4909873" y="711981"/>
                  <a:pt x="4921761" y="711981"/>
                </a:cubicBezTo>
                <a:cubicBezTo>
                  <a:pt x="4921761" y="711981"/>
                  <a:pt x="4921761" y="711981"/>
                  <a:pt x="4921761" y="718955"/>
                </a:cubicBezTo>
                <a:cubicBezTo>
                  <a:pt x="4921761" y="718955"/>
                  <a:pt x="4921761" y="718955"/>
                  <a:pt x="4909873" y="718955"/>
                </a:cubicBezTo>
                <a:cubicBezTo>
                  <a:pt x="4909873" y="718955"/>
                  <a:pt x="4909873" y="718955"/>
                  <a:pt x="4909873" y="728253"/>
                </a:cubicBezTo>
                <a:cubicBezTo>
                  <a:pt x="4909873" y="728253"/>
                  <a:pt x="4909873" y="728253"/>
                  <a:pt x="4921761" y="728253"/>
                </a:cubicBezTo>
                <a:cubicBezTo>
                  <a:pt x="4921761" y="728253"/>
                  <a:pt x="4921761" y="728253"/>
                  <a:pt x="4921761" y="737552"/>
                </a:cubicBezTo>
                <a:cubicBezTo>
                  <a:pt x="4921761" y="737552"/>
                  <a:pt x="4921761" y="737552"/>
                  <a:pt x="4909873" y="737552"/>
                </a:cubicBezTo>
                <a:cubicBezTo>
                  <a:pt x="4909873" y="737552"/>
                  <a:pt x="4909873" y="737552"/>
                  <a:pt x="4909873" y="746850"/>
                </a:cubicBezTo>
                <a:cubicBezTo>
                  <a:pt x="4909873" y="746850"/>
                  <a:pt x="4909873" y="746850"/>
                  <a:pt x="4921761" y="746850"/>
                </a:cubicBezTo>
                <a:cubicBezTo>
                  <a:pt x="4921761" y="746850"/>
                  <a:pt x="4921761" y="746850"/>
                  <a:pt x="4921761" y="753824"/>
                </a:cubicBezTo>
                <a:cubicBezTo>
                  <a:pt x="4921761" y="753824"/>
                  <a:pt x="4921761" y="753824"/>
                  <a:pt x="4909873" y="753824"/>
                </a:cubicBezTo>
                <a:cubicBezTo>
                  <a:pt x="4909873" y="753824"/>
                  <a:pt x="4909873" y="753824"/>
                  <a:pt x="4909873" y="763123"/>
                </a:cubicBezTo>
                <a:cubicBezTo>
                  <a:pt x="4909873" y="763123"/>
                  <a:pt x="4909873" y="763123"/>
                  <a:pt x="4942565" y="784045"/>
                </a:cubicBezTo>
                <a:cubicBezTo>
                  <a:pt x="4942565" y="784045"/>
                  <a:pt x="4942565" y="784045"/>
                  <a:pt x="4942565" y="788694"/>
                </a:cubicBezTo>
                <a:cubicBezTo>
                  <a:pt x="4942565" y="788694"/>
                  <a:pt x="4942565" y="788694"/>
                  <a:pt x="4930677" y="788694"/>
                </a:cubicBezTo>
                <a:cubicBezTo>
                  <a:pt x="4930677" y="788694"/>
                  <a:pt x="4930677" y="788694"/>
                  <a:pt x="4930677" y="814265"/>
                </a:cubicBezTo>
                <a:cubicBezTo>
                  <a:pt x="4930677" y="814265"/>
                  <a:pt x="4930677" y="814265"/>
                  <a:pt x="4942565" y="814265"/>
                </a:cubicBezTo>
                <a:cubicBezTo>
                  <a:pt x="4942565" y="814265"/>
                  <a:pt x="4942565" y="814265"/>
                  <a:pt x="4942565" y="802642"/>
                </a:cubicBezTo>
                <a:cubicBezTo>
                  <a:pt x="4942565" y="802642"/>
                  <a:pt x="4942565" y="802642"/>
                  <a:pt x="4954454" y="797993"/>
                </a:cubicBezTo>
                <a:cubicBezTo>
                  <a:pt x="4954454" y="797993"/>
                  <a:pt x="4954454" y="797993"/>
                  <a:pt x="4975258" y="797993"/>
                </a:cubicBezTo>
                <a:cubicBezTo>
                  <a:pt x="4975258" y="797993"/>
                  <a:pt x="4975258" y="797993"/>
                  <a:pt x="4975258" y="807291"/>
                </a:cubicBezTo>
                <a:cubicBezTo>
                  <a:pt x="4975258" y="807291"/>
                  <a:pt x="4975258" y="807291"/>
                  <a:pt x="4993090" y="807291"/>
                </a:cubicBezTo>
                <a:cubicBezTo>
                  <a:pt x="4993090" y="807291"/>
                  <a:pt x="4993090" y="807291"/>
                  <a:pt x="4993090" y="811940"/>
                </a:cubicBezTo>
                <a:cubicBezTo>
                  <a:pt x="4993090" y="811940"/>
                  <a:pt x="4993090" y="811940"/>
                  <a:pt x="5004978" y="811940"/>
                </a:cubicBezTo>
                <a:cubicBezTo>
                  <a:pt x="5004978" y="811940"/>
                  <a:pt x="5004978" y="811940"/>
                  <a:pt x="5037670" y="844486"/>
                </a:cubicBezTo>
                <a:cubicBezTo>
                  <a:pt x="5037670" y="844486"/>
                  <a:pt x="5037670" y="844486"/>
                  <a:pt x="5037670" y="879355"/>
                </a:cubicBezTo>
                <a:cubicBezTo>
                  <a:pt x="5037670" y="879355"/>
                  <a:pt x="5037670" y="879355"/>
                  <a:pt x="5049558" y="879355"/>
                </a:cubicBezTo>
                <a:cubicBezTo>
                  <a:pt x="5049558" y="879355"/>
                  <a:pt x="5049558" y="879355"/>
                  <a:pt x="5049558" y="863083"/>
                </a:cubicBezTo>
                <a:cubicBezTo>
                  <a:pt x="5049558" y="863083"/>
                  <a:pt x="5049558" y="863083"/>
                  <a:pt x="5058474" y="863083"/>
                </a:cubicBezTo>
                <a:cubicBezTo>
                  <a:pt x="5058474" y="863083"/>
                  <a:pt x="5058474" y="863083"/>
                  <a:pt x="5058474" y="872381"/>
                </a:cubicBezTo>
                <a:cubicBezTo>
                  <a:pt x="5058474" y="872381"/>
                  <a:pt x="5058474" y="872381"/>
                  <a:pt x="5064418" y="872381"/>
                </a:cubicBezTo>
                <a:cubicBezTo>
                  <a:pt x="5064418" y="872381"/>
                  <a:pt x="5064418" y="872381"/>
                  <a:pt x="5064418" y="874706"/>
                </a:cubicBezTo>
                <a:cubicBezTo>
                  <a:pt x="5064418" y="874706"/>
                  <a:pt x="5064418" y="874706"/>
                  <a:pt x="5070363" y="874706"/>
                </a:cubicBezTo>
                <a:cubicBezTo>
                  <a:pt x="5070363" y="874706"/>
                  <a:pt x="5070363" y="874706"/>
                  <a:pt x="5070363" y="823564"/>
                </a:cubicBezTo>
                <a:cubicBezTo>
                  <a:pt x="5070363" y="823564"/>
                  <a:pt x="5070363" y="823564"/>
                  <a:pt x="5120886" y="823564"/>
                </a:cubicBezTo>
                <a:cubicBezTo>
                  <a:pt x="5120886" y="823564"/>
                  <a:pt x="5120886" y="823564"/>
                  <a:pt x="5120886" y="749175"/>
                </a:cubicBezTo>
                <a:cubicBezTo>
                  <a:pt x="5120886" y="749175"/>
                  <a:pt x="5120886" y="749175"/>
                  <a:pt x="5168439" y="749175"/>
                </a:cubicBezTo>
                <a:cubicBezTo>
                  <a:pt x="5168439" y="749175"/>
                  <a:pt x="5168439" y="749175"/>
                  <a:pt x="5168439" y="742201"/>
                </a:cubicBezTo>
                <a:cubicBezTo>
                  <a:pt x="5168439" y="742201"/>
                  <a:pt x="5168439" y="742201"/>
                  <a:pt x="5198159" y="742201"/>
                </a:cubicBezTo>
                <a:cubicBezTo>
                  <a:pt x="5198159" y="742201"/>
                  <a:pt x="5198159" y="742201"/>
                  <a:pt x="5198159" y="702682"/>
                </a:cubicBezTo>
                <a:cubicBezTo>
                  <a:pt x="5198159" y="702682"/>
                  <a:pt x="5198159" y="702682"/>
                  <a:pt x="5192215" y="702682"/>
                </a:cubicBezTo>
                <a:cubicBezTo>
                  <a:pt x="5192215" y="702682"/>
                  <a:pt x="5192215" y="702682"/>
                  <a:pt x="5192215" y="688734"/>
                </a:cubicBezTo>
                <a:cubicBezTo>
                  <a:pt x="5192215" y="688734"/>
                  <a:pt x="5192215" y="688734"/>
                  <a:pt x="5198159" y="691059"/>
                </a:cubicBezTo>
                <a:cubicBezTo>
                  <a:pt x="5198159" y="691059"/>
                  <a:pt x="5198159" y="691059"/>
                  <a:pt x="5204103" y="667812"/>
                </a:cubicBezTo>
                <a:cubicBezTo>
                  <a:pt x="5204103" y="667812"/>
                  <a:pt x="5204103" y="667812"/>
                  <a:pt x="5210047" y="691059"/>
                </a:cubicBezTo>
                <a:cubicBezTo>
                  <a:pt x="5210047" y="691059"/>
                  <a:pt x="5210047" y="691059"/>
                  <a:pt x="5213019" y="688734"/>
                </a:cubicBezTo>
                <a:cubicBezTo>
                  <a:pt x="5213019" y="688734"/>
                  <a:pt x="5213019" y="688734"/>
                  <a:pt x="5215991" y="681760"/>
                </a:cubicBezTo>
                <a:cubicBezTo>
                  <a:pt x="5215991" y="681760"/>
                  <a:pt x="5215991" y="681760"/>
                  <a:pt x="5221935" y="672462"/>
                </a:cubicBezTo>
                <a:cubicBezTo>
                  <a:pt x="5221935" y="672462"/>
                  <a:pt x="5221935" y="672462"/>
                  <a:pt x="5227880" y="663163"/>
                </a:cubicBezTo>
                <a:cubicBezTo>
                  <a:pt x="5227880" y="663163"/>
                  <a:pt x="5227880" y="663163"/>
                  <a:pt x="5242740" y="656189"/>
                </a:cubicBezTo>
                <a:cubicBezTo>
                  <a:pt x="5242740" y="656189"/>
                  <a:pt x="5242740" y="656189"/>
                  <a:pt x="5260571" y="646890"/>
                </a:cubicBezTo>
                <a:cubicBezTo>
                  <a:pt x="5260571" y="646890"/>
                  <a:pt x="5260571" y="646890"/>
                  <a:pt x="5269487" y="637592"/>
                </a:cubicBezTo>
                <a:cubicBezTo>
                  <a:pt x="5269487" y="637592"/>
                  <a:pt x="5269487" y="637592"/>
                  <a:pt x="5275431" y="621319"/>
                </a:cubicBezTo>
                <a:cubicBezTo>
                  <a:pt x="5275431" y="621319"/>
                  <a:pt x="5275431" y="621319"/>
                  <a:pt x="5281376" y="637592"/>
                </a:cubicBezTo>
                <a:cubicBezTo>
                  <a:pt x="5281376" y="637592"/>
                  <a:pt x="5281376" y="637592"/>
                  <a:pt x="5287319" y="644566"/>
                </a:cubicBezTo>
                <a:cubicBezTo>
                  <a:pt x="5287319" y="644566"/>
                  <a:pt x="5287319" y="644566"/>
                  <a:pt x="5302179" y="653864"/>
                </a:cubicBezTo>
                <a:cubicBezTo>
                  <a:pt x="5302179" y="653864"/>
                  <a:pt x="5302179" y="653864"/>
                  <a:pt x="5314067" y="663163"/>
                </a:cubicBezTo>
                <a:cubicBezTo>
                  <a:pt x="5314067" y="663163"/>
                  <a:pt x="5314067" y="663163"/>
                  <a:pt x="5325956" y="672462"/>
                </a:cubicBezTo>
                <a:cubicBezTo>
                  <a:pt x="5325956" y="672462"/>
                  <a:pt x="5325956" y="672462"/>
                  <a:pt x="5328928" y="681760"/>
                </a:cubicBezTo>
                <a:cubicBezTo>
                  <a:pt x="5328928" y="681760"/>
                  <a:pt x="5328928" y="681760"/>
                  <a:pt x="5331900" y="691059"/>
                </a:cubicBezTo>
                <a:cubicBezTo>
                  <a:pt x="5331900" y="691059"/>
                  <a:pt x="5331900" y="691059"/>
                  <a:pt x="5337844" y="691059"/>
                </a:cubicBezTo>
                <a:cubicBezTo>
                  <a:pt x="5337844" y="691059"/>
                  <a:pt x="5337844" y="691059"/>
                  <a:pt x="5340816" y="667812"/>
                </a:cubicBezTo>
                <a:cubicBezTo>
                  <a:pt x="5340816" y="667812"/>
                  <a:pt x="5340816" y="667812"/>
                  <a:pt x="5346760" y="691059"/>
                </a:cubicBezTo>
                <a:cubicBezTo>
                  <a:pt x="5346760" y="691059"/>
                  <a:pt x="5346760" y="691059"/>
                  <a:pt x="5352704" y="691059"/>
                </a:cubicBezTo>
                <a:cubicBezTo>
                  <a:pt x="5352704" y="691059"/>
                  <a:pt x="5352704" y="691059"/>
                  <a:pt x="5352704" y="705007"/>
                </a:cubicBezTo>
                <a:cubicBezTo>
                  <a:pt x="5352704" y="705007"/>
                  <a:pt x="5352704" y="705007"/>
                  <a:pt x="5346760" y="705007"/>
                </a:cubicBezTo>
                <a:cubicBezTo>
                  <a:pt x="5346760" y="705007"/>
                  <a:pt x="5346760" y="705007"/>
                  <a:pt x="5346760" y="737552"/>
                </a:cubicBezTo>
                <a:cubicBezTo>
                  <a:pt x="5346760" y="737552"/>
                  <a:pt x="5346760" y="737552"/>
                  <a:pt x="5358648" y="737552"/>
                </a:cubicBezTo>
                <a:cubicBezTo>
                  <a:pt x="5358648" y="737552"/>
                  <a:pt x="5358648" y="737552"/>
                  <a:pt x="5358648" y="742201"/>
                </a:cubicBezTo>
                <a:cubicBezTo>
                  <a:pt x="5358648" y="742201"/>
                  <a:pt x="5358648" y="742201"/>
                  <a:pt x="5367564" y="742201"/>
                </a:cubicBezTo>
                <a:cubicBezTo>
                  <a:pt x="5367564" y="742201"/>
                  <a:pt x="5367564" y="742201"/>
                  <a:pt x="5367564" y="732902"/>
                </a:cubicBezTo>
                <a:cubicBezTo>
                  <a:pt x="5367564" y="732902"/>
                  <a:pt x="5367564" y="732902"/>
                  <a:pt x="5391340" y="732902"/>
                </a:cubicBezTo>
                <a:cubicBezTo>
                  <a:pt x="5391340" y="732902"/>
                  <a:pt x="5391340" y="732902"/>
                  <a:pt x="5391340" y="716630"/>
                </a:cubicBezTo>
                <a:cubicBezTo>
                  <a:pt x="5391340" y="716630"/>
                  <a:pt x="5391340" y="716630"/>
                  <a:pt x="5441864" y="716630"/>
                </a:cubicBezTo>
                <a:cubicBezTo>
                  <a:pt x="5441864" y="716630"/>
                  <a:pt x="5441864" y="716630"/>
                  <a:pt x="5441864" y="728253"/>
                </a:cubicBezTo>
                <a:cubicBezTo>
                  <a:pt x="5441864" y="728253"/>
                  <a:pt x="5441864" y="728253"/>
                  <a:pt x="5468612" y="728253"/>
                </a:cubicBezTo>
                <a:cubicBezTo>
                  <a:pt x="5468612" y="728253"/>
                  <a:pt x="5468612" y="728253"/>
                  <a:pt x="5468612" y="746850"/>
                </a:cubicBezTo>
                <a:cubicBezTo>
                  <a:pt x="5468612" y="746850"/>
                  <a:pt x="5468612" y="746850"/>
                  <a:pt x="5462668" y="746850"/>
                </a:cubicBezTo>
                <a:cubicBezTo>
                  <a:pt x="5462668" y="746850"/>
                  <a:pt x="5462668" y="746850"/>
                  <a:pt x="5462668" y="753824"/>
                </a:cubicBezTo>
                <a:cubicBezTo>
                  <a:pt x="5462668" y="753824"/>
                  <a:pt x="5462668" y="753824"/>
                  <a:pt x="5468612" y="753824"/>
                </a:cubicBezTo>
                <a:cubicBezTo>
                  <a:pt x="5468612" y="753824"/>
                  <a:pt x="5468612" y="753824"/>
                  <a:pt x="5468612" y="767772"/>
                </a:cubicBezTo>
                <a:cubicBezTo>
                  <a:pt x="5468612" y="767772"/>
                  <a:pt x="5468612" y="767772"/>
                  <a:pt x="5462668" y="772421"/>
                </a:cubicBezTo>
                <a:cubicBezTo>
                  <a:pt x="5462668" y="772421"/>
                  <a:pt x="5462668" y="772421"/>
                  <a:pt x="5462668" y="828213"/>
                </a:cubicBezTo>
                <a:cubicBezTo>
                  <a:pt x="5462668" y="828213"/>
                  <a:pt x="5462668" y="828213"/>
                  <a:pt x="5483472" y="828213"/>
                </a:cubicBezTo>
                <a:cubicBezTo>
                  <a:pt x="5483472" y="828213"/>
                  <a:pt x="5483472" y="828213"/>
                  <a:pt x="5483472" y="832862"/>
                </a:cubicBezTo>
                <a:cubicBezTo>
                  <a:pt x="5483472" y="832862"/>
                  <a:pt x="5483472" y="832862"/>
                  <a:pt x="5501305" y="832862"/>
                </a:cubicBezTo>
                <a:cubicBezTo>
                  <a:pt x="5501305" y="832862"/>
                  <a:pt x="5501305" y="832862"/>
                  <a:pt x="5501305" y="849135"/>
                </a:cubicBezTo>
                <a:cubicBezTo>
                  <a:pt x="5501305" y="849135"/>
                  <a:pt x="5501305" y="849135"/>
                  <a:pt x="5519137" y="849135"/>
                </a:cubicBezTo>
                <a:cubicBezTo>
                  <a:pt x="5519137" y="849135"/>
                  <a:pt x="5519137" y="849135"/>
                  <a:pt x="5519137" y="832862"/>
                </a:cubicBezTo>
                <a:cubicBezTo>
                  <a:pt x="5519137" y="832862"/>
                  <a:pt x="5519137" y="832862"/>
                  <a:pt x="5539941" y="823564"/>
                </a:cubicBezTo>
                <a:cubicBezTo>
                  <a:pt x="5539941" y="823564"/>
                  <a:pt x="5539941" y="823564"/>
                  <a:pt x="5539941" y="802642"/>
                </a:cubicBezTo>
                <a:cubicBezTo>
                  <a:pt x="5539941" y="802642"/>
                  <a:pt x="5539941" y="802642"/>
                  <a:pt x="5533997" y="802642"/>
                </a:cubicBezTo>
                <a:cubicBezTo>
                  <a:pt x="5533997" y="802642"/>
                  <a:pt x="5533997" y="802642"/>
                  <a:pt x="5533997" y="779395"/>
                </a:cubicBezTo>
                <a:cubicBezTo>
                  <a:pt x="5533997" y="779395"/>
                  <a:pt x="5533997" y="779395"/>
                  <a:pt x="5545885" y="779395"/>
                </a:cubicBezTo>
                <a:cubicBezTo>
                  <a:pt x="5545885" y="779395"/>
                  <a:pt x="5545885" y="779395"/>
                  <a:pt x="5545885" y="777071"/>
                </a:cubicBezTo>
                <a:cubicBezTo>
                  <a:pt x="5545885" y="777071"/>
                  <a:pt x="5545885" y="777071"/>
                  <a:pt x="5572634" y="777071"/>
                </a:cubicBezTo>
                <a:cubicBezTo>
                  <a:pt x="5572634" y="777071"/>
                  <a:pt x="5572634" y="777071"/>
                  <a:pt x="5572634" y="767772"/>
                </a:cubicBezTo>
                <a:cubicBezTo>
                  <a:pt x="5572634" y="767772"/>
                  <a:pt x="5572634" y="767772"/>
                  <a:pt x="5590465" y="767772"/>
                </a:cubicBezTo>
                <a:cubicBezTo>
                  <a:pt x="5590465" y="767772"/>
                  <a:pt x="5590465" y="767772"/>
                  <a:pt x="5590465" y="651540"/>
                </a:cubicBezTo>
                <a:cubicBezTo>
                  <a:pt x="5590465" y="651540"/>
                  <a:pt x="5590465" y="651540"/>
                  <a:pt x="5602353" y="651540"/>
                </a:cubicBezTo>
                <a:cubicBezTo>
                  <a:pt x="5602353" y="651540"/>
                  <a:pt x="5602353" y="651540"/>
                  <a:pt x="5602353" y="632943"/>
                </a:cubicBezTo>
                <a:cubicBezTo>
                  <a:pt x="5602353" y="632943"/>
                  <a:pt x="5602353" y="632943"/>
                  <a:pt x="5605325" y="632943"/>
                </a:cubicBezTo>
                <a:cubicBezTo>
                  <a:pt x="5605325" y="632943"/>
                  <a:pt x="5605325" y="632943"/>
                  <a:pt x="5605325" y="586450"/>
                </a:cubicBezTo>
                <a:cubicBezTo>
                  <a:pt x="5605325" y="586450"/>
                  <a:pt x="5605325" y="586450"/>
                  <a:pt x="5617213" y="586450"/>
                </a:cubicBezTo>
                <a:cubicBezTo>
                  <a:pt x="5617213" y="586450"/>
                  <a:pt x="5617213" y="586450"/>
                  <a:pt x="5617213" y="595748"/>
                </a:cubicBezTo>
                <a:cubicBezTo>
                  <a:pt x="5617213" y="595748"/>
                  <a:pt x="5617213" y="595748"/>
                  <a:pt x="5623157" y="595748"/>
                </a:cubicBezTo>
                <a:cubicBezTo>
                  <a:pt x="5623157" y="595748"/>
                  <a:pt x="5623157" y="595748"/>
                  <a:pt x="5623157" y="577151"/>
                </a:cubicBezTo>
                <a:cubicBezTo>
                  <a:pt x="5623157" y="577151"/>
                  <a:pt x="5623157" y="577151"/>
                  <a:pt x="5638017" y="572502"/>
                </a:cubicBezTo>
                <a:cubicBezTo>
                  <a:pt x="5638017" y="572502"/>
                  <a:pt x="5638017" y="572502"/>
                  <a:pt x="5649906" y="577151"/>
                </a:cubicBezTo>
                <a:cubicBezTo>
                  <a:pt x="5649906" y="577151"/>
                  <a:pt x="5649906" y="577151"/>
                  <a:pt x="5667737" y="577151"/>
                </a:cubicBezTo>
                <a:cubicBezTo>
                  <a:pt x="5667737" y="577151"/>
                  <a:pt x="5667737" y="577151"/>
                  <a:pt x="5667737" y="546931"/>
                </a:cubicBezTo>
                <a:cubicBezTo>
                  <a:pt x="5667737" y="546931"/>
                  <a:pt x="5667737" y="546931"/>
                  <a:pt x="5679626" y="546931"/>
                </a:cubicBezTo>
                <a:cubicBezTo>
                  <a:pt x="5679626" y="546931"/>
                  <a:pt x="5679626" y="546931"/>
                  <a:pt x="5679626" y="551580"/>
                </a:cubicBezTo>
                <a:cubicBezTo>
                  <a:pt x="5679626" y="551580"/>
                  <a:pt x="5679626" y="551580"/>
                  <a:pt x="5694486" y="551580"/>
                </a:cubicBezTo>
                <a:cubicBezTo>
                  <a:pt x="5694486" y="551580"/>
                  <a:pt x="5694486" y="551580"/>
                  <a:pt x="5694486" y="546931"/>
                </a:cubicBezTo>
                <a:cubicBezTo>
                  <a:pt x="5694486" y="546931"/>
                  <a:pt x="5694486" y="546931"/>
                  <a:pt x="5706374" y="546931"/>
                </a:cubicBezTo>
                <a:cubicBezTo>
                  <a:pt x="5706374" y="546931"/>
                  <a:pt x="5706374" y="546931"/>
                  <a:pt x="5706374" y="581800"/>
                </a:cubicBezTo>
                <a:cubicBezTo>
                  <a:pt x="5706374" y="581800"/>
                  <a:pt x="5706374" y="581800"/>
                  <a:pt x="5721234" y="591099"/>
                </a:cubicBezTo>
                <a:cubicBezTo>
                  <a:pt x="5721234" y="591099"/>
                  <a:pt x="5721234" y="591099"/>
                  <a:pt x="5721234" y="595748"/>
                </a:cubicBezTo>
                <a:cubicBezTo>
                  <a:pt x="5721234" y="595748"/>
                  <a:pt x="5721234" y="595748"/>
                  <a:pt x="5718262" y="595748"/>
                </a:cubicBezTo>
                <a:cubicBezTo>
                  <a:pt x="5718262" y="595748"/>
                  <a:pt x="5718262" y="595748"/>
                  <a:pt x="5718262" y="598073"/>
                </a:cubicBezTo>
                <a:cubicBezTo>
                  <a:pt x="5718262" y="598073"/>
                  <a:pt x="5718262" y="598073"/>
                  <a:pt x="5750954" y="598073"/>
                </a:cubicBezTo>
                <a:cubicBezTo>
                  <a:pt x="5750954" y="598073"/>
                  <a:pt x="5750954" y="598073"/>
                  <a:pt x="5750954" y="586450"/>
                </a:cubicBezTo>
                <a:cubicBezTo>
                  <a:pt x="5750954" y="586450"/>
                  <a:pt x="5750954" y="586450"/>
                  <a:pt x="5789590" y="577151"/>
                </a:cubicBezTo>
                <a:cubicBezTo>
                  <a:pt x="5789590" y="577151"/>
                  <a:pt x="5789590" y="577151"/>
                  <a:pt x="5789590" y="567852"/>
                </a:cubicBezTo>
                <a:cubicBezTo>
                  <a:pt x="5789590" y="567852"/>
                  <a:pt x="5789590" y="567852"/>
                  <a:pt x="5798506" y="567852"/>
                </a:cubicBezTo>
                <a:cubicBezTo>
                  <a:pt x="5798506" y="567852"/>
                  <a:pt x="5798506" y="567852"/>
                  <a:pt x="5798506" y="560878"/>
                </a:cubicBezTo>
                <a:cubicBezTo>
                  <a:pt x="5798506" y="560878"/>
                  <a:pt x="5798506" y="560878"/>
                  <a:pt x="5822283" y="560878"/>
                </a:cubicBezTo>
                <a:cubicBezTo>
                  <a:pt x="5822283" y="560878"/>
                  <a:pt x="5822283" y="560878"/>
                  <a:pt x="5822283" y="567852"/>
                </a:cubicBezTo>
                <a:cubicBezTo>
                  <a:pt x="5822283" y="567852"/>
                  <a:pt x="5822283" y="567852"/>
                  <a:pt x="5840114" y="567852"/>
                </a:cubicBezTo>
                <a:cubicBezTo>
                  <a:pt x="5840114" y="567852"/>
                  <a:pt x="5840114" y="567852"/>
                  <a:pt x="5840114" y="581800"/>
                </a:cubicBezTo>
                <a:cubicBezTo>
                  <a:pt x="5840114" y="581800"/>
                  <a:pt x="5840114" y="581800"/>
                  <a:pt x="5872807" y="581800"/>
                </a:cubicBezTo>
                <a:cubicBezTo>
                  <a:pt x="5872807" y="581800"/>
                  <a:pt x="5872807" y="581800"/>
                  <a:pt x="5872807" y="572502"/>
                </a:cubicBezTo>
                <a:cubicBezTo>
                  <a:pt x="5872807" y="572502"/>
                  <a:pt x="5872807" y="572502"/>
                  <a:pt x="5887667" y="572502"/>
                </a:cubicBezTo>
                <a:cubicBezTo>
                  <a:pt x="5887667" y="572502"/>
                  <a:pt x="5887667" y="572502"/>
                  <a:pt x="5887667" y="563203"/>
                </a:cubicBezTo>
                <a:cubicBezTo>
                  <a:pt x="5887667" y="563203"/>
                  <a:pt x="5887667" y="563203"/>
                  <a:pt x="5905499" y="563203"/>
                </a:cubicBezTo>
                <a:cubicBezTo>
                  <a:pt x="5905499" y="563203"/>
                  <a:pt x="5905499" y="563203"/>
                  <a:pt x="5905499" y="572502"/>
                </a:cubicBezTo>
                <a:cubicBezTo>
                  <a:pt x="5905499" y="572502"/>
                  <a:pt x="5905499" y="572502"/>
                  <a:pt x="5911443" y="572502"/>
                </a:cubicBezTo>
                <a:cubicBezTo>
                  <a:pt x="5911443" y="572502"/>
                  <a:pt x="5911443" y="572502"/>
                  <a:pt x="5911443" y="516710"/>
                </a:cubicBezTo>
                <a:cubicBezTo>
                  <a:pt x="5911443" y="516710"/>
                  <a:pt x="5911443" y="516710"/>
                  <a:pt x="6045184" y="516710"/>
                </a:cubicBezTo>
                <a:cubicBezTo>
                  <a:pt x="6045184" y="516710"/>
                  <a:pt x="6045184" y="516710"/>
                  <a:pt x="6045184" y="591099"/>
                </a:cubicBezTo>
                <a:cubicBezTo>
                  <a:pt x="6045184" y="591099"/>
                  <a:pt x="6045184" y="591099"/>
                  <a:pt x="6068960" y="591099"/>
                </a:cubicBezTo>
                <a:cubicBezTo>
                  <a:pt x="6068960" y="591099"/>
                  <a:pt x="6068960" y="591099"/>
                  <a:pt x="6068960" y="507412"/>
                </a:cubicBezTo>
                <a:cubicBezTo>
                  <a:pt x="6068960" y="507412"/>
                  <a:pt x="6068960" y="507412"/>
                  <a:pt x="6098680" y="495788"/>
                </a:cubicBezTo>
                <a:cubicBezTo>
                  <a:pt x="6098680" y="495788"/>
                  <a:pt x="6098680" y="495788"/>
                  <a:pt x="6137316" y="495788"/>
                </a:cubicBezTo>
                <a:cubicBezTo>
                  <a:pt x="6137316" y="495788"/>
                  <a:pt x="6137316" y="495788"/>
                  <a:pt x="6158120" y="481840"/>
                </a:cubicBezTo>
                <a:cubicBezTo>
                  <a:pt x="6158120" y="481840"/>
                  <a:pt x="6158120" y="481840"/>
                  <a:pt x="6208644" y="481840"/>
                </a:cubicBezTo>
                <a:cubicBezTo>
                  <a:pt x="6208644" y="481840"/>
                  <a:pt x="6208644" y="481840"/>
                  <a:pt x="6208644" y="495788"/>
                </a:cubicBezTo>
                <a:cubicBezTo>
                  <a:pt x="6208644" y="495788"/>
                  <a:pt x="6208644" y="495788"/>
                  <a:pt x="6259169" y="495788"/>
                </a:cubicBezTo>
                <a:cubicBezTo>
                  <a:pt x="6259169" y="495788"/>
                  <a:pt x="6259169" y="495788"/>
                  <a:pt x="6259169" y="586450"/>
                </a:cubicBezTo>
                <a:cubicBezTo>
                  <a:pt x="6259169" y="586450"/>
                  <a:pt x="6259169" y="586450"/>
                  <a:pt x="6274029" y="586450"/>
                </a:cubicBezTo>
                <a:cubicBezTo>
                  <a:pt x="6274029" y="586450"/>
                  <a:pt x="6274029" y="586450"/>
                  <a:pt x="6274029" y="718955"/>
                </a:cubicBezTo>
                <a:cubicBezTo>
                  <a:pt x="6274029" y="718955"/>
                  <a:pt x="6274029" y="718955"/>
                  <a:pt x="6297805" y="718955"/>
                </a:cubicBezTo>
                <a:cubicBezTo>
                  <a:pt x="6297805" y="718955"/>
                  <a:pt x="6297805" y="718955"/>
                  <a:pt x="6297805" y="632943"/>
                </a:cubicBezTo>
                <a:cubicBezTo>
                  <a:pt x="6297805" y="632943"/>
                  <a:pt x="6297805" y="632943"/>
                  <a:pt x="6306721" y="628293"/>
                </a:cubicBezTo>
                <a:cubicBezTo>
                  <a:pt x="6306721" y="628293"/>
                  <a:pt x="6306721" y="628293"/>
                  <a:pt x="6312665" y="628293"/>
                </a:cubicBezTo>
                <a:cubicBezTo>
                  <a:pt x="6312665" y="628293"/>
                  <a:pt x="6312665" y="628293"/>
                  <a:pt x="6312665" y="637592"/>
                </a:cubicBezTo>
                <a:cubicBezTo>
                  <a:pt x="6312665" y="637592"/>
                  <a:pt x="6312665" y="637592"/>
                  <a:pt x="6336441" y="628293"/>
                </a:cubicBezTo>
                <a:cubicBezTo>
                  <a:pt x="6336441" y="628293"/>
                  <a:pt x="6336441" y="628293"/>
                  <a:pt x="6357245" y="628293"/>
                </a:cubicBezTo>
                <a:cubicBezTo>
                  <a:pt x="6357245" y="628293"/>
                  <a:pt x="6357245" y="628293"/>
                  <a:pt x="6357245" y="786369"/>
                </a:cubicBezTo>
                <a:cubicBezTo>
                  <a:pt x="6357245" y="786369"/>
                  <a:pt x="6357245" y="786369"/>
                  <a:pt x="6398853" y="791019"/>
                </a:cubicBezTo>
                <a:cubicBezTo>
                  <a:pt x="6398853" y="788694"/>
                  <a:pt x="6398853" y="786369"/>
                  <a:pt x="6398853" y="784045"/>
                </a:cubicBezTo>
                <a:cubicBezTo>
                  <a:pt x="6413714" y="784045"/>
                  <a:pt x="6428574" y="784045"/>
                  <a:pt x="6443434" y="784045"/>
                </a:cubicBezTo>
                <a:cubicBezTo>
                  <a:pt x="6443434" y="772421"/>
                  <a:pt x="6443434" y="763123"/>
                  <a:pt x="6443434" y="753824"/>
                </a:cubicBezTo>
                <a:cubicBezTo>
                  <a:pt x="6446406" y="753824"/>
                  <a:pt x="6452350" y="753824"/>
                  <a:pt x="6455322" y="753824"/>
                </a:cubicBezTo>
                <a:cubicBezTo>
                  <a:pt x="6455322" y="739876"/>
                  <a:pt x="6455322" y="728253"/>
                  <a:pt x="6455322" y="714305"/>
                </a:cubicBezTo>
                <a:cubicBezTo>
                  <a:pt x="6458294" y="714305"/>
                  <a:pt x="6461266" y="714305"/>
                  <a:pt x="6464238" y="714305"/>
                </a:cubicBezTo>
                <a:cubicBezTo>
                  <a:pt x="6464238" y="700357"/>
                  <a:pt x="6464238" y="688734"/>
                  <a:pt x="6464238" y="674786"/>
                </a:cubicBezTo>
                <a:cubicBezTo>
                  <a:pt x="6470182" y="674786"/>
                  <a:pt x="6476126" y="674786"/>
                  <a:pt x="6485042" y="674786"/>
                </a:cubicBezTo>
                <a:cubicBezTo>
                  <a:pt x="6485042" y="674786"/>
                  <a:pt x="6485042" y="677111"/>
                  <a:pt x="6485042" y="677111"/>
                </a:cubicBezTo>
                <a:cubicBezTo>
                  <a:pt x="6505846" y="670137"/>
                  <a:pt x="6529622" y="660838"/>
                  <a:pt x="6550426" y="653864"/>
                </a:cubicBezTo>
                <a:cubicBezTo>
                  <a:pt x="6553398" y="646890"/>
                  <a:pt x="6553398" y="639917"/>
                  <a:pt x="6553398" y="632943"/>
                </a:cubicBezTo>
                <a:cubicBezTo>
                  <a:pt x="6556370" y="639917"/>
                  <a:pt x="6556370" y="646890"/>
                  <a:pt x="6559342" y="653864"/>
                </a:cubicBezTo>
                <a:cubicBezTo>
                  <a:pt x="6583118" y="663163"/>
                  <a:pt x="6603923" y="672462"/>
                  <a:pt x="6627699" y="681760"/>
                </a:cubicBezTo>
                <a:cubicBezTo>
                  <a:pt x="6627699" y="679436"/>
                  <a:pt x="6627699" y="677111"/>
                  <a:pt x="6627699" y="677111"/>
                </a:cubicBezTo>
                <a:cubicBezTo>
                  <a:pt x="6633643" y="677111"/>
                  <a:pt x="6639587" y="677111"/>
                  <a:pt x="6645531" y="677111"/>
                </a:cubicBezTo>
                <a:cubicBezTo>
                  <a:pt x="6645531" y="688734"/>
                  <a:pt x="6645531" y="702682"/>
                  <a:pt x="6645531" y="714305"/>
                </a:cubicBezTo>
                <a:cubicBezTo>
                  <a:pt x="6648503" y="714305"/>
                  <a:pt x="6651475" y="714305"/>
                  <a:pt x="6654447" y="714305"/>
                </a:cubicBezTo>
                <a:cubicBezTo>
                  <a:pt x="6654447" y="728253"/>
                  <a:pt x="6654447" y="742201"/>
                  <a:pt x="6654447" y="758474"/>
                </a:cubicBezTo>
                <a:cubicBezTo>
                  <a:pt x="6657419" y="758474"/>
                  <a:pt x="6660391" y="758474"/>
                  <a:pt x="6663363" y="758474"/>
                </a:cubicBezTo>
                <a:cubicBezTo>
                  <a:pt x="6663363" y="765448"/>
                  <a:pt x="6663363" y="772421"/>
                  <a:pt x="6663363" y="779395"/>
                </a:cubicBezTo>
                <a:cubicBezTo>
                  <a:pt x="6669307" y="779395"/>
                  <a:pt x="6675251" y="779395"/>
                  <a:pt x="6681195" y="779395"/>
                </a:cubicBezTo>
                <a:cubicBezTo>
                  <a:pt x="6681195" y="791019"/>
                  <a:pt x="6681195" y="800317"/>
                  <a:pt x="6681195" y="811940"/>
                </a:cubicBezTo>
                <a:cubicBezTo>
                  <a:pt x="6719831" y="809616"/>
                  <a:pt x="6755495" y="807291"/>
                  <a:pt x="6794132" y="804967"/>
                </a:cubicBezTo>
                <a:cubicBezTo>
                  <a:pt x="6794132" y="793343"/>
                  <a:pt x="6794132" y="784045"/>
                  <a:pt x="6794132" y="772421"/>
                </a:cubicBezTo>
                <a:cubicBezTo>
                  <a:pt x="6814936" y="772421"/>
                  <a:pt x="6835740" y="772421"/>
                  <a:pt x="6853572" y="772421"/>
                </a:cubicBezTo>
                <a:cubicBezTo>
                  <a:pt x="6853572" y="765448"/>
                  <a:pt x="6853572" y="760798"/>
                  <a:pt x="6853572" y="753824"/>
                </a:cubicBezTo>
                <a:cubicBezTo>
                  <a:pt x="6895180" y="753824"/>
                  <a:pt x="6936788" y="753824"/>
                  <a:pt x="6978397" y="753824"/>
                </a:cubicBezTo>
                <a:cubicBezTo>
                  <a:pt x="6978397" y="758474"/>
                  <a:pt x="6978397" y="760798"/>
                  <a:pt x="6978397" y="765448"/>
                </a:cubicBezTo>
                <a:cubicBezTo>
                  <a:pt x="7005145" y="765448"/>
                  <a:pt x="7031893" y="765448"/>
                  <a:pt x="7058641" y="765448"/>
                </a:cubicBezTo>
                <a:cubicBezTo>
                  <a:pt x="7058641" y="767772"/>
                  <a:pt x="7058641" y="770097"/>
                  <a:pt x="7058641" y="772421"/>
                </a:cubicBezTo>
                <a:cubicBezTo>
                  <a:pt x="7064585" y="772421"/>
                  <a:pt x="7073501" y="772421"/>
                  <a:pt x="7082417" y="772421"/>
                </a:cubicBezTo>
                <a:cubicBezTo>
                  <a:pt x="7082417" y="774746"/>
                  <a:pt x="7082417" y="777071"/>
                  <a:pt x="7082417" y="779395"/>
                </a:cubicBezTo>
                <a:cubicBezTo>
                  <a:pt x="7088361" y="779395"/>
                  <a:pt x="7097277" y="779395"/>
                  <a:pt x="7103221" y="779395"/>
                </a:cubicBezTo>
                <a:cubicBezTo>
                  <a:pt x="7103221" y="744526"/>
                  <a:pt x="7103221" y="709656"/>
                  <a:pt x="7103221" y="674786"/>
                </a:cubicBezTo>
                <a:cubicBezTo>
                  <a:pt x="7124025" y="670137"/>
                  <a:pt x="7144830" y="665488"/>
                  <a:pt x="7165634" y="660838"/>
                </a:cubicBezTo>
                <a:cubicBezTo>
                  <a:pt x="7204270" y="660838"/>
                  <a:pt x="7242906" y="660838"/>
                  <a:pt x="7281542" y="660838"/>
                </a:cubicBezTo>
                <a:cubicBezTo>
                  <a:pt x="7281542" y="605047"/>
                  <a:pt x="7281542" y="549255"/>
                  <a:pt x="7281542" y="493464"/>
                </a:cubicBezTo>
                <a:cubicBezTo>
                  <a:pt x="7290458" y="488814"/>
                  <a:pt x="7302346" y="486490"/>
                  <a:pt x="7314234" y="481840"/>
                </a:cubicBezTo>
                <a:cubicBezTo>
                  <a:pt x="7361787" y="477191"/>
                  <a:pt x="7409339" y="470217"/>
                  <a:pt x="7456891" y="463243"/>
                </a:cubicBezTo>
                <a:cubicBezTo>
                  <a:pt x="7474723" y="467893"/>
                  <a:pt x="7489583" y="472542"/>
                  <a:pt x="7507416" y="474866"/>
                </a:cubicBezTo>
                <a:cubicBezTo>
                  <a:pt x="7510388" y="477191"/>
                  <a:pt x="7513360" y="479516"/>
                  <a:pt x="7516332" y="481840"/>
                </a:cubicBezTo>
                <a:cubicBezTo>
                  <a:pt x="7516332" y="586450"/>
                  <a:pt x="7516332" y="691059"/>
                  <a:pt x="7516332" y="793343"/>
                </a:cubicBezTo>
                <a:cubicBezTo>
                  <a:pt x="7522276" y="793343"/>
                  <a:pt x="7528220" y="793343"/>
                  <a:pt x="7537136" y="793343"/>
                </a:cubicBezTo>
                <a:cubicBezTo>
                  <a:pt x="7537136" y="751500"/>
                  <a:pt x="7537136" y="709656"/>
                  <a:pt x="7537136" y="667812"/>
                </a:cubicBezTo>
                <a:cubicBezTo>
                  <a:pt x="7543080" y="667812"/>
                  <a:pt x="7549024" y="667812"/>
                  <a:pt x="7554968" y="667812"/>
                </a:cubicBezTo>
                <a:cubicBezTo>
                  <a:pt x="7554968" y="663163"/>
                  <a:pt x="7554968" y="660838"/>
                  <a:pt x="7554968" y="656189"/>
                </a:cubicBezTo>
                <a:cubicBezTo>
                  <a:pt x="7560912" y="653864"/>
                  <a:pt x="7566856" y="651540"/>
                  <a:pt x="7572800" y="649215"/>
                </a:cubicBezTo>
                <a:cubicBezTo>
                  <a:pt x="7575772" y="649215"/>
                  <a:pt x="7581716" y="649215"/>
                  <a:pt x="7587660" y="649215"/>
                </a:cubicBezTo>
                <a:cubicBezTo>
                  <a:pt x="7587660" y="644566"/>
                  <a:pt x="7587660" y="642241"/>
                  <a:pt x="7587660" y="637592"/>
                </a:cubicBezTo>
                <a:cubicBezTo>
                  <a:pt x="7590632" y="635267"/>
                  <a:pt x="7596576" y="632943"/>
                  <a:pt x="7599548" y="630618"/>
                </a:cubicBezTo>
                <a:cubicBezTo>
                  <a:pt x="7608464" y="630618"/>
                  <a:pt x="7620352" y="630618"/>
                  <a:pt x="7629268" y="630618"/>
                </a:cubicBezTo>
                <a:cubicBezTo>
                  <a:pt x="7629268" y="642241"/>
                  <a:pt x="7629268" y="656189"/>
                  <a:pt x="7629268" y="667812"/>
                </a:cubicBezTo>
                <a:cubicBezTo>
                  <a:pt x="7650072" y="667812"/>
                  <a:pt x="7670876" y="667812"/>
                  <a:pt x="7691681" y="667812"/>
                </a:cubicBezTo>
                <a:cubicBezTo>
                  <a:pt x="7691681" y="711981"/>
                  <a:pt x="7691681" y="753824"/>
                  <a:pt x="7691681" y="797993"/>
                </a:cubicBezTo>
                <a:cubicBezTo>
                  <a:pt x="7700597" y="797993"/>
                  <a:pt x="7709513" y="797993"/>
                  <a:pt x="7715457" y="797993"/>
                </a:cubicBezTo>
                <a:cubicBezTo>
                  <a:pt x="7724373" y="795668"/>
                  <a:pt x="7730317" y="793343"/>
                  <a:pt x="7739233" y="791019"/>
                </a:cubicBezTo>
                <a:cubicBezTo>
                  <a:pt x="7739233" y="786369"/>
                  <a:pt x="7739233" y="784045"/>
                  <a:pt x="7739233" y="781720"/>
                </a:cubicBezTo>
                <a:cubicBezTo>
                  <a:pt x="7736261" y="781720"/>
                  <a:pt x="7733289" y="779395"/>
                  <a:pt x="7730317" y="779395"/>
                </a:cubicBezTo>
                <a:cubicBezTo>
                  <a:pt x="7730317" y="777071"/>
                  <a:pt x="7730317" y="774746"/>
                  <a:pt x="7730317" y="772421"/>
                </a:cubicBezTo>
                <a:cubicBezTo>
                  <a:pt x="7733289" y="770097"/>
                  <a:pt x="7736261" y="770097"/>
                  <a:pt x="7739233" y="767772"/>
                </a:cubicBezTo>
                <a:cubicBezTo>
                  <a:pt x="7739233" y="751500"/>
                  <a:pt x="7739233" y="732902"/>
                  <a:pt x="7739233" y="716630"/>
                </a:cubicBezTo>
                <a:cubicBezTo>
                  <a:pt x="7736261" y="716630"/>
                  <a:pt x="7733289" y="714305"/>
                  <a:pt x="7730317" y="714305"/>
                </a:cubicBezTo>
                <a:cubicBezTo>
                  <a:pt x="7730317" y="711981"/>
                  <a:pt x="7730317" y="709656"/>
                  <a:pt x="7730317" y="707331"/>
                </a:cubicBezTo>
                <a:cubicBezTo>
                  <a:pt x="7733289" y="705007"/>
                  <a:pt x="7736261" y="705007"/>
                  <a:pt x="7739233" y="702682"/>
                </a:cubicBezTo>
                <a:cubicBezTo>
                  <a:pt x="7739233" y="702682"/>
                  <a:pt x="7739233" y="700357"/>
                  <a:pt x="7739233" y="698033"/>
                </a:cubicBezTo>
                <a:cubicBezTo>
                  <a:pt x="7742205" y="698033"/>
                  <a:pt x="7742205" y="698033"/>
                  <a:pt x="7745177" y="698033"/>
                </a:cubicBezTo>
                <a:cubicBezTo>
                  <a:pt x="7745177" y="695708"/>
                  <a:pt x="7745177" y="691059"/>
                  <a:pt x="7745177" y="688734"/>
                </a:cubicBezTo>
                <a:cubicBezTo>
                  <a:pt x="7742205" y="688734"/>
                  <a:pt x="7742205" y="688734"/>
                  <a:pt x="7739233" y="688734"/>
                </a:cubicBezTo>
                <a:cubicBezTo>
                  <a:pt x="7739233" y="686409"/>
                  <a:pt x="7739233" y="684085"/>
                  <a:pt x="7739233" y="681760"/>
                </a:cubicBezTo>
                <a:cubicBezTo>
                  <a:pt x="7742205" y="681760"/>
                  <a:pt x="7745177" y="679436"/>
                  <a:pt x="7748149" y="677111"/>
                </a:cubicBezTo>
                <a:cubicBezTo>
                  <a:pt x="7751121" y="649215"/>
                  <a:pt x="7760037" y="625969"/>
                  <a:pt x="7795701" y="612021"/>
                </a:cubicBezTo>
                <a:cubicBezTo>
                  <a:pt x="7792729" y="612021"/>
                  <a:pt x="7792729" y="609696"/>
                  <a:pt x="7789757" y="609696"/>
                </a:cubicBezTo>
                <a:cubicBezTo>
                  <a:pt x="7789757" y="607371"/>
                  <a:pt x="7789757" y="605047"/>
                  <a:pt x="7789757" y="602722"/>
                </a:cubicBezTo>
                <a:cubicBezTo>
                  <a:pt x="7792729" y="602722"/>
                  <a:pt x="7795701" y="600397"/>
                  <a:pt x="7798673" y="600397"/>
                </a:cubicBezTo>
                <a:cubicBezTo>
                  <a:pt x="7798673" y="595748"/>
                  <a:pt x="7798673" y="593424"/>
                  <a:pt x="7798673" y="591099"/>
                </a:cubicBezTo>
                <a:cubicBezTo>
                  <a:pt x="7801645" y="591099"/>
                  <a:pt x="7801645" y="591099"/>
                  <a:pt x="7804617" y="591099"/>
                </a:cubicBezTo>
                <a:cubicBezTo>
                  <a:pt x="7804617" y="584125"/>
                  <a:pt x="7804617" y="577151"/>
                  <a:pt x="7804617" y="570177"/>
                </a:cubicBezTo>
                <a:cubicBezTo>
                  <a:pt x="7801645" y="570177"/>
                  <a:pt x="7801645" y="570177"/>
                  <a:pt x="7798673" y="570177"/>
                </a:cubicBezTo>
                <a:cubicBezTo>
                  <a:pt x="7798673" y="567852"/>
                  <a:pt x="7798673" y="567852"/>
                  <a:pt x="7798673" y="565528"/>
                </a:cubicBezTo>
                <a:cubicBezTo>
                  <a:pt x="7801645" y="565528"/>
                  <a:pt x="7804617" y="563203"/>
                  <a:pt x="7804617" y="563203"/>
                </a:cubicBezTo>
                <a:cubicBezTo>
                  <a:pt x="7810561" y="558554"/>
                  <a:pt x="7813533" y="553905"/>
                  <a:pt x="7819477" y="546931"/>
                </a:cubicBezTo>
                <a:cubicBezTo>
                  <a:pt x="7819477" y="546931"/>
                  <a:pt x="7819477" y="544606"/>
                  <a:pt x="7819477" y="544606"/>
                </a:cubicBezTo>
                <a:cubicBezTo>
                  <a:pt x="7819477" y="544606"/>
                  <a:pt x="7822449" y="544606"/>
                  <a:pt x="7822449" y="544606"/>
                </a:cubicBezTo>
                <a:cubicBezTo>
                  <a:pt x="7822449" y="542281"/>
                  <a:pt x="7822449" y="539957"/>
                  <a:pt x="7822449" y="537632"/>
                </a:cubicBezTo>
                <a:cubicBezTo>
                  <a:pt x="7816505" y="530658"/>
                  <a:pt x="7816505" y="519035"/>
                  <a:pt x="7822449" y="512061"/>
                </a:cubicBezTo>
                <a:cubicBezTo>
                  <a:pt x="7822449" y="512061"/>
                  <a:pt x="7822449" y="512061"/>
                  <a:pt x="7825421" y="505087"/>
                </a:cubicBezTo>
                <a:cubicBezTo>
                  <a:pt x="7825421" y="505087"/>
                  <a:pt x="7825421" y="505087"/>
                  <a:pt x="7828393" y="512061"/>
                </a:cubicBezTo>
                <a:cubicBezTo>
                  <a:pt x="7834337" y="519035"/>
                  <a:pt x="7837309" y="530658"/>
                  <a:pt x="7831365" y="537632"/>
                </a:cubicBezTo>
                <a:cubicBezTo>
                  <a:pt x="7831365" y="539957"/>
                  <a:pt x="7831365" y="542281"/>
                  <a:pt x="7831365" y="544606"/>
                </a:cubicBezTo>
                <a:cubicBezTo>
                  <a:pt x="7831365" y="544606"/>
                  <a:pt x="7834337" y="544606"/>
                  <a:pt x="7834337" y="544606"/>
                </a:cubicBezTo>
                <a:cubicBezTo>
                  <a:pt x="7834337" y="544606"/>
                  <a:pt x="7834337" y="546931"/>
                  <a:pt x="7834337" y="546931"/>
                </a:cubicBezTo>
                <a:cubicBezTo>
                  <a:pt x="7837309" y="551580"/>
                  <a:pt x="7843253" y="558554"/>
                  <a:pt x="7846225" y="563203"/>
                </a:cubicBezTo>
                <a:cubicBezTo>
                  <a:pt x="7849197" y="563203"/>
                  <a:pt x="7849197" y="565528"/>
                  <a:pt x="7852169" y="565528"/>
                </a:cubicBezTo>
                <a:cubicBezTo>
                  <a:pt x="7852169" y="567852"/>
                  <a:pt x="7852169" y="567852"/>
                  <a:pt x="7852169" y="570177"/>
                </a:cubicBezTo>
                <a:cubicBezTo>
                  <a:pt x="7852169" y="570177"/>
                  <a:pt x="7849197" y="570177"/>
                  <a:pt x="7849197" y="570177"/>
                </a:cubicBezTo>
                <a:cubicBezTo>
                  <a:pt x="7849197" y="577151"/>
                  <a:pt x="7849197" y="584125"/>
                  <a:pt x="7849197" y="591099"/>
                </a:cubicBezTo>
                <a:cubicBezTo>
                  <a:pt x="7849197" y="591099"/>
                  <a:pt x="7852169" y="591099"/>
                  <a:pt x="7855141" y="591099"/>
                </a:cubicBezTo>
                <a:cubicBezTo>
                  <a:pt x="7855141" y="593424"/>
                  <a:pt x="7855141" y="595748"/>
                  <a:pt x="7855141" y="600397"/>
                </a:cubicBezTo>
                <a:cubicBezTo>
                  <a:pt x="7855141" y="600397"/>
                  <a:pt x="7858114" y="602722"/>
                  <a:pt x="7861086" y="602722"/>
                </a:cubicBezTo>
                <a:cubicBezTo>
                  <a:pt x="7861086" y="605047"/>
                  <a:pt x="7861086" y="607371"/>
                  <a:pt x="7861086" y="609696"/>
                </a:cubicBezTo>
                <a:cubicBezTo>
                  <a:pt x="7858114" y="612021"/>
                  <a:pt x="7858114" y="612021"/>
                  <a:pt x="7855141" y="612021"/>
                </a:cubicBezTo>
                <a:cubicBezTo>
                  <a:pt x="7890806" y="625969"/>
                  <a:pt x="7896750" y="649215"/>
                  <a:pt x="7902694" y="677111"/>
                </a:cubicBezTo>
                <a:cubicBezTo>
                  <a:pt x="7905666" y="679436"/>
                  <a:pt x="7908638" y="679436"/>
                  <a:pt x="7911610" y="681760"/>
                </a:cubicBezTo>
                <a:cubicBezTo>
                  <a:pt x="7911610" y="684085"/>
                  <a:pt x="7911610" y="686409"/>
                  <a:pt x="7911610" y="688734"/>
                </a:cubicBezTo>
                <a:cubicBezTo>
                  <a:pt x="7908638" y="688734"/>
                  <a:pt x="7908638" y="688734"/>
                  <a:pt x="7905666" y="688734"/>
                </a:cubicBezTo>
                <a:cubicBezTo>
                  <a:pt x="7905666" y="693383"/>
                  <a:pt x="7905666" y="695708"/>
                  <a:pt x="7905666" y="698033"/>
                </a:cubicBezTo>
                <a:cubicBezTo>
                  <a:pt x="7908638" y="698033"/>
                  <a:pt x="7908638" y="698033"/>
                  <a:pt x="7911610" y="698033"/>
                </a:cubicBezTo>
                <a:cubicBezTo>
                  <a:pt x="7911610" y="700357"/>
                  <a:pt x="7911610" y="702682"/>
                  <a:pt x="7911610" y="702682"/>
                </a:cubicBezTo>
                <a:cubicBezTo>
                  <a:pt x="7914582" y="705007"/>
                  <a:pt x="7917554" y="707331"/>
                  <a:pt x="7920526" y="707331"/>
                </a:cubicBezTo>
                <a:cubicBezTo>
                  <a:pt x="7920526" y="709656"/>
                  <a:pt x="7920526" y="711981"/>
                  <a:pt x="7920526" y="714305"/>
                </a:cubicBezTo>
                <a:cubicBezTo>
                  <a:pt x="7917554" y="714305"/>
                  <a:pt x="7914582" y="716630"/>
                  <a:pt x="7911610" y="716630"/>
                </a:cubicBezTo>
                <a:cubicBezTo>
                  <a:pt x="7911610" y="735227"/>
                  <a:pt x="7911610" y="751500"/>
                  <a:pt x="7911610" y="767772"/>
                </a:cubicBezTo>
                <a:cubicBezTo>
                  <a:pt x="7914582" y="770097"/>
                  <a:pt x="7917554" y="770097"/>
                  <a:pt x="7920526" y="772421"/>
                </a:cubicBezTo>
                <a:cubicBezTo>
                  <a:pt x="7920526" y="774746"/>
                  <a:pt x="7920526" y="777071"/>
                  <a:pt x="7920526" y="779395"/>
                </a:cubicBezTo>
                <a:cubicBezTo>
                  <a:pt x="7917554" y="779395"/>
                  <a:pt x="7914582" y="781720"/>
                  <a:pt x="7911610" y="781720"/>
                </a:cubicBezTo>
                <a:cubicBezTo>
                  <a:pt x="7911610" y="784045"/>
                  <a:pt x="7911610" y="786369"/>
                  <a:pt x="7911610" y="788694"/>
                </a:cubicBezTo>
                <a:cubicBezTo>
                  <a:pt x="7914582" y="788694"/>
                  <a:pt x="7920526" y="788694"/>
                  <a:pt x="7923498" y="788694"/>
                </a:cubicBezTo>
                <a:cubicBezTo>
                  <a:pt x="7923498" y="793343"/>
                  <a:pt x="7923498" y="795668"/>
                  <a:pt x="7923498" y="797993"/>
                </a:cubicBezTo>
                <a:cubicBezTo>
                  <a:pt x="7932414" y="797993"/>
                  <a:pt x="7938358" y="797993"/>
                  <a:pt x="7944302" y="797993"/>
                </a:cubicBezTo>
                <a:cubicBezTo>
                  <a:pt x="7944302" y="746850"/>
                  <a:pt x="7944302" y="693383"/>
                  <a:pt x="7944302" y="642241"/>
                </a:cubicBezTo>
                <a:cubicBezTo>
                  <a:pt x="7971050" y="637592"/>
                  <a:pt x="7994826" y="635267"/>
                  <a:pt x="8021574" y="630618"/>
                </a:cubicBezTo>
                <a:cubicBezTo>
                  <a:pt x="8036434" y="630618"/>
                  <a:pt x="8051295" y="630618"/>
                  <a:pt x="8063183" y="630618"/>
                </a:cubicBezTo>
                <a:cubicBezTo>
                  <a:pt x="8063183" y="600397"/>
                  <a:pt x="8063183" y="567852"/>
                  <a:pt x="8063183" y="537632"/>
                </a:cubicBezTo>
                <a:cubicBezTo>
                  <a:pt x="8092903" y="516710"/>
                  <a:pt x="8152343" y="516710"/>
                  <a:pt x="8179091" y="537632"/>
                </a:cubicBezTo>
                <a:cubicBezTo>
                  <a:pt x="8179091" y="616670"/>
                  <a:pt x="8179091" y="695708"/>
                  <a:pt x="8179091" y="777071"/>
                </a:cubicBezTo>
                <a:cubicBezTo>
                  <a:pt x="8193951" y="777071"/>
                  <a:pt x="8208811" y="777071"/>
                  <a:pt x="8220700" y="777071"/>
                </a:cubicBezTo>
                <a:cubicBezTo>
                  <a:pt x="8220700" y="735227"/>
                  <a:pt x="8220700" y="695708"/>
                  <a:pt x="8220700" y="656189"/>
                </a:cubicBezTo>
                <a:cubicBezTo>
                  <a:pt x="8253392" y="656189"/>
                  <a:pt x="8286084" y="656189"/>
                  <a:pt x="8318776" y="656189"/>
                </a:cubicBezTo>
                <a:cubicBezTo>
                  <a:pt x="8324720" y="663163"/>
                  <a:pt x="8330664" y="670137"/>
                  <a:pt x="8336608" y="677111"/>
                </a:cubicBezTo>
                <a:lnTo>
                  <a:pt x="8336608" y="730583"/>
                </a:lnTo>
                <a:lnTo>
                  <a:pt x="8338211" y="730681"/>
                </a:lnTo>
                <a:cubicBezTo>
                  <a:pt x="8338211" y="730681"/>
                  <a:pt x="8338211" y="730681"/>
                  <a:pt x="8338211" y="607460"/>
                </a:cubicBezTo>
                <a:cubicBezTo>
                  <a:pt x="8338211" y="607460"/>
                  <a:pt x="8338211" y="607460"/>
                  <a:pt x="8359829" y="607460"/>
                </a:cubicBezTo>
                <a:cubicBezTo>
                  <a:pt x="8359829" y="607460"/>
                  <a:pt x="8359829" y="607460"/>
                  <a:pt x="8359829" y="471268"/>
                </a:cubicBezTo>
                <a:cubicBezTo>
                  <a:pt x="8359829" y="471268"/>
                  <a:pt x="8359829" y="471268"/>
                  <a:pt x="8378745" y="471268"/>
                </a:cubicBezTo>
                <a:cubicBezTo>
                  <a:pt x="8378745" y="471268"/>
                  <a:pt x="8378745" y="471268"/>
                  <a:pt x="8378745" y="356694"/>
                </a:cubicBezTo>
                <a:cubicBezTo>
                  <a:pt x="8378745" y="356694"/>
                  <a:pt x="8378745" y="356694"/>
                  <a:pt x="8384149" y="354532"/>
                </a:cubicBezTo>
                <a:cubicBezTo>
                  <a:pt x="8384149" y="354532"/>
                  <a:pt x="8384149" y="354532"/>
                  <a:pt x="8384149" y="328590"/>
                </a:cubicBezTo>
                <a:cubicBezTo>
                  <a:pt x="8384149" y="328590"/>
                  <a:pt x="8384149" y="328590"/>
                  <a:pt x="8405767" y="328590"/>
                </a:cubicBezTo>
                <a:cubicBezTo>
                  <a:pt x="8405767" y="328590"/>
                  <a:pt x="8405767" y="328590"/>
                  <a:pt x="8454408" y="246443"/>
                </a:cubicBezTo>
                <a:cubicBezTo>
                  <a:pt x="8454408" y="246443"/>
                  <a:pt x="8454408" y="246443"/>
                  <a:pt x="8459812" y="0"/>
                </a:cubicBezTo>
                <a:cubicBezTo>
                  <a:pt x="8459812" y="0"/>
                  <a:pt x="8459812" y="0"/>
                  <a:pt x="8462515" y="246443"/>
                </a:cubicBezTo>
                <a:cubicBezTo>
                  <a:pt x="8462515" y="246443"/>
                  <a:pt x="8462515" y="246443"/>
                  <a:pt x="8513857" y="326429"/>
                </a:cubicBezTo>
                <a:cubicBezTo>
                  <a:pt x="8513857" y="326429"/>
                  <a:pt x="8513857" y="326429"/>
                  <a:pt x="8535475" y="326429"/>
                </a:cubicBezTo>
                <a:cubicBezTo>
                  <a:pt x="8535475" y="326429"/>
                  <a:pt x="8535475" y="326429"/>
                  <a:pt x="8535475" y="350208"/>
                </a:cubicBezTo>
                <a:cubicBezTo>
                  <a:pt x="8535475" y="350208"/>
                  <a:pt x="8535475" y="350208"/>
                  <a:pt x="8540880" y="356694"/>
                </a:cubicBezTo>
                <a:cubicBezTo>
                  <a:pt x="8540880" y="356694"/>
                  <a:pt x="8540880" y="356694"/>
                  <a:pt x="8540880" y="471268"/>
                </a:cubicBezTo>
                <a:cubicBezTo>
                  <a:pt x="8540880" y="471268"/>
                  <a:pt x="8540880" y="471268"/>
                  <a:pt x="8565200" y="471268"/>
                </a:cubicBezTo>
                <a:cubicBezTo>
                  <a:pt x="8565200" y="471268"/>
                  <a:pt x="8565200" y="471268"/>
                  <a:pt x="8565200" y="611783"/>
                </a:cubicBezTo>
                <a:cubicBezTo>
                  <a:pt x="8565200" y="611783"/>
                  <a:pt x="8565200" y="611783"/>
                  <a:pt x="8581414" y="609622"/>
                </a:cubicBezTo>
                <a:cubicBezTo>
                  <a:pt x="8581414" y="609622"/>
                  <a:pt x="8581414" y="609622"/>
                  <a:pt x="8578711" y="698255"/>
                </a:cubicBezTo>
                <a:cubicBezTo>
                  <a:pt x="8578711" y="698255"/>
                  <a:pt x="8578711" y="698255"/>
                  <a:pt x="8594925" y="700416"/>
                </a:cubicBezTo>
                <a:cubicBezTo>
                  <a:pt x="8594925" y="700416"/>
                  <a:pt x="8594925" y="700416"/>
                  <a:pt x="8597627" y="706902"/>
                </a:cubicBezTo>
                <a:cubicBezTo>
                  <a:pt x="8597627" y="706902"/>
                  <a:pt x="8597627" y="706902"/>
                  <a:pt x="8605734" y="687446"/>
                </a:cubicBezTo>
                <a:cubicBezTo>
                  <a:pt x="8605734" y="687446"/>
                  <a:pt x="8605734" y="687446"/>
                  <a:pt x="8624650" y="687446"/>
                </a:cubicBezTo>
                <a:cubicBezTo>
                  <a:pt x="8624650" y="687446"/>
                  <a:pt x="8624650" y="687446"/>
                  <a:pt x="8624650" y="719872"/>
                </a:cubicBezTo>
                <a:cubicBezTo>
                  <a:pt x="8624650" y="719872"/>
                  <a:pt x="8624650" y="719872"/>
                  <a:pt x="8635459" y="724196"/>
                </a:cubicBezTo>
                <a:cubicBezTo>
                  <a:pt x="8635459" y="724196"/>
                  <a:pt x="8635459" y="724196"/>
                  <a:pt x="8635459" y="735005"/>
                </a:cubicBezTo>
                <a:cubicBezTo>
                  <a:pt x="8635459" y="735005"/>
                  <a:pt x="8635459" y="735005"/>
                  <a:pt x="8694909" y="735005"/>
                </a:cubicBezTo>
                <a:cubicBezTo>
                  <a:pt x="8694909" y="735005"/>
                  <a:pt x="8694909" y="735005"/>
                  <a:pt x="8694909" y="743652"/>
                </a:cubicBezTo>
                <a:cubicBezTo>
                  <a:pt x="8694909" y="743652"/>
                  <a:pt x="8694909" y="743652"/>
                  <a:pt x="8716527" y="743652"/>
                </a:cubicBezTo>
                <a:cubicBezTo>
                  <a:pt x="8716527" y="743652"/>
                  <a:pt x="8716527" y="743652"/>
                  <a:pt x="8716527" y="713387"/>
                </a:cubicBezTo>
                <a:cubicBezTo>
                  <a:pt x="8716527" y="713387"/>
                  <a:pt x="8716527" y="713387"/>
                  <a:pt x="8775976" y="713387"/>
                </a:cubicBezTo>
                <a:cubicBezTo>
                  <a:pt x="8775976" y="713387"/>
                  <a:pt x="8775976" y="713387"/>
                  <a:pt x="8775976" y="702578"/>
                </a:cubicBezTo>
                <a:cubicBezTo>
                  <a:pt x="8775976" y="702578"/>
                  <a:pt x="8775976" y="702578"/>
                  <a:pt x="8786785" y="702578"/>
                </a:cubicBezTo>
                <a:cubicBezTo>
                  <a:pt x="8786785" y="702578"/>
                  <a:pt x="8786785" y="702578"/>
                  <a:pt x="8786785" y="687446"/>
                </a:cubicBezTo>
                <a:cubicBezTo>
                  <a:pt x="8786785" y="687446"/>
                  <a:pt x="8786785" y="687446"/>
                  <a:pt x="8794892" y="687446"/>
                </a:cubicBezTo>
                <a:cubicBezTo>
                  <a:pt x="8794892" y="687446"/>
                  <a:pt x="8794892" y="687446"/>
                  <a:pt x="8794892" y="678799"/>
                </a:cubicBezTo>
                <a:cubicBezTo>
                  <a:pt x="8794892" y="678799"/>
                  <a:pt x="8794892" y="678799"/>
                  <a:pt x="8816510" y="678799"/>
                </a:cubicBezTo>
                <a:cubicBezTo>
                  <a:pt x="8816510" y="678799"/>
                  <a:pt x="8816510" y="678799"/>
                  <a:pt x="8816510" y="687446"/>
                </a:cubicBezTo>
                <a:cubicBezTo>
                  <a:pt x="8816510" y="687446"/>
                  <a:pt x="8816510" y="687446"/>
                  <a:pt x="8846235" y="687446"/>
                </a:cubicBezTo>
                <a:cubicBezTo>
                  <a:pt x="8846235" y="687446"/>
                  <a:pt x="8846235" y="687446"/>
                  <a:pt x="8846235" y="672313"/>
                </a:cubicBezTo>
                <a:cubicBezTo>
                  <a:pt x="8846235" y="672313"/>
                  <a:pt x="8846235" y="672313"/>
                  <a:pt x="8865151" y="672313"/>
                </a:cubicBezTo>
                <a:cubicBezTo>
                  <a:pt x="8865151" y="672313"/>
                  <a:pt x="8865151" y="672313"/>
                  <a:pt x="8865151" y="696093"/>
                </a:cubicBezTo>
                <a:cubicBezTo>
                  <a:pt x="8865151" y="696093"/>
                  <a:pt x="8865151" y="696093"/>
                  <a:pt x="8875959" y="696093"/>
                </a:cubicBezTo>
                <a:cubicBezTo>
                  <a:pt x="8875959" y="696093"/>
                  <a:pt x="8875959" y="696093"/>
                  <a:pt x="8875959" y="687446"/>
                </a:cubicBezTo>
                <a:cubicBezTo>
                  <a:pt x="8875959" y="687446"/>
                  <a:pt x="8875959" y="687446"/>
                  <a:pt x="8894875" y="687446"/>
                </a:cubicBezTo>
                <a:cubicBezTo>
                  <a:pt x="8894875" y="687446"/>
                  <a:pt x="8894875" y="687446"/>
                  <a:pt x="8894875" y="713387"/>
                </a:cubicBezTo>
                <a:cubicBezTo>
                  <a:pt x="8894875" y="713387"/>
                  <a:pt x="8894875" y="713387"/>
                  <a:pt x="8916493" y="713387"/>
                </a:cubicBezTo>
                <a:cubicBezTo>
                  <a:pt x="8916493" y="713387"/>
                  <a:pt x="8916493" y="713387"/>
                  <a:pt x="8916493" y="726358"/>
                </a:cubicBezTo>
                <a:cubicBezTo>
                  <a:pt x="8916493" y="726358"/>
                  <a:pt x="8916493" y="726358"/>
                  <a:pt x="8924600" y="726358"/>
                </a:cubicBezTo>
                <a:cubicBezTo>
                  <a:pt x="8924600" y="726358"/>
                  <a:pt x="8924600" y="726358"/>
                  <a:pt x="8924600" y="719872"/>
                </a:cubicBezTo>
                <a:cubicBezTo>
                  <a:pt x="8924600" y="719872"/>
                  <a:pt x="8924600" y="719872"/>
                  <a:pt x="8965134" y="719872"/>
                </a:cubicBezTo>
                <a:cubicBezTo>
                  <a:pt x="8965134" y="719872"/>
                  <a:pt x="8965134" y="719872"/>
                  <a:pt x="8965134" y="743652"/>
                </a:cubicBezTo>
                <a:cubicBezTo>
                  <a:pt x="8965134" y="743652"/>
                  <a:pt x="8965134" y="743652"/>
                  <a:pt x="8975943" y="743652"/>
                </a:cubicBezTo>
                <a:cubicBezTo>
                  <a:pt x="8975943" y="743652"/>
                  <a:pt x="8975943" y="743652"/>
                  <a:pt x="8975943" y="752299"/>
                </a:cubicBezTo>
                <a:cubicBezTo>
                  <a:pt x="8975943" y="752299"/>
                  <a:pt x="8975943" y="752299"/>
                  <a:pt x="8984050" y="752299"/>
                </a:cubicBezTo>
                <a:cubicBezTo>
                  <a:pt x="8984050" y="752299"/>
                  <a:pt x="8984050" y="752299"/>
                  <a:pt x="8984050" y="735005"/>
                </a:cubicBezTo>
                <a:cubicBezTo>
                  <a:pt x="8984050" y="735005"/>
                  <a:pt x="8984050" y="735005"/>
                  <a:pt x="8994859" y="735005"/>
                </a:cubicBezTo>
                <a:cubicBezTo>
                  <a:pt x="8994859" y="735005"/>
                  <a:pt x="8994859" y="735005"/>
                  <a:pt x="8994859" y="743652"/>
                </a:cubicBezTo>
                <a:cubicBezTo>
                  <a:pt x="8994859" y="743652"/>
                  <a:pt x="8994859" y="743652"/>
                  <a:pt x="8997561" y="743652"/>
                </a:cubicBezTo>
                <a:cubicBezTo>
                  <a:pt x="8997561" y="743652"/>
                  <a:pt x="8997561" y="743652"/>
                  <a:pt x="8997561" y="741490"/>
                </a:cubicBezTo>
                <a:cubicBezTo>
                  <a:pt x="8997561" y="741490"/>
                  <a:pt x="8997561" y="741490"/>
                  <a:pt x="9002965" y="741490"/>
                </a:cubicBezTo>
                <a:cubicBezTo>
                  <a:pt x="9002965" y="741490"/>
                  <a:pt x="9002965" y="741490"/>
                  <a:pt x="9002965" y="735005"/>
                </a:cubicBezTo>
                <a:cubicBezTo>
                  <a:pt x="9002965" y="735005"/>
                  <a:pt x="9002965" y="735005"/>
                  <a:pt x="9054309" y="735005"/>
                </a:cubicBezTo>
                <a:cubicBezTo>
                  <a:pt x="9054309" y="735005"/>
                  <a:pt x="9054309" y="735005"/>
                  <a:pt x="9054309" y="758784"/>
                </a:cubicBezTo>
                <a:cubicBezTo>
                  <a:pt x="9054309" y="758784"/>
                  <a:pt x="9054309" y="758784"/>
                  <a:pt x="9075927" y="758784"/>
                </a:cubicBezTo>
                <a:cubicBezTo>
                  <a:pt x="9075927" y="758784"/>
                  <a:pt x="9075927" y="758784"/>
                  <a:pt x="9075927" y="767431"/>
                </a:cubicBezTo>
                <a:cubicBezTo>
                  <a:pt x="9075927" y="767431"/>
                  <a:pt x="9075927" y="767431"/>
                  <a:pt x="9094842" y="767431"/>
                </a:cubicBezTo>
                <a:cubicBezTo>
                  <a:pt x="9094842" y="767431"/>
                  <a:pt x="9094842" y="767431"/>
                  <a:pt x="9094842" y="743652"/>
                </a:cubicBezTo>
                <a:cubicBezTo>
                  <a:pt x="9094842" y="743652"/>
                  <a:pt x="9094842" y="743652"/>
                  <a:pt x="9105651" y="743652"/>
                </a:cubicBezTo>
                <a:cubicBezTo>
                  <a:pt x="9105651" y="743652"/>
                  <a:pt x="9105651" y="743652"/>
                  <a:pt x="9105651" y="711225"/>
                </a:cubicBezTo>
                <a:cubicBezTo>
                  <a:pt x="9105651" y="711225"/>
                  <a:pt x="9105651" y="711225"/>
                  <a:pt x="9116460" y="711225"/>
                </a:cubicBezTo>
                <a:cubicBezTo>
                  <a:pt x="9116460" y="711225"/>
                  <a:pt x="9116460" y="711225"/>
                  <a:pt x="9116460" y="696093"/>
                </a:cubicBezTo>
                <a:cubicBezTo>
                  <a:pt x="9116460" y="696093"/>
                  <a:pt x="9116460" y="696093"/>
                  <a:pt x="9113758" y="696093"/>
                </a:cubicBezTo>
                <a:cubicBezTo>
                  <a:pt x="9113758" y="696093"/>
                  <a:pt x="9113758" y="696093"/>
                  <a:pt x="9121865" y="683122"/>
                </a:cubicBezTo>
                <a:cubicBezTo>
                  <a:pt x="9121865" y="683122"/>
                  <a:pt x="9121865" y="683122"/>
                  <a:pt x="9132674" y="711225"/>
                </a:cubicBezTo>
                <a:cubicBezTo>
                  <a:pt x="9132674" y="711225"/>
                  <a:pt x="9132674" y="711225"/>
                  <a:pt x="9140781" y="711225"/>
                </a:cubicBezTo>
                <a:cubicBezTo>
                  <a:pt x="9140781" y="711225"/>
                  <a:pt x="9140781" y="711225"/>
                  <a:pt x="9140781" y="605298"/>
                </a:cubicBezTo>
                <a:cubicBezTo>
                  <a:pt x="9140781" y="605298"/>
                  <a:pt x="9140781" y="605298"/>
                  <a:pt x="9156994" y="605298"/>
                </a:cubicBezTo>
                <a:cubicBezTo>
                  <a:pt x="9156994" y="605298"/>
                  <a:pt x="9156994" y="605298"/>
                  <a:pt x="9156994" y="557739"/>
                </a:cubicBezTo>
                <a:cubicBezTo>
                  <a:pt x="9156994" y="557739"/>
                  <a:pt x="9156994" y="557739"/>
                  <a:pt x="9192123" y="557739"/>
                </a:cubicBezTo>
                <a:cubicBezTo>
                  <a:pt x="9192123" y="557739"/>
                  <a:pt x="9192123" y="557739"/>
                  <a:pt x="9192123" y="536121"/>
                </a:cubicBezTo>
                <a:cubicBezTo>
                  <a:pt x="9192123" y="536121"/>
                  <a:pt x="9192123" y="536121"/>
                  <a:pt x="9238062" y="536121"/>
                </a:cubicBezTo>
                <a:cubicBezTo>
                  <a:pt x="9238062" y="536121"/>
                  <a:pt x="9238062" y="536121"/>
                  <a:pt x="9238062" y="555577"/>
                </a:cubicBezTo>
                <a:cubicBezTo>
                  <a:pt x="9238062" y="555577"/>
                  <a:pt x="9238062" y="555577"/>
                  <a:pt x="9262382" y="555577"/>
                </a:cubicBezTo>
                <a:cubicBezTo>
                  <a:pt x="9262382" y="555577"/>
                  <a:pt x="9262382" y="555577"/>
                  <a:pt x="9262382" y="603136"/>
                </a:cubicBezTo>
                <a:cubicBezTo>
                  <a:pt x="9262382" y="603136"/>
                  <a:pt x="9262382" y="603136"/>
                  <a:pt x="9273191" y="603136"/>
                </a:cubicBezTo>
                <a:cubicBezTo>
                  <a:pt x="9273191" y="603136"/>
                  <a:pt x="9273191" y="603136"/>
                  <a:pt x="9273191" y="607460"/>
                </a:cubicBezTo>
                <a:cubicBezTo>
                  <a:pt x="9273191" y="607460"/>
                  <a:pt x="9273191" y="607460"/>
                  <a:pt x="9292107" y="607460"/>
                </a:cubicBezTo>
                <a:cubicBezTo>
                  <a:pt x="9292107" y="607460"/>
                  <a:pt x="9292107" y="607460"/>
                  <a:pt x="9292107" y="646372"/>
                </a:cubicBezTo>
                <a:cubicBezTo>
                  <a:pt x="9292107" y="646372"/>
                  <a:pt x="9292107" y="646372"/>
                  <a:pt x="9302916" y="646372"/>
                </a:cubicBezTo>
                <a:cubicBezTo>
                  <a:pt x="9302916" y="646372"/>
                  <a:pt x="9302916" y="646372"/>
                  <a:pt x="9302916" y="659343"/>
                </a:cubicBezTo>
                <a:cubicBezTo>
                  <a:pt x="9302916" y="659343"/>
                  <a:pt x="9302916" y="659343"/>
                  <a:pt x="9324534" y="659343"/>
                </a:cubicBezTo>
                <a:cubicBezTo>
                  <a:pt x="9324534" y="659343"/>
                  <a:pt x="9324534" y="659343"/>
                  <a:pt x="9324534" y="663666"/>
                </a:cubicBezTo>
                <a:cubicBezTo>
                  <a:pt x="9324534" y="663666"/>
                  <a:pt x="9324534" y="663666"/>
                  <a:pt x="9332641" y="665828"/>
                </a:cubicBezTo>
                <a:cubicBezTo>
                  <a:pt x="9332641" y="665828"/>
                  <a:pt x="9332641" y="665828"/>
                  <a:pt x="9332641" y="687446"/>
                </a:cubicBezTo>
                <a:cubicBezTo>
                  <a:pt x="9332641" y="687446"/>
                  <a:pt x="9332641" y="687446"/>
                  <a:pt x="9356961" y="687446"/>
                </a:cubicBezTo>
                <a:cubicBezTo>
                  <a:pt x="9356961" y="687446"/>
                  <a:pt x="9356961" y="687446"/>
                  <a:pt x="9356961" y="696093"/>
                </a:cubicBezTo>
                <a:cubicBezTo>
                  <a:pt x="9356961" y="696093"/>
                  <a:pt x="9356961" y="696093"/>
                  <a:pt x="9370472" y="696093"/>
                </a:cubicBezTo>
                <a:cubicBezTo>
                  <a:pt x="9370472" y="696093"/>
                  <a:pt x="9370472" y="696093"/>
                  <a:pt x="9370472" y="713387"/>
                </a:cubicBezTo>
                <a:cubicBezTo>
                  <a:pt x="9370472" y="713387"/>
                  <a:pt x="9370472" y="713387"/>
                  <a:pt x="9375877" y="713387"/>
                </a:cubicBezTo>
                <a:cubicBezTo>
                  <a:pt x="9375877" y="713387"/>
                  <a:pt x="9375877" y="713387"/>
                  <a:pt x="9375877" y="698255"/>
                </a:cubicBezTo>
                <a:cubicBezTo>
                  <a:pt x="9375877" y="698255"/>
                  <a:pt x="9375877" y="698255"/>
                  <a:pt x="9386686" y="698255"/>
                </a:cubicBezTo>
                <a:cubicBezTo>
                  <a:pt x="9386686" y="698255"/>
                  <a:pt x="9386686" y="698255"/>
                  <a:pt x="9386686" y="711225"/>
                </a:cubicBezTo>
                <a:cubicBezTo>
                  <a:pt x="9386686" y="711225"/>
                  <a:pt x="9386686" y="711225"/>
                  <a:pt x="9394793" y="711225"/>
                </a:cubicBezTo>
                <a:cubicBezTo>
                  <a:pt x="9394793" y="711225"/>
                  <a:pt x="9394793" y="711225"/>
                  <a:pt x="9394793" y="706902"/>
                </a:cubicBezTo>
                <a:cubicBezTo>
                  <a:pt x="9394793" y="706902"/>
                  <a:pt x="9394793" y="706902"/>
                  <a:pt x="9459647" y="706902"/>
                </a:cubicBezTo>
                <a:cubicBezTo>
                  <a:pt x="9459647" y="706902"/>
                  <a:pt x="9459647" y="706902"/>
                  <a:pt x="9459647" y="717711"/>
                </a:cubicBezTo>
                <a:cubicBezTo>
                  <a:pt x="9459647" y="717711"/>
                  <a:pt x="9459647" y="717711"/>
                  <a:pt x="9467753" y="717711"/>
                </a:cubicBezTo>
                <a:cubicBezTo>
                  <a:pt x="9467753" y="717711"/>
                  <a:pt x="9467753" y="717711"/>
                  <a:pt x="9467753" y="735005"/>
                </a:cubicBezTo>
                <a:cubicBezTo>
                  <a:pt x="9467753" y="735005"/>
                  <a:pt x="9467753" y="735005"/>
                  <a:pt x="9489371" y="724196"/>
                </a:cubicBezTo>
                <a:cubicBezTo>
                  <a:pt x="9489371" y="724196"/>
                  <a:pt x="9489371" y="724196"/>
                  <a:pt x="9497478" y="683122"/>
                </a:cubicBezTo>
                <a:cubicBezTo>
                  <a:pt x="9497478" y="683122"/>
                  <a:pt x="9497478" y="683122"/>
                  <a:pt x="9505585" y="680960"/>
                </a:cubicBezTo>
                <a:cubicBezTo>
                  <a:pt x="9505585" y="680960"/>
                  <a:pt x="9505585" y="680960"/>
                  <a:pt x="9508287" y="611783"/>
                </a:cubicBezTo>
                <a:cubicBezTo>
                  <a:pt x="9508287" y="611783"/>
                  <a:pt x="9508287" y="611783"/>
                  <a:pt x="9510989" y="680960"/>
                </a:cubicBezTo>
                <a:cubicBezTo>
                  <a:pt x="9510989" y="680960"/>
                  <a:pt x="9510989" y="680960"/>
                  <a:pt x="9519096" y="683122"/>
                </a:cubicBezTo>
                <a:cubicBezTo>
                  <a:pt x="9519096" y="683122"/>
                  <a:pt x="9519096" y="683122"/>
                  <a:pt x="9519096" y="596651"/>
                </a:cubicBezTo>
                <a:cubicBezTo>
                  <a:pt x="9519096" y="596651"/>
                  <a:pt x="9519096" y="596651"/>
                  <a:pt x="9524501" y="596651"/>
                </a:cubicBezTo>
                <a:cubicBezTo>
                  <a:pt x="9524501" y="596651"/>
                  <a:pt x="9524501" y="596651"/>
                  <a:pt x="9524501" y="564224"/>
                </a:cubicBezTo>
                <a:cubicBezTo>
                  <a:pt x="9524501" y="564224"/>
                  <a:pt x="9524501" y="564224"/>
                  <a:pt x="9575844" y="564224"/>
                </a:cubicBezTo>
                <a:cubicBezTo>
                  <a:pt x="9575844" y="564224"/>
                  <a:pt x="9575844" y="564224"/>
                  <a:pt x="9575844" y="596651"/>
                </a:cubicBezTo>
                <a:cubicBezTo>
                  <a:pt x="9575844" y="596651"/>
                  <a:pt x="9575844" y="596651"/>
                  <a:pt x="9583951" y="596651"/>
                </a:cubicBezTo>
                <a:cubicBezTo>
                  <a:pt x="9583951" y="596651"/>
                  <a:pt x="9583951" y="596651"/>
                  <a:pt x="9583951" y="514503"/>
                </a:cubicBezTo>
                <a:cubicBezTo>
                  <a:pt x="9583951" y="514503"/>
                  <a:pt x="9583951" y="514503"/>
                  <a:pt x="9602866" y="514503"/>
                </a:cubicBezTo>
                <a:cubicBezTo>
                  <a:pt x="9602866" y="514503"/>
                  <a:pt x="9602866" y="514503"/>
                  <a:pt x="9602866" y="499371"/>
                </a:cubicBezTo>
                <a:cubicBezTo>
                  <a:pt x="9602866" y="499371"/>
                  <a:pt x="9602866" y="499371"/>
                  <a:pt x="9632591" y="499371"/>
                </a:cubicBezTo>
                <a:cubicBezTo>
                  <a:pt x="9632591" y="499371"/>
                  <a:pt x="9632591" y="499371"/>
                  <a:pt x="9632591" y="490724"/>
                </a:cubicBezTo>
                <a:cubicBezTo>
                  <a:pt x="9632591" y="490724"/>
                  <a:pt x="9632591" y="490724"/>
                  <a:pt x="9651507" y="490724"/>
                </a:cubicBezTo>
                <a:cubicBezTo>
                  <a:pt x="9651507" y="490724"/>
                  <a:pt x="9651507" y="490724"/>
                  <a:pt x="9651507" y="499371"/>
                </a:cubicBezTo>
                <a:cubicBezTo>
                  <a:pt x="9651507" y="499371"/>
                  <a:pt x="9651507" y="499371"/>
                  <a:pt x="9659613" y="499371"/>
                </a:cubicBezTo>
                <a:cubicBezTo>
                  <a:pt x="9659613" y="499371"/>
                  <a:pt x="9659613" y="499371"/>
                  <a:pt x="9659613" y="495047"/>
                </a:cubicBezTo>
                <a:cubicBezTo>
                  <a:pt x="9659613" y="495047"/>
                  <a:pt x="9659613" y="495047"/>
                  <a:pt x="9673125" y="495047"/>
                </a:cubicBezTo>
                <a:cubicBezTo>
                  <a:pt x="9673125" y="495047"/>
                  <a:pt x="9673125" y="495047"/>
                  <a:pt x="9673125" y="499371"/>
                </a:cubicBezTo>
                <a:cubicBezTo>
                  <a:pt x="9673125" y="499371"/>
                  <a:pt x="9673125" y="499371"/>
                  <a:pt x="9678529" y="499371"/>
                </a:cubicBezTo>
                <a:cubicBezTo>
                  <a:pt x="9678529" y="499371"/>
                  <a:pt x="9678529" y="499371"/>
                  <a:pt x="9678529" y="490724"/>
                </a:cubicBezTo>
                <a:cubicBezTo>
                  <a:pt x="9678529" y="490724"/>
                  <a:pt x="9678529" y="490724"/>
                  <a:pt x="9702850" y="490724"/>
                </a:cubicBezTo>
                <a:cubicBezTo>
                  <a:pt x="9702850" y="490724"/>
                  <a:pt x="9702850" y="490724"/>
                  <a:pt x="9702850" y="499371"/>
                </a:cubicBezTo>
                <a:cubicBezTo>
                  <a:pt x="9702850" y="499371"/>
                  <a:pt x="9702850" y="499371"/>
                  <a:pt x="9743383" y="499371"/>
                </a:cubicBezTo>
                <a:cubicBezTo>
                  <a:pt x="9743383" y="499371"/>
                  <a:pt x="9743383" y="499371"/>
                  <a:pt x="9743383" y="512342"/>
                </a:cubicBezTo>
                <a:cubicBezTo>
                  <a:pt x="9743383" y="512342"/>
                  <a:pt x="9743383" y="512342"/>
                  <a:pt x="9778513" y="512342"/>
                </a:cubicBezTo>
                <a:cubicBezTo>
                  <a:pt x="9778513" y="512342"/>
                  <a:pt x="9778513" y="512342"/>
                  <a:pt x="9778513" y="542607"/>
                </a:cubicBezTo>
                <a:cubicBezTo>
                  <a:pt x="9778513" y="542607"/>
                  <a:pt x="9778513" y="542607"/>
                  <a:pt x="9786619" y="542607"/>
                </a:cubicBezTo>
                <a:cubicBezTo>
                  <a:pt x="9786619" y="542607"/>
                  <a:pt x="9786619" y="542607"/>
                  <a:pt x="9786619" y="551254"/>
                </a:cubicBezTo>
                <a:cubicBezTo>
                  <a:pt x="9786619" y="551254"/>
                  <a:pt x="9786619" y="551254"/>
                  <a:pt x="9792024" y="551254"/>
                </a:cubicBezTo>
                <a:cubicBezTo>
                  <a:pt x="9792024" y="551254"/>
                  <a:pt x="9792024" y="551254"/>
                  <a:pt x="9792024" y="581519"/>
                </a:cubicBezTo>
                <a:cubicBezTo>
                  <a:pt x="9792024" y="581519"/>
                  <a:pt x="9792024" y="581519"/>
                  <a:pt x="9800131" y="581519"/>
                </a:cubicBezTo>
                <a:cubicBezTo>
                  <a:pt x="9800131" y="581519"/>
                  <a:pt x="9800131" y="581519"/>
                  <a:pt x="9800131" y="588004"/>
                </a:cubicBezTo>
                <a:cubicBezTo>
                  <a:pt x="9800131" y="588004"/>
                  <a:pt x="9800131" y="588004"/>
                  <a:pt x="9810940" y="588004"/>
                </a:cubicBezTo>
                <a:cubicBezTo>
                  <a:pt x="9810940" y="588004"/>
                  <a:pt x="9810940" y="588004"/>
                  <a:pt x="9810940" y="618269"/>
                </a:cubicBezTo>
                <a:cubicBezTo>
                  <a:pt x="9810940" y="618269"/>
                  <a:pt x="9810940" y="618269"/>
                  <a:pt x="9832558" y="618269"/>
                </a:cubicBezTo>
                <a:cubicBezTo>
                  <a:pt x="9832558" y="618269"/>
                  <a:pt x="9832558" y="618269"/>
                  <a:pt x="9832558" y="642048"/>
                </a:cubicBezTo>
                <a:cubicBezTo>
                  <a:pt x="9832558" y="642048"/>
                  <a:pt x="9832558" y="642048"/>
                  <a:pt x="9835260" y="642048"/>
                </a:cubicBezTo>
                <a:cubicBezTo>
                  <a:pt x="9835260" y="642048"/>
                  <a:pt x="9835260" y="642048"/>
                  <a:pt x="9835260" y="655019"/>
                </a:cubicBezTo>
                <a:cubicBezTo>
                  <a:pt x="9835260" y="655019"/>
                  <a:pt x="9835260" y="655019"/>
                  <a:pt x="9843367" y="655019"/>
                </a:cubicBezTo>
                <a:cubicBezTo>
                  <a:pt x="9843367" y="655019"/>
                  <a:pt x="9843367" y="655019"/>
                  <a:pt x="9843367" y="678799"/>
                </a:cubicBezTo>
                <a:cubicBezTo>
                  <a:pt x="9843367" y="678799"/>
                  <a:pt x="9843367" y="678799"/>
                  <a:pt x="9856878" y="678799"/>
                </a:cubicBezTo>
                <a:cubicBezTo>
                  <a:pt x="9856878" y="678799"/>
                  <a:pt x="9856878" y="678799"/>
                  <a:pt x="9856878" y="680960"/>
                </a:cubicBezTo>
                <a:cubicBezTo>
                  <a:pt x="9856878" y="680960"/>
                  <a:pt x="9856878" y="680960"/>
                  <a:pt x="9859581" y="680960"/>
                </a:cubicBezTo>
                <a:cubicBezTo>
                  <a:pt x="9859581" y="680960"/>
                  <a:pt x="9859581" y="680960"/>
                  <a:pt x="9859581" y="696093"/>
                </a:cubicBezTo>
                <a:cubicBezTo>
                  <a:pt x="9859581" y="696093"/>
                  <a:pt x="9859581" y="696093"/>
                  <a:pt x="9875794" y="680960"/>
                </a:cubicBezTo>
                <a:cubicBezTo>
                  <a:pt x="9875794" y="680960"/>
                  <a:pt x="9875794" y="680960"/>
                  <a:pt x="9913626" y="680960"/>
                </a:cubicBezTo>
                <a:cubicBezTo>
                  <a:pt x="9913626" y="680960"/>
                  <a:pt x="9913626" y="680960"/>
                  <a:pt x="9913626" y="767431"/>
                </a:cubicBezTo>
                <a:cubicBezTo>
                  <a:pt x="9913626" y="767431"/>
                  <a:pt x="9913626" y="767431"/>
                  <a:pt x="9921733" y="767431"/>
                </a:cubicBezTo>
                <a:cubicBezTo>
                  <a:pt x="9921733" y="767431"/>
                  <a:pt x="9921733" y="767431"/>
                  <a:pt x="9929839" y="756623"/>
                </a:cubicBezTo>
                <a:cubicBezTo>
                  <a:pt x="9929839" y="756623"/>
                  <a:pt x="9929839" y="756623"/>
                  <a:pt x="9929839" y="771755"/>
                </a:cubicBezTo>
                <a:cubicBezTo>
                  <a:pt x="9929839" y="771755"/>
                  <a:pt x="9929839" y="771755"/>
                  <a:pt x="9935244" y="771755"/>
                </a:cubicBezTo>
                <a:cubicBezTo>
                  <a:pt x="9935244" y="771755"/>
                  <a:pt x="9935244" y="771755"/>
                  <a:pt x="9935244" y="726358"/>
                </a:cubicBezTo>
                <a:cubicBezTo>
                  <a:pt x="9935244" y="726358"/>
                  <a:pt x="9935244" y="726358"/>
                  <a:pt x="9943351" y="726358"/>
                </a:cubicBezTo>
                <a:cubicBezTo>
                  <a:pt x="9943351" y="726358"/>
                  <a:pt x="9943351" y="726358"/>
                  <a:pt x="9943351" y="661504"/>
                </a:cubicBezTo>
                <a:cubicBezTo>
                  <a:pt x="9943351" y="661504"/>
                  <a:pt x="9943351" y="661504"/>
                  <a:pt x="9954159" y="661504"/>
                </a:cubicBezTo>
                <a:cubicBezTo>
                  <a:pt x="9954159" y="661504"/>
                  <a:pt x="9954159" y="661504"/>
                  <a:pt x="9970373" y="618269"/>
                </a:cubicBezTo>
                <a:cubicBezTo>
                  <a:pt x="9970373" y="618269"/>
                  <a:pt x="9970373" y="618269"/>
                  <a:pt x="9983884" y="618269"/>
                </a:cubicBezTo>
                <a:cubicBezTo>
                  <a:pt x="9983884" y="618269"/>
                  <a:pt x="9983884" y="618269"/>
                  <a:pt x="9997395" y="661504"/>
                </a:cubicBezTo>
                <a:cubicBezTo>
                  <a:pt x="9997395" y="661504"/>
                  <a:pt x="9997395" y="661504"/>
                  <a:pt x="10008205" y="661504"/>
                </a:cubicBezTo>
                <a:cubicBezTo>
                  <a:pt x="10008205" y="661504"/>
                  <a:pt x="10008205" y="661504"/>
                  <a:pt x="10008205" y="700416"/>
                </a:cubicBezTo>
                <a:cubicBezTo>
                  <a:pt x="10008205" y="700416"/>
                  <a:pt x="10008205" y="700416"/>
                  <a:pt x="10027120" y="700416"/>
                </a:cubicBezTo>
                <a:cubicBezTo>
                  <a:pt x="10027120" y="700416"/>
                  <a:pt x="10027120" y="700416"/>
                  <a:pt x="10027120" y="717711"/>
                </a:cubicBezTo>
                <a:cubicBezTo>
                  <a:pt x="10027120" y="717711"/>
                  <a:pt x="10027120" y="717711"/>
                  <a:pt x="10032525" y="717711"/>
                </a:cubicBezTo>
                <a:cubicBezTo>
                  <a:pt x="10032525" y="717711"/>
                  <a:pt x="10032525" y="717711"/>
                  <a:pt x="10032525" y="700416"/>
                </a:cubicBezTo>
                <a:cubicBezTo>
                  <a:pt x="10032525" y="700416"/>
                  <a:pt x="10032525" y="700416"/>
                  <a:pt x="10048739" y="700416"/>
                </a:cubicBezTo>
                <a:cubicBezTo>
                  <a:pt x="10048739" y="700416"/>
                  <a:pt x="10048739" y="700416"/>
                  <a:pt x="10048739" y="713387"/>
                </a:cubicBezTo>
                <a:cubicBezTo>
                  <a:pt x="10048739" y="713387"/>
                  <a:pt x="10048739" y="713387"/>
                  <a:pt x="10089272" y="713387"/>
                </a:cubicBezTo>
                <a:cubicBezTo>
                  <a:pt x="10089272" y="713387"/>
                  <a:pt x="10089272" y="713387"/>
                  <a:pt x="10089272" y="676637"/>
                </a:cubicBezTo>
                <a:cubicBezTo>
                  <a:pt x="10089272" y="676637"/>
                  <a:pt x="10089272" y="676637"/>
                  <a:pt x="10102783" y="676637"/>
                </a:cubicBezTo>
                <a:cubicBezTo>
                  <a:pt x="10102783" y="676637"/>
                  <a:pt x="10102783" y="676637"/>
                  <a:pt x="10102783" y="698255"/>
                </a:cubicBezTo>
                <a:cubicBezTo>
                  <a:pt x="10102783" y="698255"/>
                  <a:pt x="10102783" y="698255"/>
                  <a:pt x="10105486" y="698255"/>
                </a:cubicBezTo>
                <a:cubicBezTo>
                  <a:pt x="10105486" y="698255"/>
                  <a:pt x="10105486" y="698255"/>
                  <a:pt x="10105486" y="665828"/>
                </a:cubicBezTo>
                <a:cubicBezTo>
                  <a:pt x="10105486" y="665828"/>
                  <a:pt x="10105486" y="665828"/>
                  <a:pt x="10135211" y="665828"/>
                </a:cubicBezTo>
                <a:cubicBezTo>
                  <a:pt x="10135211" y="665828"/>
                  <a:pt x="10135211" y="665828"/>
                  <a:pt x="10135211" y="652857"/>
                </a:cubicBezTo>
                <a:cubicBezTo>
                  <a:pt x="10135211" y="652857"/>
                  <a:pt x="10135211" y="652857"/>
                  <a:pt x="10143317" y="652857"/>
                </a:cubicBezTo>
                <a:cubicBezTo>
                  <a:pt x="10143317" y="652857"/>
                  <a:pt x="10143317" y="652857"/>
                  <a:pt x="10143317" y="637725"/>
                </a:cubicBezTo>
                <a:cubicBezTo>
                  <a:pt x="10143317" y="637725"/>
                  <a:pt x="10143317" y="637725"/>
                  <a:pt x="10148722" y="637725"/>
                </a:cubicBezTo>
                <a:cubicBezTo>
                  <a:pt x="10148722" y="637725"/>
                  <a:pt x="10148722" y="637725"/>
                  <a:pt x="10148722" y="644210"/>
                </a:cubicBezTo>
                <a:cubicBezTo>
                  <a:pt x="10148722" y="644210"/>
                  <a:pt x="10148722" y="644210"/>
                  <a:pt x="10173042" y="644210"/>
                </a:cubicBezTo>
                <a:cubicBezTo>
                  <a:pt x="10173042" y="644210"/>
                  <a:pt x="10173042" y="644210"/>
                  <a:pt x="10173042" y="637725"/>
                </a:cubicBezTo>
                <a:cubicBezTo>
                  <a:pt x="10173042" y="637725"/>
                  <a:pt x="10173042" y="637725"/>
                  <a:pt x="10181149" y="637725"/>
                </a:cubicBezTo>
                <a:cubicBezTo>
                  <a:pt x="10181149" y="637725"/>
                  <a:pt x="10181149" y="637725"/>
                  <a:pt x="10181149" y="648534"/>
                </a:cubicBezTo>
                <a:cubicBezTo>
                  <a:pt x="10181149" y="648534"/>
                  <a:pt x="10181149" y="648534"/>
                  <a:pt x="10232492" y="648534"/>
                </a:cubicBezTo>
                <a:cubicBezTo>
                  <a:pt x="10232492" y="648534"/>
                  <a:pt x="10232492" y="648534"/>
                  <a:pt x="10232492" y="786887"/>
                </a:cubicBezTo>
                <a:cubicBezTo>
                  <a:pt x="10232492" y="786887"/>
                  <a:pt x="10232492" y="786887"/>
                  <a:pt x="10248705" y="786887"/>
                </a:cubicBezTo>
                <a:cubicBezTo>
                  <a:pt x="10248705" y="782564"/>
                  <a:pt x="10248705" y="778240"/>
                  <a:pt x="10248705" y="773917"/>
                </a:cubicBezTo>
                <a:cubicBezTo>
                  <a:pt x="10251408" y="773917"/>
                  <a:pt x="10251408" y="773917"/>
                  <a:pt x="10254110" y="773917"/>
                </a:cubicBezTo>
                <a:cubicBezTo>
                  <a:pt x="10254110" y="778240"/>
                  <a:pt x="10254110" y="782564"/>
                  <a:pt x="10254110" y="786887"/>
                </a:cubicBezTo>
                <a:cubicBezTo>
                  <a:pt x="10267621" y="786887"/>
                  <a:pt x="10281132" y="786887"/>
                  <a:pt x="10294644" y="786887"/>
                </a:cubicBezTo>
                <a:cubicBezTo>
                  <a:pt x="10294644" y="776079"/>
                  <a:pt x="10294644" y="767431"/>
                  <a:pt x="10294644" y="756623"/>
                </a:cubicBezTo>
                <a:cubicBezTo>
                  <a:pt x="10300048" y="756623"/>
                  <a:pt x="10305453" y="756623"/>
                  <a:pt x="10310857" y="756623"/>
                </a:cubicBezTo>
                <a:cubicBezTo>
                  <a:pt x="10310857" y="756623"/>
                  <a:pt x="10313559" y="754461"/>
                  <a:pt x="10313559" y="754461"/>
                </a:cubicBezTo>
                <a:cubicBezTo>
                  <a:pt x="10318964" y="754461"/>
                  <a:pt x="10324369" y="754461"/>
                  <a:pt x="10327071" y="754461"/>
                </a:cubicBezTo>
                <a:cubicBezTo>
                  <a:pt x="10329773" y="754461"/>
                  <a:pt x="10329773" y="756623"/>
                  <a:pt x="10332475" y="756623"/>
                </a:cubicBezTo>
                <a:cubicBezTo>
                  <a:pt x="10335177" y="756623"/>
                  <a:pt x="10340582" y="756623"/>
                  <a:pt x="10345987" y="756623"/>
                </a:cubicBezTo>
                <a:cubicBezTo>
                  <a:pt x="10345987" y="767431"/>
                  <a:pt x="10345987" y="778240"/>
                  <a:pt x="10345987" y="786887"/>
                </a:cubicBezTo>
                <a:cubicBezTo>
                  <a:pt x="10348689" y="786887"/>
                  <a:pt x="10351391" y="786887"/>
                  <a:pt x="10356795" y="786887"/>
                </a:cubicBezTo>
                <a:cubicBezTo>
                  <a:pt x="10356795" y="793373"/>
                  <a:pt x="10356795" y="799858"/>
                  <a:pt x="10356795" y="804182"/>
                </a:cubicBezTo>
                <a:cubicBezTo>
                  <a:pt x="10364902" y="806343"/>
                  <a:pt x="10375711" y="806343"/>
                  <a:pt x="10386520" y="806343"/>
                </a:cubicBezTo>
                <a:cubicBezTo>
                  <a:pt x="10386520" y="799858"/>
                  <a:pt x="10386520" y="795535"/>
                  <a:pt x="10386520" y="789049"/>
                </a:cubicBezTo>
                <a:cubicBezTo>
                  <a:pt x="10418947" y="789049"/>
                  <a:pt x="10454077" y="789049"/>
                  <a:pt x="10489206" y="789049"/>
                </a:cubicBezTo>
                <a:cubicBezTo>
                  <a:pt x="10489206" y="795535"/>
                  <a:pt x="10489206" y="799858"/>
                  <a:pt x="10489206" y="806343"/>
                </a:cubicBezTo>
                <a:cubicBezTo>
                  <a:pt x="10491908" y="806343"/>
                  <a:pt x="10497313" y="806343"/>
                  <a:pt x="10502717" y="806343"/>
                </a:cubicBezTo>
                <a:cubicBezTo>
                  <a:pt x="10502717" y="808505"/>
                  <a:pt x="10502717" y="808505"/>
                  <a:pt x="10502717" y="810667"/>
                </a:cubicBezTo>
                <a:cubicBezTo>
                  <a:pt x="10500015" y="810667"/>
                  <a:pt x="10497313" y="810667"/>
                  <a:pt x="10494611" y="810667"/>
                </a:cubicBezTo>
                <a:cubicBezTo>
                  <a:pt x="10494611" y="823638"/>
                  <a:pt x="10494611" y="834447"/>
                  <a:pt x="10494611" y="845255"/>
                </a:cubicBezTo>
                <a:cubicBezTo>
                  <a:pt x="10505420" y="845255"/>
                  <a:pt x="10516229" y="845255"/>
                  <a:pt x="10524335" y="845255"/>
                </a:cubicBezTo>
                <a:cubicBezTo>
                  <a:pt x="10524335" y="840932"/>
                  <a:pt x="10524335" y="836608"/>
                  <a:pt x="10524335" y="832285"/>
                </a:cubicBezTo>
                <a:cubicBezTo>
                  <a:pt x="10524335" y="830123"/>
                  <a:pt x="10524335" y="827961"/>
                  <a:pt x="10524335" y="825799"/>
                </a:cubicBezTo>
                <a:cubicBezTo>
                  <a:pt x="10524335" y="825799"/>
                  <a:pt x="10527038" y="825799"/>
                  <a:pt x="10529740" y="823638"/>
                </a:cubicBezTo>
                <a:cubicBezTo>
                  <a:pt x="10529740" y="821476"/>
                  <a:pt x="10529740" y="819314"/>
                  <a:pt x="10529740" y="814991"/>
                </a:cubicBezTo>
                <a:cubicBezTo>
                  <a:pt x="10535144" y="814991"/>
                  <a:pt x="10537847" y="814991"/>
                  <a:pt x="10543251" y="814991"/>
                </a:cubicBezTo>
                <a:cubicBezTo>
                  <a:pt x="10543251" y="817152"/>
                  <a:pt x="10543251" y="817152"/>
                  <a:pt x="10543251" y="819314"/>
                </a:cubicBezTo>
                <a:cubicBezTo>
                  <a:pt x="10545953" y="819314"/>
                  <a:pt x="10551358" y="819314"/>
                  <a:pt x="10554060" y="819314"/>
                </a:cubicBezTo>
                <a:cubicBezTo>
                  <a:pt x="10554060" y="817152"/>
                  <a:pt x="10554060" y="817152"/>
                  <a:pt x="10554060" y="814991"/>
                </a:cubicBezTo>
                <a:cubicBezTo>
                  <a:pt x="10559465" y="814991"/>
                  <a:pt x="10562167" y="814991"/>
                  <a:pt x="10564869" y="814991"/>
                </a:cubicBezTo>
                <a:cubicBezTo>
                  <a:pt x="10564869" y="804182"/>
                  <a:pt x="10567571" y="793373"/>
                  <a:pt x="10567571" y="782564"/>
                </a:cubicBezTo>
                <a:cubicBezTo>
                  <a:pt x="10570274" y="782564"/>
                  <a:pt x="10572976" y="782564"/>
                  <a:pt x="10575678" y="782564"/>
                </a:cubicBezTo>
                <a:cubicBezTo>
                  <a:pt x="10578381" y="795535"/>
                  <a:pt x="10578381" y="808505"/>
                  <a:pt x="10578381" y="819314"/>
                </a:cubicBezTo>
                <a:cubicBezTo>
                  <a:pt x="10581083" y="819314"/>
                  <a:pt x="10586487" y="819314"/>
                  <a:pt x="10589189" y="819314"/>
                </a:cubicBezTo>
                <a:cubicBezTo>
                  <a:pt x="10589189" y="808505"/>
                  <a:pt x="10591892" y="795535"/>
                  <a:pt x="10591892" y="782564"/>
                </a:cubicBezTo>
                <a:cubicBezTo>
                  <a:pt x="10594594" y="782564"/>
                  <a:pt x="10597296" y="782564"/>
                  <a:pt x="10599999" y="782564"/>
                </a:cubicBezTo>
                <a:cubicBezTo>
                  <a:pt x="10599999" y="795535"/>
                  <a:pt x="10602701" y="808505"/>
                  <a:pt x="10602701" y="819314"/>
                </a:cubicBezTo>
                <a:cubicBezTo>
                  <a:pt x="10602701" y="819314"/>
                  <a:pt x="10602701" y="819314"/>
                  <a:pt x="10629723" y="825799"/>
                </a:cubicBezTo>
                <a:cubicBezTo>
                  <a:pt x="10629723" y="825799"/>
                  <a:pt x="10629723" y="825799"/>
                  <a:pt x="10629723" y="843094"/>
                </a:cubicBezTo>
                <a:cubicBezTo>
                  <a:pt x="10637830" y="843094"/>
                  <a:pt x="10648639" y="843094"/>
                  <a:pt x="10656746" y="843094"/>
                </a:cubicBezTo>
                <a:cubicBezTo>
                  <a:pt x="10656746" y="840932"/>
                  <a:pt x="10656746" y="836608"/>
                  <a:pt x="10656746" y="834447"/>
                </a:cubicBezTo>
                <a:cubicBezTo>
                  <a:pt x="10659448" y="834447"/>
                  <a:pt x="10664853" y="834447"/>
                  <a:pt x="10667555" y="834447"/>
                </a:cubicBezTo>
                <a:cubicBezTo>
                  <a:pt x="10667555" y="836608"/>
                  <a:pt x="10667555" y="840932"/>
                  <a:pt x="10667555" y="843094"/>
                </a:cubicBezTo>
                <a:cubicBezTo>
                  <a:pt x="10670257" y="843094"/>
                  <a:pt x="10670257" y="843094"/>
                  <a:pt x="10672959" y="843094"/>
                </a:cubicBezTo>
                <a:cubicBezTo>
                  <a:pt x="10672959" y="832285"/>
                  <a:pt x="10672959" y="819314"/>
                  <a:pt x="10672959" y="808505"/>
                </a:cubicBezTo>
                <a:cubicBezTo>
                  <a:pt x="10678364" y="808505"/>
                  <a:pt x="10683769" y="808505"/>
                  <a:pt x="10689173" y="808505"/>
                </a:cubicBezTo>
                <a:cubicBezTo>
                  <a:pt x="10689173" y="810667"/>
                  <a:pt x="10689173" y="812829"/>
                  <a:pt x="10689173" y="814991"/>
                </a:cubicBezTo>
                <a:cubicBezTo>
                  <a:pt x="10697280" y="814991"/>
                  <a:pt x="10705387" y="814991"/>
                  <a:pt x="10713493" y="814991"/>
                </a:cubicBezTo>
                <a:cubicBezTo>
                  <a:pt x="10713493" y="814991"/>
                  <a:pt x="10713493" y="812829"/>
                  <a:pt x="10713493" y="810667"/>
                </a:cubicBezTo>
                <a:cubicBezTo>
                  <a:pt x="10716195" y="810667"/>
                  <a:pt x="10718898" y="810667"/>
                  <a:pt x="10721600" y="810667"/>
                </a:cubicBezTo>
                <a:cubicBezTo>
                  <a:pt x="10721600" y="812829"/>
                  <a:pt x="10721600" y="814991"/>
                  <a:pt x="10721600" y="814991"/>
                </a:cubicBezTo>
                <a:cubicBezTo>
                  <a:pt x="10724302" y="814991"/>
                  <a:pt x="10727005" y="814991"/>
                  <a:pt x="10729707" y="814991"/>
                </a:cubicBezTo>
                <a:cubicBezTo>
                  <a:pt x="10729707" y="812829"/>
                  <a:pt x="10729707" y="808505"/>
                  <a:pt x="10729707" y="806343"/>
                </a:cubicBezTo>
                <a:cubicBezTo>
                  <a:pt x="10732409" y="806343"/>
                  <a:pt x="10737813" y="806343"/>
                  <a:pt x="10740516" y="806343"/>
                </a:cubicBezTo>
                <a:cubicBezTo>
                  <a:pt x="10740516" y="804182"/>
                  <a:pt x="10740516" y="802020"/>
                  <a:pt x="10740516" y="799858"/>
                </a:cubicBezTo>
                <a:cubicBezTo>
                  <a:pt x="10743218" y="799858"/>
                  <a:pt x="10748623" y="799858"/>
                  <a:pt x="10751325" y="799858"/>
                </a:cubicBezTo>
                <a:cubicBezTo>
                  <a:pt x="10751325" y="802020"/>
                  <a:pt x="10751325" y="804182"/>
                  <a:pt x="10751325" y="806343"/>
                </a:cubicBezTo>
                <a:cubicBezTo>
                  <a:pt x="10799965" y="806343"/>
                  <a:pt x="10848606" y="806343"/>
                  <a:pt x="10897247" y="806343"/>
                </a:cubicBezTo>
                <a:cubicBezTo>
                  <a:pt x="10897247" y="808505"/>
                  <a:pt x="10897247" y="808505"/>
                  <a:pt x="10897247" y="810667"/>
                </a:cubicBezTo>
                <a:cubicBezTo>
                  <a:pt x="10902651" y="810667"/>
                  <a:pt x="10908056" y="810667"/>
                  <a:pt x="10913460" y="810667"/>
                </a:cubicBezTo>
                <a:cubicBezTo>
                  <a:pt x="10913460" y="808505"/>
                  <a:pt x="10913460" y="808505"/>
                  <a:pt x="10913460" y="806343"/>
                </a:cubicBezTo>
                <a:cubicBezTo>
                  <a:pt x="10918865" y="806343"/>
                  <a:pt x="10926971" y="806343"/>
                  <a:pt x="10935078" y="806343"/>
                </a:cubicBezTo>
                <a:cubicBezTo>
                  <a:pt x="10935078" y="808505"/>
                  <a:pt x="10935078" y="810667"/>
                  <a:pt x="10935078" y="812829"/>
                </a:cubicBezTo>
                <a:cubicBezTo>
                  <a:pt x="10940483" y="812829"/>
                  <a:pt x="10948589" y="812829"/>
                  <a:pt x="10953994" y="812829"/>
                </a:cubicBezTo>
                <a:cubicBezTo>
                  <a:pt x="10953994" y="821476"/>
                  <a:pt x="10953994" y="830123"/>
                  <a:pt x="10953994" y="836608"/>
                </a:cubicBezTo>
                <a:cubicBezTo>
                  <a:pt x="10964803" y="838770"/>
                  <a:pt x="10975612" y="838770"/>
                  <a:pt x="10986421" y="838770"/>
                </a:cubicBezTo>
                <a:cubicBezTo>
                  <a:pt x="10986421" y="830123"/>
                  <a:pt x="10986421" y="823638"/>
                  <a:pt x="10986421" y="817152"/>
                </a:cubicBezTo>
                <a:cubicBezTo>
                  <a:pt x="10986421" y="817152"/>
                  <a:pt x="10989123" y="817152"/>
                  <a:pt x="10989123" y="817152"/>
                </a:cubicBezTo>
                <a:cubicBezTo>
                  <a:pt x="10989123" y="823638"/>
                  <a:pt x="10989123" y="832285"/>
                  <a:pt x="10989123" y="838770"/>
                </a:cubicBezTo>
                <a:cubicBezTo>
                  <a:pt x="10991826" y="838770"/>
                  <a:pt x="10994528" y="838770"/>
                  <a:pt x="10997230" y="838770"/>
                </a:cubicBezTo>
                <a:cubicBezTo>
                  <a:pt x="10997230" y="825799"/>
                  <a:pt x="10997230" y="812829"/>
                  <a:pt x="10997230" y="797696"/>
                </a:cubicBezTo>
                <a:cubicBezTo>
                  <a:pt x="10999932" y="797696"/>
                  <a:pt x="11002635" y="797696"/>
                  <a:pt x="11005337" y="797696"/>
                </a:cubicBezTo>
                <a:cubicBezTo>
                  <a:pt x="11005337" y="812829"/>
                  <a:pt x="11005337" y="825799"/>
                  <a:pt x="11005337" y="840932"/>
                </a:cubicBezTo>
                <a:cubicBezTo>
                  <a:pt x="11008039" y="840932"/>
                  <a:pt x="11010741" y="840932"/>
                  <a:pt x="11013444" y="840932"/>
                </a:cubicBezTo>
                <a:cubicBezTo>
                  <a:pt x="11013444" y="830123"/>
                  <a:pt x="11013444" y="821476"/>
                  <a:pt x="11013444" y="810667"/>
                </a:cubicBezTo>
                <a:cubicBezTo>
                  <a:pt x="11029657" y="810667"/>
                  <a:pt x="11048573" y="810667"/>
                  <a:pt x="11064787" y="810667"/>
                </a:cubicBezTo>
                <a:cubicBezTo>
                  <a:pt x="11064787" y="819314"/>
                  <a:pt x="11064787" y="827961"/>
                  <a:pt x="11064787" y="836608"/>
                </a:cubicBezTo>
                <a:cubicBezTo>
                  <a:pt x="11070191" y="836608"/>
                  <a:pt x="11072893" y="836608"/>
                  <a:pt x="11078298" y="836608"/>
                </a:cubicBezTo>
                <a:cubicBezTo>
                  <a:pt x="11086405" y="691769"/>
                  <a:pt x="11091809" y="549092"/>
                  <a:pt x="11099916" y="404253"/>
                </a:cubicBezTo>
                <a:cubicBezTo>
                  <a:pt x="11086405" y="404253"/>
                  <a:pt x="11053977" y="391282"/>
                  <a:pt x="11083702" y="382635"/>
                </a:cubicBezTo>
                <a:cubicBezTo>
                  <a:pt x="11081000" y="380473"/>
                  <a:pt x="11078298" y="378311"/>
                  <a:pt x="11075595" y="378311"/>
                </a:cubicBezTo>
                <a:cubicBezTo>
                  <a:pt x="11075595" y="365341"/>
                  <a:pt x="11072893" y="363179"/>
                  <a:pt x="11086405" y="354532"/>
                </a:cubicBezTo>
                <a:cubicBezTo>
                  <a:pt x="11086405" y="350208"/>
                  <a:pt x="11086405" y="343723"/>
                  <a:pt x="11086405" y="337238"/>
                </a:cubicBezTo>
                <a:cubicBezTo>
                  <a:pt x="11091809" y="337238"/>
                  <a:pt x="11097213" y="337238"/>
                  <a:pt x="11105320" y="337238"/>
                </a:cubicBezTo>
                <a:cubicBezTo>
                  <a:pt x="11105320" y="328590"/>
                  <a:pt x="11105320" y="322105"/>
                  <a:pt x="11105320" y="315620"/>
                </a:cubicBezTo>
                <a:cubicBezTo>
                  <a:pt x="11105320" y="313458"/>
                  <a:pt x="11108023" y="313458"/>
                  <a:pt x="11108023" y="311296"/>
                </a:cubicBezTo>
                <a:cubicBezTo>
                  <a:pt x="11108023" y="285355"/>
                  <a:pt x="11108023" y="259414"/>
                  <a:pt x="11108023" y="233472"/>
                </a:cubicBezTo>
                <a:cubicBezTo>
                  <a:pt x="11108023" y="231310"/>
                  <a:pt x="11105320" y="229149"/>
                  <a:pt x="11105320" y="226987"/>
                </a:cubicBezTo>
                <a:cubicBezTo>
                  <a:pt x="11108023" y="224825"/>
                  <a:pt x="11110725" y="222663"/>
                  <a:pt x="11113427" y="220502"/>
                </a:cubicBezTo>
                <a:cubicBezTo>
                  <a:pt x="11113427" y="201046"/>
                  <a:pt x="11113427" y="181590"/>
                  <a:pt x="11113427" y="162134"/>
                </a:cubicBezTo>
                <a:cubicBezTo>
                  <a:pt x="11113427" y="159972"/>
                  <a:pt x="11113427" y="159972"/>
                  <a:pt x="11116129" y="157810"/>
                </a:cubicBezTo>
                <a:cubicBezTo>
                  <a:pt x="11116129" y="140516"/>
                  <a:pt x="11116129" y="121060"/>
                  <a:pt x="11116129" y="101604"/>
                </a:cubicBezTo>
                <a:cubicBezTo>
                  <a:pt x="11116129" y="101604"/>
                  <a:pt x="11116129" y="99442"/>
                  <a:pt x="11118832" y="99442"/>
                </a:cubicBezTo>
                <a:cubicBezTo>
                  <a:pt x="11118832" y="92957"/>
                  <a:pt x="11118832" y="88633"/>
                  <a:pt x="11118832" y="82148"/>
                </a:cubicBezTo>
                <a:cubicBezTo>
                  <a:pt x="11118832" y="82148"/>
                  <a:pt x="11118832" y="79986"/>
                  <a:pt x="11121534" y="79986"/>
                </a:cubicBezTo>
                <a:cubicBezTo>
                  <a:pt x="11124236" y="79986"/>
                  <a:pt x="11124236" y="82148"/>
                  <a:pt x="11124236" y="82148"/>
                </a:cubicBezTo>
                <a:cubicBezTo>
                  <a:pt x="11124236" y="88633"/>
                  <a:pt x="11124236" y="92957"/>
                  <a:pt x="11124236" y="99442"/>
                </a:cubicBezTo>
                <a:cubicBezTo>
                  <a:pt x="11124236" y="99442"/>
                  <a:pt x="11126938" y="101604"/>
                  <a:pt x="11126938" y="101604"/>
                </a:cubicBezTo>
                <a:cubicBezTo>
                  <a:pt x="11126938" y="121060"/>
                  <a:pt x="11126938" y="140516"/>
                  <a:pt x="11126938" y="157810"/>
                </a:cubicBezTo>
                <a:cubicBezTo>
                  <a:pt x="11126938" y="159972"/>
                  <a:pt x="11129641" y="162134"/>
                  <a:pt x="11129641" y="162134"/>
                </a:cubicBezTo>
                <a:cubicBezTo>
                  <a:pt x="11129641" y="181590"/>
                  <a:pt x="11129641" y="201046"/>
                  <a:pt x="11129641" y="220502"/>
                </a:cubicBezTo>
                <a:cubicBezTo>
                  <a:pt x="11132343" y="222663"/>
                  <a:pt x="11135045" y="224825"/>
                  <a:pt x="11137747" y="226987"/>
                </a:cubicBezTo>
                <a:cubicBezTo>
                  <a:pt x="11137747" y="229149"/>
                  <a:pt x="11135045" y="231310"/>
                  <a:pt x="11135045" y="233472"/>
                </a:cubicBezTo>
                <a:cubicBezTo>
                  <a:pt x="11135045" y="259414"/>
                  <a:pt x="11135045" y="285355"/>
                  <a:pt x="11135045" y="311296"/>
                </a:cubicBezTo>
                <a:cubicBezTo>
                  <a:pt x="11135045" y="313458"/>
                  <a:pt x="11137747" y="313458"/>
                  <a:pt x="11137747" y="315620"/>
                </a:cubicBezTo>
                <a:cubicBezTo>
                  <a:pt x="11137747" y="322105"/>
                  <a:pt x="11137747" y="328590"/>
                  <a:pt x="11137747" y="337238"/>
                </a:cubicBezTo>
                <a:cubicBezTo>
                  <a:pt x="11143152" y="337238"/>
                  <a:pt x="11151259" y="337238"/>
                  <a:pt x="11156663" y="337238"/>
                </a:cubicBezTo>
                <a:cubicBezTo>
                  <a:pt x="11156663" y="343723"/>
                  <a:pt x="11156663" y="350208"/>
                  <a:pt x="11156663" y="354532"/>
                </a:cubicBezTo>
                <a:cubicBezTo>
                  <a:pt x="11167472" y="363179"/>
                  <a:pt x="11167472" y="363179"/>
                  <a:pt x="11167472" y="378311"/>
                </a:cubicBezTo>
                <a:cubicBezTo>
                  <a:pt x="11164770" y="378311"/>
                  <a:pt x="11162068" y="380473"/>
                  <a:pt x="11159365" y="382635"/>
                </a:cubicBezTo>
                <a:cubicBezTo>
                  <a:pt x="11186388" y="393444"/>
                  <a:pt x="11153961" y="402091"/>
                  <a:pt x="11143152" y="404253"/>
                </a:cubicBezTo>
                <a:cubicBezTo>
                  <a:pt x="11145854" y="488562"/>
                  <a:pt x="11151259" y="572871"/>
                  <a:pt x="11153961" y="657181"/>
                </a:cubicBezTo>
                <a:cubicBezTo>
                  <a:pt x="11183686" y="657181"/>
                  <a:pt x="11213411" y="657181"/>
                  <a:pt x="11240433" y="657181"/>
                </a:cubicBezTo>
                <a:cubicBezTo>
                  <a:pt x="11240433" y="683122"/>
                  <a:pt x="11240433" y="709063"/>
                  <a:pt x="11240433" y="732843"/>
                </a:cubicBezTo>
                <a:cubicBezTo>
                  <a:pt x="11245838" y="732843"/>
                  <a:pt x="11248540" y="732843"/>
                  <a:pt x="11251242" y="732843"/>
                </a:cubicBezTo>
                <a:cubicBezTo>
                  <a:pt x="11251242" y="730681"/>
                  <a:pt x="11253944" y="728519"/>
                  <a:pt x="11253944" y="726358"/>
                </a:cubicBezTo>
                <a:cubicBezTo>
                  <a:pt x="11256647" y="726358"/>
                  <a:pt x="11259349" y="726358"/>
                  <a:pt x="11262051" y="726358"/>
                </a:cubicBezTo>
                <a:cubicBezTo>
                  <a:pt x="11262051" y="728519"/>
                  <a:pt x="11262051" y="730681"/>
                  <a:pt x="11264753" y="735005"/>
                </a:cubicBezTo>
                <a:cubicBezTo>
                  <a:pt x="11270158" y="735005"/>
                  <a:pt x="11275562" y="735005"/>
                  <a:pt x="11280967" y="735005"/>
                </a:cubicBezTo>
                <a:cubicBezTo>
                  <a:pt x="11280967" y="732843"/>
                  <a:pt x="11280967" y="730681"/>
                  <a:pt x="11280967" y="728519"/>
                </a:cubicBezTo>
                <a:cubicBezTo>
                  <a:pt x="11291776" y="728519"/>
                  <a:pt x="11299883" y="728519"/>
                  <a:pt x="11310692" y="728519"/>
                </a:cubicBezTo>
                <a:cubicBezTo>
                  <a:pt x="11310692" y="730681"/>
                  <a:pt x="11310692" y="732843"/>
                  <a:pt x="11310692" y="735005"/>
                </a:cubicBezTo>
                <a:cubicBezTo>
                  <a:pt x="11318799" y="735005"/>
                  <a:pt x="11329607" y="735005"/>
                  <a:pt x="11337714" y="735005"/>
                </a:cubicBezTo>
                <a:cubicBezTo>
                  <a:pt x="11337714" y="750137"/>
                  <a:pt x="11337714" y="765270"/>
                  <a:pt x="11337714" y="780402"/>
                </a:cubicBezTo>
                <a:cubicBezTo>
                  <a:pt x="11343119" y="780402"/>
                  <a:pt x="11351226" y="780402"/>
                  <a:pt x="11356630" y="780402"/>
                </a:cubicBezTo>
                <a:cubicBezTo>
                  <a:pt x="11356630" y="776079"/>
                  <a:pt x="11356630" y="771755"/>
                  <a:pt x="11356630" y="767431"/>
                </a:cubicBezTo>
                <a:cubicBezTo>
                  <a:pt x="11364737" y="767431"/>
                  <a:pt x="11372844" y="767431"/>
                  <a:pt x="11378248" y="767431"/>
                </a:cubicBezTo>
                <a:cubicBezTo>
                  <a:pt x="11378248" y="706902"/>
                  <a:pt x="11378248" y="648534"/>
                  <a:pt x="11378248" y="588004"/>
                </a:cubicBezTo>
                <a:cubicBezTo>
                  <a:pt x="11380950" y="585842"/>
                  <a:pt x="11383653" y="583680"/>
                  <a:pt x="11386355" y="581519"/>
                </a:cubicBezTo>
                <a:cubicBezTo>
                  <a:pt x="11418782" y="581519"/>
                  <a:pt x="11451209" y="581519"/>
                  <a:pt x="11483636" y="581519"/>
                </a:cubicBezTo>
                <a:cubicBezTo>
                  <a:pt x="11483636" y="583680"/>
                  <a:pt x="11483636" y="588004"/>
                  <a:pt x="11483636" y="590166"/>
                </a:cubicBezTo>
                <a:cubicBezTo>
                  <a:pt x="11486338" y="590166"/>
                  <a:pt x="11491743" y="590166"/>
                  <a:pt x="11497147" y="590166"/>
                </a:cubicBezTo>
                <a:cubicBezTo>
                  <a:pt x="11497147" y="629078"/>
                  <a:pt x="11497147" y="667990"/>
                  <a:pt x="11497147" y="704740"/>
                </a:cubicBezTo>
                <a:cubicBezTo>
                  <a:pt x="11507956" y="704740"/>
                  <a:pt x="11516063" y="704740"/>
                  <a:pt x="11526872" y="704740"/>
                </a:cubicBezTo>
                <a:cubicBezTo>
                  <a:pt x="11526872" y="683122"/>
                  <a:pt x="11526872" y="661504"/>
                  <a:pt x="11526872" y="637725"/>
                </a:cubicBezTo>
                <a:cubicBezTo>
                  <a:pt x="11537681" y="637725"/>
                  <a:pt x="11551192" y="637725"/>
                  <a:pt x="11562001" y="637725"/>
                </a:cubicBezTo>
                <a:cubicBezTo>
                  <a:pt x="11564704" y="637725"/>
                  <a:pt x="11564704" y="635563"/>
                  <a:pt x="11567406" y="633401"/>
                </a:cubicBezTo>
                <a:cubicBezTo>
                  <a:pt x="11570108" y="633401"/>
                  <a:pt x="11575513" y="633401"/>
                  <a:pt x="11578215" y="633401"/>
                </a:cubicBezTo>
                <a:cubicBezTo>
                  <a:pt x="11580917" y="635563"/>
                  <a:pt x="11580917" y="637725"/>
                  <a:pt x="11583619" y="637725"/>
                </a:cubicBezTo>
                <a:cubicBezTo>
                  <a:pt x="11591726" y="637725"/>
                  <a:pt x="11602535" y="637725"/>
                  <a:pt x="11613344" y="637725"/>
                </a:cubicBezTo>
                <a:cubicBezTo>
                  <a:pt x="11613344" y="598813"/>
                  <a:pt x="11613344" y="559901"/>
                  <a:pt x="11613344" y="520989"/>
                </a:cubicBezTo>
                <a:cubicBezTo>
                  <a:pt x="11613344" y="520989"/>
                  <a:pt x="11613344" y="520989"/>
                  <a:pt x="11689007" y="510180"/>
                </a:cubicBezTo>
                <a:cubicBezTo>
                  <a:pt x="11689007" y="510180"/>
                  <a:pt x="11689007" y="510180"/>
                  <a:pt x="11689007" y="518827"/>
                </a:cubicBezTo>
                <a:cubicBezTo>
                  <a:pt x="11689007" y="518827"/>
                  <a:pt x="11689007" y="518827"/>
                  <a:pt x="11724137" y="518827"/>
                </a:cubicBezTo>
                <a:cubicBezTo>
                  <a:pt x="11724137" y="518827"/>
                  <a:pt x="11724137" y="518827"/>
                  <a:pt x="11724137" y="773917"/>
                </a:cubicBezTo>
                <a:cubicBezTo>
                  <a:pt x="11732244" y="773917"/>
                  <a:pt x="11743053" y="773917"/>
                  <a:pt x="11753862" y="773917"/>
                </a:cubicBezTo>
                <a:cubicBezTo>
                  <a:pt x="11753862" y="771755"/>
                  <a:pt x="11753862" y="771755"/>
                  <a:pt x="11753862" y="769593"/>
                </a:cubicBezTo>
                <a:cubicBezTo>
                  <a:pt x="11759266" y="769593"/>
                  <a:pt x="11764671" y="769593"/>
                  <a:pt x="11770075" y="769593"/>
                </a:cubicBezTo>
                <a:cubicBezTo>
                  <a:pt x="11770075" y="771755"/>
                  <a:pt x="11770075" y="771755"/>
                  <a:pt x="11770075" y="773917"/>
                </a:cubicBezTo>
                <a:cubicBezTo>
                  <a:pt x="11780884" y="773917"/>
                  <a:pt x="11791693" y="773917"/>
                  <a:pt x="11802502" y="773917"/>
                </a:cubicBezTo>
                <a:cubicBezTo>
                  <a:pt x="11802502" y="769593"/>
                  <a:pt x="11802502" y="765270"/>
                  <a:pt x="11802502" y="760946"/>
                </a:cubicBezTo>
                <a:cubicBezTo>
                  <a:pt x="11816013" y="760946"/>
                  <a:pt x="11829525" y="760946"/>
                  <a:pt x="11840334" y="760946"/>
                </a:cubicBezTo>
                <a:cubicBezTo>
                  <a:pt x="11840334" y="758784"/>
                  <a:pt x="11840334" y="756623"/>
                  <a:pt x="11840334" y="756623"/>
                </a:cubicBezTo>
                <a:cubicBezTo>
                  <a:pt x="11845738" y="756623"/>
                  <a:pt x="11851143" y="756623"/>
                  <a:pt x="11856547" y="756623"/>
                </a:cubicBezTo>
                <a:cubicBezTo>
                  <a:pt x="11856547" y="756623"/>
                  <a:pt x="11856547" y="758784"/>
                  <a:pt x="11856547" y="760946"/>
                </a:cubicBezTo>
                <a:cubicBezTo>
                  <a:pt x="11864654" y="760946"/>
                  <a:pt x="11875463" y="760946"/>
                  <a:pt x="11883570" y="760946"/>
                </a:cubicBezTo>
                <a:cubicBezTo>
                  <a:pt x="11883570" y="754461"/>
                  <a:pt x="11883570" y="750137"/>
                  <a:pt x="11883570" y="743652"/>
                </a:cubicBezTo>
                <a:cubicBezTo>
                  <a:pt x="11886272" y="743652"/>
                  <a:pt x="11891677" y="743652"/>
                  <a:pt x="11894379" y="743652"/>
                </a:cubicBezTo>
                <a:cubicBezTo>
                  <a:pt x="11894379" y="739328"/>
                  <a:pt x="11894379" y="735005"/>
                  <a:pt x="11894379" y="730681"/>
                </a:cubicBezTo>
                <a:cubicBezTo>
                  <a:pt x="11918699" y="730681"/>
                  <a:pt x="11945722" y="730681"/>
                  <a:pt x="11970042" y="730681"/>
                </a:cubicBezTo>
                <a:cubicBezTo>
                  <a:pt x="11970042" y="719872"/>
                  <a:pt x="11970042" y="711225"/>
                  <a:pt x="11970042" y="700416"/>
                </a:cubicBezTo>
                <a:cubicBezTo>
                  <a:pt x="11978149" y="700416"/>
                  <a:pt x="11986256" y="700416"/>
                  <a:pt x="11994362" y="700416"/>
                </a:cubicBezTo>
                <a:cubicBezTo>
                  <a:pt x="11994362" y="698255"/>
                  <a:pt x="11994362" y="696093"/>
                  <a:pt x="11994362" y="693931"/>
                </a:cubicBezTo>
                <a:cubicBezTo>
                  <a:pt x="11999767" y="693931"/>
                  <a:pt x="12005171" y="693931"/>
                  <a:pt x="12010576" y="693931"/>
                </a:cubicBezTo>
                <a:cubicBezTo>
                  <a:pt x="12010576" y="696093"/>
                  <a:pt x="12010576" y="698255"/>
                  <a:pt x="12010576" y="700416"/>
                </a:cubicBezTo>
                <a:cubicBezTo>
                  <a:pt x="12018683" y="700416"/>
                  <a:pt x="12024087" y="700416"/>
                  <a:pt x="12032194" y="700416"/>
                </a:cubicBezTo>
                <a:cubicBezTo>
                  <a:pt x="12032194" y="715549"/>
                  <a:pt x="12032194" y="732843"/>
                  <a:pt x="12032194" y="750137"/>
                </a:cubicBezTo>
                <a:cubicBezTo>
                  <a:pt x="12045705" y="750137"/>
                  <a:pt x="12061919" y="750137"/>
                  <a:pt x="12075430" y="750137"/>
                </a:cubicBezTo>
                <a:cubicBezTo>
                  <a:pt x="12075430" y="741490"/>
                  <a:pt x="12075430" y="732843"/>
                  <a:pt x="12075430" y="724196"/>
                </a:cubicBezTo>
                <a:cubicBezTo>
                  <a:pt x="12091644" y="724196"/>
                  <a:pt x="12110559" y="724196"/>
                  <a:pt x="12126773" y="724196"/>
                </a:cubicBezTo>
                <a:cubicBezTo>
                  <a:pt x="12126773" y="713387"/>
                  <a:pt x="12126773" y="704740"/>
                  <a:pt x="12126773" y="693931"/>
                </a:cubicBezTo>
                <a:cubicBezTo>
                  <a:pt x="12148391" y="693931"/>
                  <a:pt x="12170009" y="693931"/>
                  <a:pt x="12191627" y="693931"/>
                </a:cubicBezTo>
                <a:cubicBezTo>
                  <a:pt x="12191627" y="693931"/>
                  <a:pt x="12191627" y="693931"/>
                  <a:pt x="12191627" y="886329"/>
                </a:cubicBezTo>
                <a:cubicBezTo>
                  <a:pt x="12191627" y="886329"/>
                  <a:pt x="12191627" y="886329"/>
                  <a:pt x="9548589" y="886329"/>
                </a:cubicBezTo>
                <a:lnTo>
                  <a:pt x="8511957" y="886329"/>
                </a:lnTo>
                <a:cubicBezTo>
                  <a:pt x="8511957" y="886329"/>
                  <a:pt x="8511957" y="886329"/>
                  <a:pt x="8323543" y="886329"/>
                </a:cubicBezTo>
                <a:lnTo>
                  <a:pt x="8246334" y="886329"/>
                </a:lnTo>
                <a:lnTo>
                  <a:pt x="8065345" y="886329"/>
                </a:lnTo>
                <a:cubicBezTo>
                  <a:pt x="7618733" y="886329"/>
                  <a:pt x="6725510" y="886329"/>
                  <a:pt x="4939062" y="886329"/>
                </a:cubicBezTo>
                <a:lnTo>
                  <a:pt x="4205110" y="886329"/>
                </a:lnTo>
                <a:lnTo>
                  <a:pt x="4175786" y="886329"/>
                </a:lnTo>
                <a:lnTo>
                  <a:pt x="3464904" y="886329"/>
                </a:lnTo>
                <a:cubicBezTo>
                  <a:pt x="0" y="886329"/>
                  <a:pt x="0" y="886329"/>
                  <a:pt x="0" y="886329"/>
                </a:cubicBezTo>
                <a:cubicBezTo>
                  <a:pt x="0" y="693931"/>
                  <a:pt x="0" y="693931"/>
                  <a:pt x="0" y="693931"/>
                </a:cubicBezTo>
                <a:cubicBezTo>
                  <a:pt x="23042" y="693931"/>
                  <a:pt x="46084" y="693931"/>
                  <a:pt x="69125" y="693931"/>
                </a:cubicBezTo>
                <a:cubicBezTo>
                  <a:pt x="69125" y="704740"/>
                  <a:pt x="69125" y="713387"/>
                  <a:pt x="69125" y="724196"/>
                </a:cubicBezTo>
                <a:cubicBezTo>
                  <a:pt x="86407" y="724196"/>
                  <a:pt x="106568" y="724196"/>
                  <a:pt x="123849" y="724196"/>
                </a:cubicBezTo>
                <a:cubicBezTo>
                  <a:pt x="123849" y="732843"/>
                  <a:pt x="123849" y="741490"/>
                  <a:pt x="123849" y="750137"/>
                </a:cubicBezTo>
                <a:cubicBezTo>
                  <a:pt x="138251" y="750137"/>
                  <a:pt x="155532" y="750137"/>
                  <a:pt x="169933" y="750137"/>
                </a:cubicBezTo>
                <a:cubicBezTo>
                  <a:pt x="169933" y="732843"/>
                  <a:pt x="169933" y="715549"/>
                  <a:pt x="169933" y="700416"/>
                </a:cubicBezTo>
                <a:cubicBezTo>
                  <a:pt x="178573" y="700416"/>
                  <a:pt x="184334" y="700416"/>
                  <a:pt x="192975" y="700416"/>
                </a:cubicBezTo>
                <a:cubicBezTo>
                  <a:pt x="192975" y="698255"/>
                  <a:pt x="192975" y="696093"/>
                  <a:pt x="192975" y="693931"/>
                </a:cubicBezTo>
                <a:cubicBezTo>
                  <a:pt x="198735" y="693931"/>
                  <a:pt x="204495" y="693931"/>
                  <a:pt x="210256" y="693931"/>
                </a:cubicBezTo>
                <a:cubicBezTo>
                  <a:pt x="210256" y="696093"/>
                  <a:pt x="210256" y="698255"/>
                  <a:pt x="210256" y="700416"/>
                </a:cubicBezTo>
                <a:cubicBezTo>
                  <a:pt x="218896" y="700416"/>
                  <a:pt x="227537" y="700416"/>
                  <a:pt x="236178" y="700416"/>
                </a:cubicBezTo>
                <a:cubicBezTo>
                  <a:pt x="236178" y="711225"/>
                  <a:pt x="236178" y="719872"/>
                  <a:pt x="236178" y="730681"/>
                </a:cubicBezTo>
                <a:cubicBezTo>
                  <a:pt x="262100" y="730681"/>
                  <a:pt x="290902" y="730681"/>
                  <a:pt x="316824" y="730681"/>
                </a:cubicBezTo>
                <a:cubicBezTo>
                  <a:pt x="316824" y="735005"/>
                  <a:pt x="316824" y="739328"/>
                  <a:pt x="316824" y="743652"/>
                </a:cubicBezTo>
                <a:cubicBezTo>
                  <a:pt x="319704" y="743652"/>
                  <a:pt x="325464" y="743652"/>
                  <a:pt x="328344" y="743652"/>
                </a:cubicBezTo>
                <a:cubicBezTo>
                  <a:pt x="328344" y="750137"/>
                  <a:pt x="328344" y="754461"/>
                  <a:pt x="328344" y="760946"/>
                </a:cubicBezTo>
                <a:cubicBezTo>
                  <a:pt x="336985" y="760946"/>
                  <a:pt x="348506" y="760946"/>
                  <a:pt x="357147" y="760946"/>
                </a:cubicBezTo>
                <a:cubicBezTo>
                  <a:pt x="357147" y="758784"/>
                  <a:pt x="357147" y="756623"/>
                  <a:pt x="357147" y="756623"/>
                </a:cubicBezTo>
                <a:cubicBezTo>
                  <a:pt x="362907" y="756623"/>
                  <a:pt x="368667" y="756623"/>
                  <a:pt x="374428" y="756623"/>
                </a:cubicBezTo>
                <a:cubicBezTo>
                  <a:pt x="374428" y="756623"/>
                  <a:pt x="374428" y="758784"/>
                  <a:pt x="374428" y="760946"/>
                </a:cubicBezTo>
                <a:cubicBezTo>
                  <a:pt x="385949" y="760946"/>
                  <a:pt x="400350" y="760946"/>
                  <a:pt x="414751" y="760946"/>
                </a:cubicBezTo>
                <a:cubicBezTo>
                  <a:pt x="414751" y="765270"/>
                  <a:pt x="414751" y="769593"/>
                  <a:pt x="414751" y="773917"/>
                </a:cubicBezTo>
                <a:cubicBezTo>
                  <a:pt x="426272" y="773917"/>
                  <a:pt x="437792" y="773917"/>
                  <a:pt x="449313" y="773917"/>
                </a:cubicBezTo>
                <a:cubicBezTo>
                  <a:pt x="449313" y="771755"/>
                  <a:pt x="449313" y="771755"/>
                  <a:pt x="449313" y="769593"/>
                </a:cubicBezTo>
                <a:cubicBezTo>
                  <a:pt x="455074" y="769593"/>
                  <a:pt x="460834" y="769593"/>
                  <a:pt x="466595" y="769593"/>
                </a:cubicBezTo>
                <a:cubicBezTo>
                  <a:pt x="466595" y="771755"/>
                  <a:pt x="466595" y="771755"/>
                  <a:pt x="466595" y="773917"/>
                </a:cubicBezTo>
                <a:cubicBezTo>
                  <a:pt x="478115" y="773917"/>
                  <a:pt x="489636" y="773917"/>
                  <a:pt x="498277" y="773917"/>
                </a:cubicBezTo>
                <a:cubicBezTo>
                  <a:pt x="498277" y="518827"/>
                  <a:pt x="498277" y="518827"/>
                  <a:pt x="498277" y="518827"/>
                </a:cubicBezTo>
                <a:cubicBezTo>
                  <a:pt x="535720" y="518827"/>
                  <a:pt x="535720" y="518827"/>
                  <a:pt x="535720" y="518827"/>
                </a:cubicBezTo>
                <a:cubicBezTo>
                  <a:pt x="535720" y="510180"/>
                  <a:pt x="535720" y="510180"/>
                  <a:pt x="535720" y="510180"/>
                </a:cubicBezTo>
                <a:cubicBezTo>
                  <a:pt x="616366" y="520989"/>
                  <a:pt x="616366" y="520989"/>
                  <a:pt x="616366" y="520989"/>
                </a:cubicBezTo>
                <a:cubicBezTo>
                  <a:pt x="616366" y="559901"/>
                  <a:pt x="616366" y="598813"/>
                  <a:pt x="616366" y="637725"/>
                </a:cubicBezTo>
                <a:cubicBezTo>
                  <a:pt x="627886" y="637725"/>
                  <a:pt x="639407" y="637725"/>
                  <a:pt x="648048" y="637725"/>
                </a:cubicBezTo>
                <a:cubicBezTo>
                  <a:pt x="650928" y="637725"/>
                  <a:pt x="650928" y="635563"/>
                  <a:pt x="653808" y="633401"/>
                </a:cubicBezTo>
                <a:cubicBezTo>
                  <a:pt x="656689" y="633401"/>
                  <a:pt x="662449" y="633401"/>
                  <a:pt x="665329" y="633401"/>
                </a:cubicBezTo>
                <a:cubicBezTo>
                  <a:pt x="668209" y="635563"/>
                  <a:pt x="668209" y="637725"/>
                  <a:pt x="671090" y="637725"/>
                </a:cubicBezTo>
                <a:cubicBezTo>
                  <a:pt x="682611" y="637725"/>
                  <a:pt x="697011" y="637725"/>
                  <a:pt x="708532" y="637725"/>
                </a:cubicBezTo>
                <a:cubicBezTo>
                  <a:pt x="708532" y="661504"/>
                  <a:pt x="708532" y="683122"/>
                  <a:pt x="708532" y="704740"/>
                </a:cubicBezTo>
                <a:cubicBezTo>
                  <a:pt x="720053" y="704740"/>
                  <a:pt x="728694" y="704740"/>
                  <a:pt x="740215" y="704740"/>
                </a:cubicBezTo>
                <a:cubicBezTo>
                  <a:pt x="740215" y="667990"/>
                  <a:pt x="740215" y="629078"/>
                  <a:pt x="740215" y="590166"/>
                </a:cubicBezTo>
                <a:cubicBezTo>
                  <a:pt x="745975" y="590166"/>
                  <a:pt x="751736" y="590166"/>
                  <a:pt x="754616" y="590166"/>
                </a:cubicBezTo>
                <a:cubicBezTo>
                  <a:pt x="754616" y="588004"/>
                  <a:pt x="754616" y="583680"/>
                  <a:pt x="754616" y="581519"/>
                </a:cubicBezTo>
                <a:cubicBezTo>
                  <a:pt x="789178" y="581519"/>
                  <a:pt x="823741" y="581519"/>
                  <a:pt x="858303" y="581519"/>
                </a:cubicBezTo>
                <a:cubicBezTo>
                  <a:pt x="861184" y="583680"/>
                  <a:pt x="864064" y="585842"/>
                  <a:pt x="866944" y="588004"/>
                </a:cubicBezTo>
                <a:cubicBezTo>
                  <a:pt x="866944" y="648534"/>
                  <a:pt x="866944" y="706902"/>
                  <a:pt x="866944" y="767431"/>
                </a:cubicBezTo>
                <a:cubicBezTo>
                  <a:pt x="872704" y="767431"/>
                  <a:pt x="881345" y="767431"/>
                  <a:pt x="889986" y="767431"/>
                </a:cubicBezTo>
                <a:cubicBezTo>
                  <a:pt x="889986" y="771755"/>
                  <a:pt x="889986" y="776079"/>
                  <a:pt x="889986" y="780402"/>
                </a:cubicBezTo>
                <a:cubicBezTo>
                  <a:pt x="895746" y="780402"/>
                  <a:pt x="904387" y="780402"/>
                  <a:pt x="910147" y="780402"/>
                </a:cubicBezTo>
                <a:cubicBezTo>
                  <a:pt x="910147" y="765270"/>
                  <a:pt x="910147" y="750137"/>
                  <a:pt x="910147" y="735005"/>
                </a:cubicBezTo>
                <a:cubicBezTo>
                  <a:pt x="918788" y="735005"/>
                  <a:pt x="930309" y="735005"/>
                  <a:pt x="938949" y="735005"/>
                </a:cubicBezTo>
                <a:cubicBezTo>
                  <a:pt x="938949" y="732843"/>
                  <a:pt x="938949" y="730681"/>
                  <a:pt x="938949" y="728519"/>
                </a:cubicBezTo>
                <a:cubicBezTo>
                  <a:pt x="950470" y="728519"/>
                  <a:pt x="959111" y="728519"/>
                  <a:pt x="970632" y="728519"/>
                </a:cubicBezTo>
                <a:cubicBezTo>
                  <a:pt x="970632" y="730681"/>
                  <a:pt x="970632" y="732843"/>
                  <a:pt x="970632" y="735005"/>
                </a:cubicBezTo>
                <a:cubicBezTo>
                  <a:pt x="976392" y="735005"/>
                  <a:pt x="982152" y="735005"/>
                  <a:pt x="987913" y="735005"/>
                </a:cubicBezTo>
                <a:cubicBezTo>
                  <a:pt x="990793" y="730681"/>
                  <a:pt x="990793" y="728519"/>
                  <a:pt x="990793" y="726358"/>
                </a:cubicBezTo>
                <a:cubicBezTo>
                  <a:pt x="993673" y="726358"/>
                  <a:pt x="996554" y="726358"/>
                  <a:pt x="999434" y="726358"/>
                </a:cubicBezTo>
                <a:cubicBezTo>
                  <a:pt x="999434" y="728519"/>
                  <a:pt x="1002314" y="730681"/>
                  <a:pt x="1002314" y="732843"/>
                </a:cubicBezTo>
                <a:cubicBezTo>
                  <a:pt x="1005194" y="732843"/>
                  <a:pt x="1008074" y="732843"/>
                  <a:pt x="1013835" y="732843"/>
                </a:cubicBezTo>
                <a:cubicBezTo>
                  <a:pt x="1013835" y="709063"/>
                  <a:pt x="1013835" y="683122"/>
                  <a:pt x="1013835" y="657181"/>
                </a:cubicBezTo>
                <a:cubicBezTo>
                  <a:pt x="1042637" y="657181"/>
                  <a:pt x="1074319" y="657181"/>
                  <a:pt x="1106002" y="657181"/>
                </a:cubicBezTo>
                <a:cubicBezTo>
                  <a:pt x="1108882" y="572871"/>
                  <a:pt x="1114642" y="488562"/>
                  <a:pt x="1117523" y="404253"/>
                </a:cubicBezTo>
                <a:cubicBezTo>
                  <a:pt x="1106002" y="402091"/>
                  <a:pt x="1071439" y="393444"/>
                  <a:pt x="1100241" y="382635"/>
                </a:cubicBezTo>
                <a:cubicBezTo>
                  <a:pt x="1097361" y="380473"/>
                  <a:pt x="1094481" y="378311"/>
                  <a:pt x="1091601" y="378311"/>
                </a:cubicBezTo>
                <a:cubicBezTo>
                  <a:pt x="1091601" y="363179"/>
                  <a:pt x="1091601" y="363179"/>
                  <a:pt x="1103121" y="354532"/>
                </a:cubicBezTo>
                <a:cubicBezTo>
                  <a:pt x="1103121" y="350208"/>
                  <a:pt x="1103121" y="343723"/>
                  <a:pt x="1103121" y="337238"/>
                </a:cubicBezTo>
                <a:cubicBezTo>
                  <a:pt x="1108882" y="337238"/>
                  <a:pt x="1117523" y="337238"/>
                  <a:pt x="1123283" y="337238"/>
                </a:cubicBezTo>
                <a:cubicBezTo>
                  <a:pt x="1123283" y="328590"/>
                  <a:pt x="1123283" y="322105"/>
                  <a:pt x="1123283" y="315620"/>
                </a:cubicBezTo>
                <a:cubicBezTo>
                  <a:pt x="1123283" y="313458"/>
                  <a:pt x="1126163" y="313458"/>
                  <a:pt x="1126163" y="311296"/>
                </a:cubicBezTo>
                <a:cubicBezTo>
                  <a:pt x="1126163" y="285355"/>
                  <a:pt x="1126163" y="259414"/>
                  <a:pt x="1126163" y="233472"/>
                </a:cubicBezTo>
                <a:cubicBezTo>
                  <a:pt x="1126163" y="231310"/>
                  <a:pt x="1123283" y="229149"/>
                  <a:pt x="1123283" y="226987"/>
                </a:cubicBezTo>
                <a:cubicBezTo>
                  <a:pt x="1126163" y="224825"/>
                  <a:pt x="1129043" y="222663"/>
                  <a:pt x="1131923" y="220502"/>
                </a:cubicBezTo>
                <a:cubicBezTo>
                  <a:pt x="1131923" y="201046"/>
                  <a:pt x="1131923" y="181590"/>
                  <a:pt x="1131923" y="162134"/>
                </a:cubicBezTo>
                <a:cubicBezTo>
                  <a:pt x="1131923" y="162134"/>
                  <a:pt x="1134804" y="159972"/>
                  <a:pt x="1134804" y="157810"/>
                </a:cubicBezTo>
                <a:cubicBezTo>
                  <a:pt x="1134804" y="140516"/>
                  <a:pt x="1134804" y="121060"/>
                  <a:pt x="1134804" y="101604"/>
                </a:cubicBezTo>
                <a:cubicBezTo>
                  <a:pt x="1134804" y="101604"/>
                  <a:pt x="1137684" y="99442"/>
                  <a:pt x="1137684" y="99442"/>
                </a:cubicBezTo>
                <a:cubicBezTo>
                  <a:pt x="1137684" y="92957"/>
                  <a:pt x="1137684" y="88633"/>
                  <a:pt x="1137684" y="82148"/>
                </a:cubicBezTo>
                <a:cubicBezTo>
                  <a:pt x="1137684" y="82148"/>
                  <a:pt x="1137684" y="79986"/>
                  <a:pt x="1140564" y="79986"/>
                </a:cubicBezTo>
                <a:cubicBezTo>
                  <a:pt x="1143444" y="79986"/>
                  <a:pt x="1143444" y="82148"/>
                  <a:pt x="1143444" y="82148"/>
                </a:cubicBezTo>
                <a:cubicBezTo>
                  <a:pt x="1143444" y="88633"/>
                  <a:pt x="1143444" y="92957"/>
                  <a:pt x="1143444" y="99442"/>
                </a:cubicBezTo>
                <a:cubicBezTo>
                  <a:pt x="1146325" y="99442"/>
                  <a:pt x="1146325" y="101604"/>
                  <a:pt x="1146325" y="101604"/>
                </a:cubicBezTo>
                <a:cubicBezTo>
                  <a:pt x="1146325" y="121060"/>
                  <a:pt x="1146325" y="140516"/>
                  <a:pt x="1146325" y="157810"/>
                </a:cubicBezTo>
                <a:cubicBezTo>
                  <a:pt x="1149205" y="159972"/>
                  <a:pt x="1149205" y="159972"/>
                  <a:pt x="1149205" y="162134"/>
                </a:cubicBezTo>
                <a:cubicBezTo>
                  <a:pt x="1149205" y="181590"/>
                  <a:pt x="1149205" y="201046"/>
                  <a:pt x="1149205" y="220502"/>
                </a:cubicBezTo>
                <a:cubicBezTo>
                  <a:pt x="1152085" y="222663"/>
                  <a:pt x="1154965" y="224825"/>
                  <a:pt x="1157846" y="226987"/>
                </a:cubicBezTo>
                <a:cubicBezTo>
                  <a:pt x="1157846" y="229149"/>
                  <a:pt x="1154965" y="231310"/>
                  <a:pt x="1154965" y="233472"/>
                </a:cubicBezTo>
                <a:cubicBezTo>
                  <a:pt x="1154965" y="259414"/>
                  <a:pt x="1154965" y="285355"/>
                  <a:pt x="1154965" y="311296"/>
                </a:cubicBezTo>
                <a:cubicBezTo>
                  <a:pt x="1154965" y="313458"/>
                  <a:pt x="1157846" y="313458"/>
                  <a:pt x="1157846" y="315620"/>
                </a:cubicBezTo>
                <a:cubicBezTo>
                  <a:pt x="1157846" y="322105"/>
                  <a:pt x="1157846" y="328590"/>
                  <a:pt x="1157846" y="337238"/>
                </a:cubicBezTo>
                <a:cubicBezTo>
                  <a:pt x="1166486" y="337238"/>
                  <a:pt x="1172246" y="337238"/>
                  <a:pt x="1178007" y="337238"/>
                </a:cubicBezTo>
                <a:cubicBezTo>
                  <a:pt x="1178007" y="343723"/>
                  <a:pt x="1178007" y="350208"/>
                  <a:pt x="1178007" y="354532"/>
                </a:cubicBezTo>
                <a:cubicBezTo>
                  <a:pt x="1192408" y="363179"/>
                  <a:pt x="1189528" y="365341"/>
                  <a:pt x="1189528" y="378311"/>
                </a:cubicBezTo>
                <a:cubicBezTo>
                  <a:pt x="1186648" y="378311"/>
                  <a:pt x="1183767" y="380473"/>
                  <a:pt x="1180887" y="382635"/>
                </a:cubicBezTo>
                <a:cubicBezTo>
                  <a:pt x="1212569" y="391282"/>
                  <a:pt x="1178007" y="404253"/>
                  <a:pt x="1163606" y="404253"/>
                </a:cubicBezTo>
                <a:cubicBezTo>
                  <a:pt x="1172246" y="549092"/>
                  <a:pt x="1178007" y="691769"/>
                  <a:pt x="1186648" y="836608"/>
                </a:cubicBezTo>
                <a:cubicBezTo>
                  <a:pt x="1192408" y="836608"/>
                  <a:pt x="1195288" y="836608"/>
                  <a:pt x="1201049" y="836608"/>
                </a:cubicBezTo>
                <a:cubicBezTo>
                  <a:pt x="1201049" y="827961"/>
                  <a:pt x="1201049" y="819314"/>
                  <a:pt x="1201049" y="810667"/>
                </a:cubicBezTo>
                <a:cubicBezTo>
                  <a:pt x="1218330" y="810667"/>
                  <a:pt x="1238491" y="810667"/>
                  <a:pt x="1255773" y="810667"/>
                </a:cubicBezTo>
                <a:cubicBezTo>
                  <a:pt x="1255773" y="821476"/>
                  <a:pt x="1255773" y="830123"/>
                  <a:pt x="1255773" y="840932"/>
                </a:cubicBezTo>
                <a:cubicBezTo>
                  <a:pt x="1258653" y="840932"/>
                  <a:pt x="1261533" y="840932"/>
                  <a:pt x="1264413" y="840932"/>
                </a:cubicBezTo>
                <a:cubicBezTo>
                  <a:pt x="1264413" y="825799"/>
                  <a:pt x="1264413" y="812829"/>
                  <a:pt x="1264413" y="797696"/>
                </a:cubicBezTo>
                <a:cubicBezTo>
                  <a:pt x="1267294" y="797696"/>
                  <a:pt x="1270174" y="797696"/>
                  <a:pt x="1273054" y="797696"/>
                </a:cubicBezTo>
                <a:cubicBezTo>
                  <a:pt x="1273054" y="812829"/>
                  <a:pt x="1273054" y="825799"/>
                  <a:pt x="1273054" y="838770"/>
                </a:cubicBezTo>
                <a:cubicBezTo>
                  <a:pt x="1275934" y="838770"/>
                  <a:pt x="1278814" y="838770"/>
                  <a:pt x="1281694" y="838770"/>
                </a:cubicBezTo>
                <a:cubicBezTo>
                  <a:pt x="1281694" y="832285"/>
                  <a:pt x="1281694" y="823638"/>
                  <a:pt x="1281694" y="817152"/>
                </a:cubicBezTo>
                <a:cubicBezTo>
                  <a:pt x="1281694" y="817152"/>
                  <a:pt x="1284575" y="817152"/>
                  <a:pt x="1284575" y="817152"/>
                </a:cubicBezTo>
                <a:cubicBezTo>
                  <a:pt x="1284575" y="823638"/>
                  <a:pt x="1284575" y="830123"/>
                  <a:pt x="1284575" y="838770"/>
                </a:cubicBezTo>
                <a:cubicBezTo>
                  <a:pt x="1296096" y="838770"/>
                  <a:pt x="1307617" y="838770"/>
                  <a:pt x="1319137" y="836608"/>
                </a:cubicBezTo>
                <a:cubicBezTo>
                  <a:pt x="1319137" y="830123"/>
                  <a:pt x="1319137" y="821476"/>
                  <a:pt x="1319137" y="812829"/>
                </a:cubicBezTo>
                <a:cubicBezTo>
                  <a:pt x="1324898" y="812829"/>
                  <a:pt x="1333538" y="812829"/>
                  <a:pt x="1339299" y="812829"/>
                </a:cubicBezTo>
                <a:cubicBezTo>
                  <a:pt x="1339299" y="810667"/>
                  <a:pt x="1339299" y="808505"/>
                  <a:pt x="1339299" y="806343"/>
                </a:cubicBezTo>
                <a:cubicBezTo>
                  <a:pt x="1347939" y="806343"/>
                  <a:pt x="1356580" y="806343"/>
                  <a:pt x="1362340" y="806343"/>
                </a:cubicBezTo>
                <a:cubicBezTo>
                  <a:pt x="1362340" y="808505"/>
                  <a:pt x="1362340" y="808505"/>
                  <a:pt x="1362340" y="810667"/>
                </a:cubicBezTo>
                <a:cubicBezTo>
                  <a:pt x="1368101" y="810667"/>
                  <a:pt x="1373861" y="810667"/>
                  <a:pt x="1379622" y="810667"/>
                </a:cubicBezTo>
                <a:cubicBezTo>
                  <a:pt x="1379622" y="808505"/>
                  <a:pt x="1379622" y="808505"/>
                  <a:pt x="1379622" y="806343"/>
                </a:cubicBezTo>
                <a:cubicBezTo>
                  <a:pt x="1431465" y="806343"/>
                  <a:pt x="1483309" y="806343"/>
                  <a:pt x="1535153" y="806343"/>
                </a:cubicBezTo>
                <a:cubicBezTo>
                  <a:pt x="1535153" y="804182"/>
                  <a:pt x="1535153" y="802020"/>
                  <a:pt x="1535153" y="799858"/>
                </a:cubicBezTo>
                <a:cubicBezTo>
                  <a:pt x="1538033" y="799858"/>
                  <a:pt x="1543794" y="799858"/>
                  <a:pt x="1546674" y="799858"/>
                </a:cubicBezTo>
                <a:cubicBezTo>
                  <a:pt x="1546674" y="802020"/>
                  <a:pt x="1546674" y="804182"/>
                  <a:pt x="1546674" y="806343"/>
                </a:cubicBezTo>
                <a:cubicBezTo>
                  <a:pt x="1549554" y="806343"/>
                  <a:pt x="1555315" y="806343"/>
                  <a:pt x="1558195" y="806343"/>
                </a:cubicBezTo>
                <a:cubicBezTo>
                  <a:pt x="1558195" y="808505"/>
                  <a:pt x="1558195" y="812829"/>
                  <a:pt x="1558195" y="814991"/>
                </a:cubicBezTo>
                <a:cubicBezTo>
                  <a:pt x="1561075" y="814991"/>
                  <a:pt x="1563955" y="814991"/>
                  <a:pt x="1566835" y="814991"/>
                </a:cubicBezTo>
                <a:cubicBezTo>
                  <a:pt x="1566835" y="814991"/>
                  <a:pt x="1566835" y="812829"/>
                  <a:pt x="1566835" y="810667"/>
                </a:cubicBezTo>
                <a:cubicBezTo>
                  <a:pt x="1569716" y="810667"/>
                  <a:pt x="1572596" y="810667"/>
                  <a:pt x="1575476" y="810667"/>
                </a:cubicBezTo>
                <a:cubicBezTo>
                  <a:pt x="1575476" y="812829"/>
                  <a:pt x="1575476" y="814991"/>
                  <a:pt x="1575476" y="814991"/>
                </a:cubicBezTo>
                <a:cubicBezTo>
                  <a:pt x="1584117" y="814991"/>
                  <a:pt x="1592757" y="814991"/>
                  <a:pt x="1601398" y="814991"/>
                </a:cubicBezTo>
                <a:cubicBezTo>
                  <a:pt x="1601398" y="812829"/>
                  <a:pt x="1601398" y="810667"/>
                  <a:pt x="1601398" y="808505"/>
                </a:cubicBezTo>
                <a:cubicBezTo>
                  <a:pt x="1607158" y="808505"/>
                  <a:pt x="1612919" y="808505"/>
                  <a:pt x="1618679" y="808505"/>
                </a:cubicBezTo>
                <a:cubicBezTo>
                  <a:pt x="1618679" y="819314"/>
                  <a:pt x="1618679" y="832285"/>
                  <a:pt x="1618679" y="843094"/>
                </a:cubicBezTo>
                <a:cubicBezTo>
                  <a:pt x="1621560" y="843094"/>
                  <a:pt x="1621560" y="843094"/>
                  <a:pt x="1624440" y="843094"/>
                </a:cubicBezTo>
                <a:cubicBezTo>
                  <a:pt x="1624440" y="840932"/>
                  <a:pt x="1624440" y="836608"/>
                  <a:pt x="1624440" y="834447"/>
                </a:cubicBezTo>
                <a:cubicBezTo>
                  <a:pt x="1627320" y="834447"/>
                  <a:pt x="1633080" y="834447"/>
                  <a:pt x="1635961" y="834447"/>
                </a:cubicBezTo>
                <a:cubicBezTo>
                  <a:pt x="1635961" y="836608"/>
                  <a:pt x="1635961" y="840932"/>
                  <a:pt x="1635961" y="843094"/>
                </a:cubicBezTo>
                <a:cubicBezTo>
                  <a:pt x="1644601" y="843094"/>
                  <a:pt x="1656122" y="843094"/>
                  <a:pt x="1664763" y="843094"/>
                </a:cubicBezTo>
                <a:cubicBezTo>
                  <a:pt x="1664763" y="825799"/>
                  <a:pt x="1664763" y="825799"/>
                  <a:pt x="1664763" y="825799"/>
                </a:cubicBezTo>
                <a:cubicBezTo>
                  <a:pt x="1693565" y="819314"/>
                  <a:pt x="1693565" y="819314"/>
                  <a:pt x="1693565" y="819314"/>
                </a:cubicBezTo>
                <a:cubicBezTo>
                  <a:pt x="1693565" y="808505"/>
                  <a:pt x="1696445" y="795535"/>
                  <a:pt x="1696445" y="782564"/>
                </a:cubicBezTo>
                <a:cubicBezTo>
                  <a:pt x="1699325" y="782564"/>
                  <a:pt x="1702206" y="782564"/>
                  <a:pt x="1705086" y="782564"/>
                </a:cubicBezTo>
                <a:cubicBezTo>
                  <a:pt x="1705086" y="795535"/>
                  <a:pt x="1707966" y="808505"/>
                  <a:pt x="1707966" y="819314"/>
                </a:cubicBezTo>
                <a:cubicBezTo>
                  <a:pt x="1710846" y="819314"/>
                  <a:pt x="1716606" y="819314"/>
                  <a:pt x="1719487" y="819314"/>
                </a:cubicBezTo>
                <a:cubicBezTo>
                  <a:pt x="1719487" y="808505"/>
                  <a:pt x="1719487" y="795535"/>
                  <a:pt x="1722367" y="782564"/>
                </a:cubicBezTo>
                <a:cubicBezTo>
                  <a:pt x="1725247" y="782564"/>
                  <a:pt x="1728127" y="782564"/>
                  <a:pt x="1731008" y="782564"/>
                </a:cubicBezTo>
                <a:cubicBezTo>
                  <a:pt x="1731008" y="793373"/>
                  <a:pt x="1733888" y="804182"/>
                  <a:pt x="1733888" y="814991"/>
                </a:cubicBezTo>
                <a:cubicBezTo>
                  <a:pt x="1736768" y="814991"/>
                  <a:pt x="1739648" y="814991"/>
                  <a:pt x="1745409" y="814991"/>
                </a:cubicBezTo>
                <a:cubicBezTo>
                  <a:pt x="1745409" y="817152"/>
                  <a:pt x="1745409" y="817152"/>
                  <a:pt x="1745409" y="819314"/>
                </a:cubicBezTo>
                <a:cubicBezTo>
                  <a:pt x="1748289" y="819314"/>
                  <a:pt x="1754049" y="819314"/>
                  <a:pt x="1756929" y="819314"/>
                </a:cubicBezTo>
                <a:cubicBezTo>
                  <a:pt x="1756929" y="817152"/>
                  <a:pt x="1756929" y="817152"/>
                  <a:pt x="1756929" y="814991"/>
                </a:cubicBezTo>
                <a:cubicBezTo>
                  <a:pt x="1762690" y="814991"/>
                  <a:pt x="1765570" y="814991"/>
                  <a:pt x="1771331" y="814991"/>
                </a:cubicBezTo>
                <a:cubicBezTo>
                  <a:pt x="1771331" y="819314"/>
                  <a:pt x="1771331" y="821476"/>
                  <a:pt x="1771331" y="823638"/>
                </a:cubicBezTo>
                <a:cubicBezTo>
                  <a:pt x="1774211" y="825799"/>
                  <a:pt x="1777091" y="825799"/>
                  <a:pt x="1777091" y="825799"/>
                </a:cubicBezTo>
                <a:cubicBezTo>
                  <a:pt x="1777091" y="827961"/>
                  <a:pt x="1777091" y="830123"/>
                  <a:pt x="1777091" y="832285"/>
                </a:cubicBezTo>
                <a:cubicBezTo>
                  <a:pt x="1777091" y="836608"/>
                  <a:pt x="1777091" y="840932"/>
                  <a:pt x="1777091" y="845255"/>
                </a:cubicBezTo>
                <a:cubicBezTo>
                  <a:pt x="1785732" y="845255"/>
                  <a:pt x="1797252" y="845255"/>
                  <a:pt x="1808773" y="845255"/>
                </a:cubicBezTo>
                <a:cubicBezTo>
                  <a:pt x="1808773" y="834447"/>
                  <a:pt x="1808773" y="823638"/>
                  <a:pt x="1808773" y="810667"/>
                </a:cubicBezTo>
                <a:cubicBezTo>
                  <a:pt x="1805893" y="810667"/>
                  <a:pt x="1803013" y="810667"/>
                  <a:pt x="1800133" y="810667"/>
                </a:cubicBezTo>
                <a:cubicBezTo>
                  <a:pt x="1800133" y="808505"/>
                  <a:pt x="1800133" y="808505"/>
                  <a:pt x="1800133" y="806343"/>
                </a:cubicBezTo>
                <a:cubicBezTo>
                  <a:pt x="1805893" y="806343"/>
                  <a:pt x="1811654" y="806343"/>
                  <a:pt x="1814534" y="806343"/>
                </a:cubicBezTo>
                <a:cubicBezTo>
                  <a:pt x="1814534" y="799858"/>
                  <a:pt x="1814534" y="795535"/>
                  <a:pt x="1814534" y="789049"/>
                </a:cubicBezTo>
                <a:cubicBezTo>
                  <a:pt x="1851976" y="789049"/>
                  <a:pt x="1889419" y="789049"/>
                  <a:pt x="1923982" y="789049"/>
                </a:cubicBezTo>
                <a:cubicBezTo>
                  <a:pt x="1923982" y="795535"/>
                  <a:pt x="1923982" y="799858"/>
                  <a:pt x="1923982" y="806343"/>
                </a:cubicBezTo>
                <a:cubicBezTo>
                  <a:pt x="1935503" y="806343"/>
                  <a:pt x="1947024" y="806343"/>
                  <a:pt x="1955664" y="804182"/>
                </a:cubicBezTo>
                <a:cubicBezTo>
                  <a:pt x="1955664" y="799858"/>
                  <a:pt x="1955664" y="793373"/>
                  <a:pt x="1955664" y="786887"/>
                </a:cubicBezTo>
                <a:cubicBezTo>
                  <a:pt x="1961424" y="786887"/>
                  <a:pt x="1964305" y="786887"/>
                  <a:pt x="1967185" y="786887"/>
                </a:cubicBezTo>
                <a:cubicBezTo>
                  <a:pt x="1967185" y="778240"/>
                  <a:pt x="1967185" y="767431"/>
                  <a:pt x="1967185" y="756623"/>
                </a:cubicBezTo>
                <a:cubicBezTo>
                  <a:pt x="1972945" y="756623"/>
                  <a:pt x="1978706" y="756623"/>
                  <a:pt x="1981586" y="756623"/>
                </a:cubicBezTo>
                <a:cubicBezTo>
                  <a:pt x="1984466" y="756623"/>
                  <a:pt x="1984466" y="754461"/>
                  <a:pt x="1987346" y="754461"/>
                </a:cubicBezTo>
                <a:cubicBezTo>
                  <a:pt x="1990227" y="754461"/>
                  <a:pt x="1995987" y="754461"/>
                  <a:pt x="2001747" y="754461"/>
                </a:cubicBezTo>
                <a:cubicBezTo>
                  <a:pt x="2001747" y="754461"/>
                  <a:pt x="2004628" y="756623"/>
                  <a:pt x="2004628" y="756623"/>
                </a:cubicBezTo>
                <a:cubicBezTo>
                  <a:pt x="2010388" y="756623"/>
                  <a:pt x="2016148" y="756623"/>
                  <a:pt x="2021909" y="756623"/>
                </a:cubicBezTo>
                <a:cubicBezTo>
                  <a:pt x="2021909" y="767431"/>
                  <a:pt x="2021909" y="776079"/>
                  <a:pt x="2021909" y="786887"/>
                </a:cubicBezTo>
                <a:cubicBezTo>
                  <a:pt x="2036310" y="786887"/>
                  <a:pt x="2050711" y="786887"/>
                  <a:pt x="2065112" y="786887"/>
                </a:cubicBezTo>
                <a:cubicBezTo>
                  <a:pt x="2065112" y="782564"/>
                  <a:pt x="2065112" y="778240"/>
                  <a:pt x="2065112" y="773917"/>
                </a:cubicBezTo>
                <a:cubicBezTo>
                  <a:pt x="2067992" y="773917"/>
                  <a:pt x="2067992" y="773917"/>
                  <a:pt x="2070872" y="773917"/>
                </a:cubicBezTo>
                <a:cubicBezTo>
                  <a:pt x="2070872" y="778240"/>
                  <a:pt x="2070872" y="782564"/>
                  <a:pt x="2070872" y="786887"/>
                </a:cubicBezTo>
                <a:cubicBezTo>
                  <a:pt x="2088154" y="786887"/>
                  <a:pt x="2088154" y="786887"/>
                  <a:pt x="2088154" y="786887"/>
                </a:cubicBezTo>
                <a:cubicBezTo>
                  <a:pt x="2088154" y="648534"/>
                  <a:pt x="2088154" y="648534"/>
                  <a:pt x="2088154" y="648534"/>
                </a:cubicBezTo>
                <a:cubicBezTo>
                  <a:pt x="2142878" y="648534"/>
                  <a:pt x="2142878" y="648534"/>
                  <a:pt x="2142878" y="648534"/>
                </a:cubicBezTo>
                <a:cubicBezTo>
                  <a:pt x="2142878" y="637725"/>
                  <a:pt x="2142878" y="637725"/>
                  <a:pt x="2142878" y="637725"/>
                </a:cubicBezTo>
                <a:cubicBezTo>
                  <a:pt x="2151518" y="637725"/>
                  <a:pt x="2151518" y="637725"/>
                  <a:pt x="2151518" y="637725"/>
                </a:cubicBezTo>
                <a:cubicBezTo>
                  <a:pt x="2151518" y="644210"/>
                  <a:pt x="2151518" y="644210"/>
                  <a:pt x="2151518" y="644210"/>
                </a:cubicBezTo>
                <a:cubicBezTo>
                  <a:pt x="2177440" y="644210"/>
                  <a:pt x="2177440" y="644210"/>
                  <a:pt x="2177440" y="644210"/>
                </a:cubicBezTo>
                <a:cubicBezTo>
                  <a:pt x="2177440" y="637725"/>
                  <a:pt x="2177440" y="637725"/>
                  <a:pt x="2177440" y="637725"/>
                </a:cubicBezTo>
                <a:cubicBezTo>
                  <a:pt x="2183201" y="637725"/>
                  <a:pt x="2183201" y="637725"/>
                  <a:pt x="2183201" y="637725"/>
                </a:cubicBezTo>
                <a:cubicBezTo>
                  <a:pt x="2183201" y="652857"/>
                  <a:pt x="2183201" y="652857"/>
                  <a:pt x="2183201" y="652857"/>
                </a:cubicBezTo>
                <a:cubicBezTo>
                  <a:pt x="2191841" y="652857"/>
                  <a:pt x="2191841" y="652857"/>
                  <a:pt x="2191841" y="652857"/>
                </a:cubicBezTo>
                <a:cubicBezTo>
                  <a:pt x="2191841" y="665828"/>
                  <a:pt x="2191841" y="665828"/>
                  <a:pt x="2191841" y="665828"/>
                </a:cubicBezTo>
                <a:cubicBezTo>
                  <a:pt x="2223524" y="665828"/>
                  <a:pt x="2223524" y="665828"/>
                  <a:pt x="2223524" y="665828"/>
                </a:cubicBezTo>
                <a:cubicBezTo>
                  <a:pt x="2223524" y="698255"/>
                  <a:pt x="2223524" y="698255"/>
                  <a:pt x="2223524" y="698255"/>
                </a:cubicBezTo>
                <a:cubicBezTo>
                  <a:pt x="2226404" y="698255"/>
                  <a:pt x="2226404" y="698255"/>
                  <a:pt x="2226404" y="698255"/>
                </a:cubicBezTo>
                <a:cubicBezTo>
                  <a:pt x="2226404" y="676637"/>
                  <a:pt x="2226404" y="676637"/>
                  <a:pt x="2226404" y="676637"/>
                </a:cubicBezTo>
                <a:cubicBezTo>
                  <a:pt x="2240805" y="676637"/>
                  <a:pt x="2240805" y="676637"/>
                  <a:pt x="2240805" y="676637"/>
                </a:cubicBezTo>
                <a:cubicBezTo>
                  <a:pt x="2240805" y="713387"/>
                  <a:pt x="2240805" y="713387"/>
                  <a:pt x="2240805" y="713387"/>
                </a:cubicBezTo>
                <a:cubicBezTo>
                  <a:pt x="2284008" y="713387"/>
                  <a:pt x="2284008" y="713387"/>
                  <a:pt x="2284008" y="713387"/>
                </a:cubicBezTo>
                <a:cubicBezTo>
                  <a:pt x="2284008" y="700416"/>
                  <a:pt x="2284008" y="700416"/>
                  <a:pt x="2284008" y="700416"/>
                </a:cubicBezTo>
                <a:cubicBezTo>
                  <a:pt x="2301289" y="700416"/>
                  <a:pt x="2301289" y="700416"/>
                  <a:pt x="2301289" y="700416"/>
                </a:cubicBezTo>
                <a:cubicBezTo>
                  <a:pt x="2301289" y="717711"/>
                  <a:pt x="2301289" y="717711"/>
                  <a:pt x="2301289" y="717711"/>
                </a:cubicBezTo>
                <a:cubicBezTo>
                  <a:pt x="2307050" y="717711"/>
                  <a:pt x="2307050" y="717711"/>
                  <a:pt x="2307050" y="717711"/>
                </a:cubicBezTo>
                <a:cubicBezTo>
                  <a:pt x="2307050" y="700416"/>
                  <a:pt x="2307050" y="700416"/>
                  <a:pt x="2307050" y="700416"/>
                </a:cubicBezTo>
                <a:cubicBezTo>
                  <a:pt x="2327211" y="700416"/>
                  <a:pt x="2327211" y="700416"/>
                  <a:pt x="2327211" y="700416"/>
                </a:cubicBezTo>
                <a:cubicBezTo>
                  <a:pt x="2327211" y="661504"/>
                  <a:pt x="2327211" y="661504"/>
                  <a:pt x="2327211" y="661504"/>
                </a:cubicBezTo>
                <a:cubicBezTo>
                  <a:pt x="2338732" y="661504"/>
                  <a:pt x="2338732" y="661504"/>
                  <a:pt x="2338732" y="661504"/>
                </a:cubicBezTo>
                <a:cubicBezTo>
                  <a:pt x="2353134" y="618269"/>
                  <a:pt x="2353134" y="618269"/>
                  <a:pt x="2353134" y="618269"/>
                </a:cubicBezTo>
                <a:cubicBezTo>
                  <a:pt x="2367534" y="618269"/>
                  <a:pt x="2367534" y="618269"/>
                  <a:pt x="2367534" y="618269"/>
                </a:cubicBezTo>
                <a:cubicBezTo>
                  <a:pt x="2384816" y="661504"/>
                  <a:pt x="2384816" y="661504"/>
                  <a:pt x="2384816" y="661504"/>
                </a:cubicBezTo>
                <a:cubicBezTo>
                  <a:pt x="2396336" y="661504"/>
                  <a:pt x="2396336" y="661504"/>
                  <a:pt x="2396336" y="661504"/>
                </a:cubicBezTo>
                <a:cubicBezTo>
                  <a:pt x="2396336" y="726358"/>
                  <a:pt x="2396336" y="726358"/>
                  <a:pt x="2396336" y="726358"/>
                </a:cubicBezTo>
                <a:cubicBezTo>
                  <a:pt x="2404977" y="726358"/>
                  <a:pt x="2404977" y="726358"/>
                  <a:pt x="2404977" y="726358"/>
                </a:cubicBezTo>
                <a:cubicBezTo>
                  <a:pt x="2404977" y="771755"/>
                  <a:pt x="2404977" y="771755"/>
                  <a:pt x="2404977" y="771755"/>
                </a:cubicBezTo>
                <a:cubicBezTo>
                  <a:pt x="2410738" y="771755"/>
                  <a:pt x="2410738" y="771755"/>
                  <a:pt x="2410738" y="771755"/>
                </a:cubicBezTo>
                <a:cubicBezTo>
                  <a:pt x="2410738" y="756623"/>
                  <a:pt x="2410738" y="756623"/>
                  <a:pt x="2410738" y="756623"/>
                </a:cubicBezTo>
                <a:cubicBezTo>
                  <a:pt x="2419378" y="767431"/>
                  <a:pt x="2419378" y="767431"/>
                  <a:pt x="2419378" y="767431"/>
                </a:cubicBezTo>
                <a:cubicBezTo>
                  <a:pt x="2428019" y="767431"/>
                  <a:pt x="2428019" y="767431"/>
                  <a:pt x="2428019" y="767431"/>
                </a:cubicBezTo>
                <a:cubicBezTo>
                  <a:pt x="2428019" y="680960"/>
                  <a:pt x="2428019" y="680960"/>
                  <a:pt x="2428019" y="680960"/>
                </a:cubicBezTo>
                <a:cubicBezTo>
                  <a:pt x="2468342" y="680960"/>
                  <a:pt x="2468342" y="680960"/>
                  <a:pt x="2468342" y="680960"/>
                </a:cubicBezTo>
                <a:cubicBezTo>
                  <a:pt x="2485623" y="696093"/>
                  <a:pt x="2485623" y="696093"/>
                  <a:pt x="2485623" y="696093"/>
                </a:cubicBezTo>
                <a:cubicBezTo>
                  <a:pt x="2485623" y="680960"/>
                  <a:pt x="2485623" y="680960"/>
                  <a:pt x="2485623" y="680960"/>
                </a:cubicBezTo>
                <a:cubicBezTo>
                  <a:pt x="2488503" y="680960"/>
                  <a:pt x="2488503" y="680960"/>
                  <a:pt x="2488503" y="680960"/>
                </a:cubicBezTo>
                <a:cubicBezTo>
                  <a:pt x="2488503" y="678799"/>
                  <a:pt x="2488503" y="678799"/>
                  <a:pt x="2488503" y="678799"/>
                </a:cubicBezTo>
                <a:cubicBezTo>
                  <a:pt x="2502905" y="678799"/>
                  <a:pt x="2502905" y="678799"/>
                  <a:pt x="2502905" y="678799"/>
                </a:cubicBezTo>
                <a:cubicBezTo>
                  <a:pt x="2502905" y="655019"/>
                  <a:pt x="2502905" y="655019"/>
                  <a:pt x="2502905" y="655019"/>
                </a:cubicBezTo>
                <a:cubicBezTo>
                  <a:pt x="2511545" y="655019"/>
                  <a:pt x="2511545" y="655019"/>
                  <a:pt x="2511545" y="655019"/>
                </a:cubicBezTo>
                <a:cubicBezTo>
                  <a:pt x="2511545" y="642048"/>
                  <a:pt x="2511545" y="642048"/>
                  <a:pt x="2511545" y="642048"/>
                </a:cubicBezTo>
                <a:cubicBezTo>
                  <a:pt x="2514425" y="642048"/>
                  <a:pt x="2514425" y="642048"/>
                  <a:pt x="2514425" y="642048"/>
                </a:cubicBezTo>
                <a:cubicBezTo>
                  <a:pt x="2514425" y="618269"/>
                  <a:pt x="2514425" y="618269"/>
                  <a:pt x="2514425" y="618269"/>
                </a:cubicBezTo>
                <a:cubicBezTo>
                  <a:pt x="2537467" y="618269"/>
                  <a:pt x="2537467" y="618269"/>
                  <a:pt x="2537467" y="618269"/>
                </a:cubicBezTo>
                <a:cubicBezTo>
                  <a:pt x="2537467" y="588004"/>
                  <a:pt x="2537467" y="588004"/>
                  <a:pt x="2537467" y="588004"/>
                </a:cubicBezTo>
                <a:cubicBezTo>
                  <a:pt x="2548988" y="588004"/>
                  <a:pt x="2548988" y="588004"/>
                  <a:pt x="2548988" y="588004"/>
                </a:cubicBezTo>
                <a:cubicBezTo>
                  <a:pt x="2548988" y="581519"/>
                  <a:pt x="2548988" y="581519"/>
                  <a:pt x="2548988" y="581519"/>
                </a:cubicBezTo>
                <a:cubicBezTo>
                  <a:pt x="2557629" y="581519"/>
                  <a:pt x="2557629" y="581519"/>
                  <a:pt x="2557629" y="581519"/>
                </a:cubicBezTo>
                <a:cubicBezTo>
                  <a:pt x="2557629" y="551254"/>
                  <a:pt x="2557629" y="551254"/>
                  <a:pt x="2557629" y="551254"/>
                </a:cubicBezTo>
                <a:cubicBezTo>
                  <a:pt x="2563388" y="551254"/>
                  <a:pt x="2563388" y="551254"/>
                  <a:pt x="2563388" y="551254"/>
                </a:cubicBezTo>
                <a:cubicBezTo>
                  <a:pt x="2563388" y="542607"/>
                  <a:pt x="2563388" y="542607"/>
                  <a:pt x="2563388" y="542607"/>
                </a:cubicBezTo>
                <a:cubicBezTo>
                  <a:pt x="2572029" y="542607"/>
                  <a:pt x="2572029" y="542607"/>
                  <a:pt x="2572029" y="542607"/>
                </a:cubicBezTo>
                <a:cubicBezTo>
                  <a:pt x="2572029" y="512342"/>
                  <a:pt x="2572029" y="512342"/>
                  <a:pt x="2572029" y="512342"/>
                </a:cubicBezTo>
                <a:cubicBezTo>
                  <a:pt x="2609472" y="512342"/>
                  <a:pt x="2609472" y="512342"/>
                  <a:pt x="2609472" y="512342"/>
                </a:cubicBezTo>
                <a:cubicBezTo>
                  <a:pt x="2609472" y="499371"/>
                  <a:pt x="2609472" y="499371"/>
                  <a:pt x="2609472" y="499371"/>
                </a:cubicBezTo>
                <a:cubicBezTo>
                  <a:pt x="2652676" y="499371"/>
                  <a:pt x="2652676" y="499371"/>
                  <a:pt x="2652676" y="499371"/>
                </a:cubicBezTo>
                <a:cubicBezTo>
                  <a:pt x="2652676" y="490724"/>
                  <a:pt x="2652676" y="490724"/>
                  <a:pt x="2652676" y="490724"/>
                </a:cubicBezTo>
                <a:cubicBezTo>
                  <a:pt x="2678597" y="490724"/>
                  <a:pt x="2678597" y="490724"/>
                  <a:pt x="2678597" y="490724"/>
                </a:cubicBezTo>
                <a:cubicBezTo>
                  <a:pt x="2678597" y="499371"/>
                  <a:pt x="2678597" y="499371"/>
                  <a:pt x="2678597" y="499371"/>
                </a:cubicBezTo>
                <a:cubicBezTo>
                  <a:pt x="2684358" y="499371"/>
                  <a:pt x="2684358" y="499371"/>
                  <a:pt x="2684358" y="499371"/>
                </a:cubicBezTo>
                <a:cubicBezTo>
                  <a:pt x="2684358" y="495047"/>
                  <a:pt x="2684358" y="495047"/>
                  <a:pt x="2684358" y="495047"/>
                </a:cubicBezTo>
                <a:cubicBezTo>
                  <a:pt x="2698759" y="495047"/>
                  <a:pt x="2698759" y="495047"/>
                  <a:pt x="2698759" y="495047"/>
                </a:cubicBezTo>
                <a:cubicBezTo>
                  <a:pt x="2698759" y="499371"/>
                  <a:pt x="2698759" y="499371"/>
                  <a:pt x="2698759" y="499371"/>
                </a:cubicBezTo>
                <a:cubicBezTo>
                  <a:pt x="2707400" y="499371"/>
                  <a:pt x="2707400" y="499371"/>
                  <a:pt x="2707400" y="499371"/>
                </a:cubicBezTo>
                <a:cubicBezTo>
                  <a:pt x="2707400" y="490724"/>
                  <a:pt x="2707400" y="490724"/>
                  <a:pt x="2707400" y="490724"/>
                </a:cubicBezTo>
                <a:cubicBezTo>
                  <a:pt x="2727561" y="490724"/>
                  <a:pt x="2727561" y="490724"/>
                  <a:pt x="2727561" y="490724"/>
                </a:cubicBezTo>
                <a:cubicBezTo>
                  <a:pt x="2727561" y="499371"/>
                  <a:pt x="2727561" y="499371"/>
                  <a:pt x="2727561" y="499371"/>
                </a:cubicBezTo>
                <a:cubicBezTo>
                  <a:pt x="2759243" y="499371"/>
                  <a:pt x="2759243" y="499371"/>
                  <a:pt x="2759243" y="499371"/>
                </a:cubicBezTo>
                <a:cubicBezTo>
                  <a:pt x="2759243" y="514503"/>
                  <a:pt x="2759243" y="514503"/>
                  <a:pt x="2759243" y="514503"/>
                </a:cubicBezTo>
                <a:cubicBezTo>
                  <a:pt x="2779404" y="514503"/>
                  <a:pt x="2779404" y="514503"/>
                  <a:pt x="2779404" y="514503"/>
                </a:cubicBezTo>
                <a:cubicBezTo>
                  <a:pt x="2779404" y="596651"/>
                  <a:pt x="2779404" y="596651"/>
                  <a:pt x="2779404" y="596651"/>
                </a:cubicBezTo>
                <a:cubicBezTo>
                  <a:pt x="2788045" y="596651"/>
                  <a:pt x="2788045" y="596651"/>
                  <a:pt x="2788045" y="596651"/>
                </a:cubicBezTo>
                <a:cubicBezTo>
                  <a:pt x="2788045" y="564224"/>
                  <a:pt x="2788045" y="564224"/>
                  <a:pt x="2788045" y="564224"/>
                </a:cubicBezTo>
                <a:cubicBezTo>
                  <a:pt x="2842769" y="564224"/>
                  <a:pt x="2842769" y="564224"/>
                  <a:pt x="2842769" y="564224"/>
                </a:cubicBezTo>
                <a:cubicBezTo>
                  <a:pt x="2842769" y="596651"/>
                  <a:pt x="2842769" y="596651"/>
                  <a:pt x="2842769" y="596651"/>
                </a:cubicBezTo>
                <a:cubicBezTo>
                  <a:pt x="2848530" y="596651"/>
                  <a:pt x="2848530" y="596651"/>
                  <a:pt x="2848530" y="596651"/>
                </a:cubicBezTo>
                <a:cubicBezTo>
                  <a:pt x="2848530" y="683122"/>
                  <a:pt x="2848530" y="683122"/>
                  <a:pt x="2848530" y="683122"/>
                </a:cubicBezTo>
                <a:cubicBezTo>
                  <a:pt x="2857171" y="680960"/>
                  <a:pt x="2857171" y="680960"/>
                  <a:pt x="2857171" y="680960"/>
                </a:cubicBezTo>
                <a:cubicBezTo>
                  <a:pt x="2860051" y="611783"/>
                  <a:pt x="2860051" y="611783"/>
                  <a:pt x="2860051" y="611783"/>
                </a:cubicBezTo>
                <a:cubicBezTo>
                  <a:pt x="2862931" y="680960"/>
                  <a:pt x="2862931" y="680960"/>
                  <a:pt x="2862931" y="680960"/>
                </a:cubicBezTo>
                <a:cubicBezTo>
                  <a:pt x="2871571" y="683122"/>
                  <a:pt x="2871571" y="683122"/>
                  <a:pt x="2871571" y="683122"/>
                </a:cubicBezTo>
                <a:cubicBezTo>
                  <a:pt x="2880212" y="724196"/>
                  <a:pt x="2880212" y="724196"/>
                  <a:pt x="2880212" y="724196"/>
                </a:cubicBezTo>
                <a:cubicBezTo>
                  <a:pt x="2903254" y="735005"/>
                  <a:pt x="2903254" y="735005"/>
                  <a:pt x="2903254" y="735005"/>
                </a:cubicBezTo>
                <a:cubicBezTo>
                  <a:pt x="2903254" y="717711"/>
                  <a:pt x="2903254" y="717711"/>
                  <a:pt x="2903254" y="717711"/>
                </a:cubicBezTo>
                <a:cubicBezTo>
                  <a:pt x="2911895" y="717711"/>
                  <a:pt x="2911895" y="717711"/>
                  <a:pt x="2911895" y="717711"/>
                </a:cubicBezTo>
                <a:cubicBezTo>
                  <a:pt x="2911895" y="706902"/>
                  <a:pt x="2911895" y="706902"/>
                  <a:pt x="2911895" y="706902"/>
                </a:cubicBezTo>
                <a:cubicBezTo>
                  <a:pt x="2981019" y="706902"/>
                  <a:pt x="2981019" y="706902"/>
                  <a:pt x="2981019" y="706902"/>
                </a:cubicBezTo>
                <a:cubicBezTo>
                  <a:pt x="2981019" y="711225"/>
                  <a:pt x="2981019" y="711225"/>
                  <a:pt x="2981019" y="711225"/>
                </a:cubicBezTo>
                <a:cubicBezTo>
                  <a:pt x="2989660" y="711225"/>
                  <a:pt x="2989660" y="711225"/>
                  <a:pt x="2989660" y="711225"/>
                </a:cubicBezTo>
                <a:cubicBezTo>
                  <a:pt x="2989660" y="698255"/>
                  <a:pt x="2989660" y="698255"/>
                  <a:pt x="2989660" y="698255"/>
                </a:cubicBezTo>
                <a:cubicBezTo>
                  <a:pt x="3001181" y="698255"/>
                  <a:pt x="3001181" y="698255"/>
                  <a:pt x="3001181" y="698255"/>
                </a:cubicBezTo>
                <a:cubicBezTo>
                  <a:pt x="3001181" y="713387"/>
                  <a:pt x="3001181" y="713387"/>
                  <a:pt x="3001181" y="713387"/>
                </a:cubicBezTo>
                <a:cubicBezTo>
                  <a:pt x="3006942" y="713387"/>
                  <a:pt x="3006942" y="713387"/>
                  <a:pt x="3006942" y="713387"/>
                </a:cubicBezTo>
                <a:cubicBezTo>
                  <a:pt x="3006942" y="696093"/>
                  <a:pt x="3006942" y="696093"/>
                  <a:pt x="3006942" y="696093"/>
                </a:cubicBezTo>
                <a:cubicBezTo>
                  <a:pt x="3021342" y="696093"/>
                  <a:pt x="3021342" y="696093"/>
                  <a:pt x="3021342" y="696093"/>
                </a:cubicBezTo>
                <a:cubicBezTo>
                  <a:pt x="3021342" y="687446"/>
                  <a:pt x="3021342" y="687446"/>
                  <a:pt x="3021342" y="687446"/>
                </a:cubicBezTo>
                <a:cubicBezTo>
                  <a:pt x="3047264" y="687446"/>
                  <a:pt x="3047264" y="687446"/>
                  <a:pt x="3047264" y="687446"/>
                </a:cubicBezTo>
                <a:cubicBezTo>
                  <a:pt x="3047264" y="665828"/>
                  <a:pt x="3047264" y="665828"/>
                  <a:pt x="3047264" y="665828"/>
                </a:cubicBezTo>
                <a:cubicBezTo>
                  <a:pt x="3055905" y="663666"/>
                  <a:pt x="3055905" y="663666"/>
                  <a:pt x="3055905" y="663666"/>
                </a:cubicBezTo>
                <a:cubicBezTo>
                  <a:pt x="3055905" y="659343"/>
                  <a:pt x="3055905" y="659343"/>
                  <a:pt x="3055905" y="659343"/>
                </a:cubicBezTo>
                <a:cubicBezTo>
                  <a:pt x="3078947" y="659343"/>
                  <a:pt x="3078947" y="659343"/>
                  <a:pt x="3078947" y="659343"/>
                </a:cubicBezTo>
                <a:cubicBezTo>
                  <a:pt x="3078947" y="646372"/>
                  <a:pt x="3078947" y="646372"/>
                  <a:pt x="3078947" y="646372"/>
                </a:cubicBezTo>
                <a:cubicBezTo>
                  <a:pt x="3090468" y="646372"/>
                  <a:pt x="3090468" y="646372"/>
                  <a:pt x="3090468" y="646372"/>
                </a:cubicBezTo>
                <a:cubicBezTo>
                  <a:pt x="3090468" y="607460"/>
                  <a:pt x="3090468" y="607460"/>
                  <a:pt x="3090468" y="607460"/>
                </a:cubicBezTo>
                <a:cubicBezTo>
                  <a:pt x="3110629" y="607460"/>
                  <a:pt x="3110629" y="607460"/>
                  <a:pt x="3110629" y="607460"/>
                </a:cubicBezTo>
                <a:cubicBezTo>
                  <a:pt x="3110629" y="603136"/>
                  <a:pt x="3110629" y="603136"/>
                  <a:pt x="3110629" y="603136"/>
                </a:cubicBezTo>
                <a:cubicBezTo>
                  <a:pt x="3122150" y="603136"/>
                  <a:pt x="3122150" y="603136"/>
                  <a:pt x="3122150" y="603136"/>
                </a:cubicBezTo>
                <a:cubicBezTo>
                  <a:pt x="3122150" y="555577"/>
                  <a:pt x="3122150" y="555577"/>
                  <a:pt x="3122150" y="555577"/>
                </a:cubicBezTo>
                <a:cubicBezTo>
                  <a:pt x="3148072" y="555577"/>
                  <a:pt x="3148072" y="555577"/>
                  <a:pt x="3148072" y="555577"/>
                </a:cubicBezTo>
                <a:cubicBezTo>
                  <a:pt x="3148072" y="536121"/>
                  <a:pt x="3148072" y="536121"/>
                  <a:pt x="3148072" y="536121"/>
                </a:cubicBezTo>
                <a:cubicBezTo>
                  <a:pt x="3197035" y="536121"/>
                  <a:pt x="3197035" y="536121"/>
                  <a:pt x="3197035" y="536121"/>
                </a:cubicBezTo>
                <a:cubicBezTo>
                  <a:pt x="3197035" y="557739"/>
                  <a:pt x="3197035" y="557739"/>
                  <a:pt x="3197035" y="557739"/>
                </a:cubicBezTo>
                <a:cubicBezTo>
                  <a:pt x="3234478" y="557739"/>
                  <a:pt x="3234478" y="557739"/>
                  <a:pt x="3234478" y="557739"/>
                </a:cubicBezTo>
                <a:cubicBezTo>
                  <a:pt x="3234478" y="605298"/>
                  <a:pt x="3234478" y="605298"/>
                  <a:pt x="3234478" y="605298"/>
                </a:cubicBezTo>
                <a:cubicBezTo>
                  <a:pt x="3251759" y="605298"/>
                  <a:pt x="3251759" y="605298"/>
                  <a:pt x="3251759" y="605298"/>
                </a:cubicBezTo>
                <a:cubicBezTo>
                  <a:pt x="3251759" y="711225"/>
                  <a:pt x="3251759" y="711225"/>
                  <a:pt x="3251759" y="711225"/>
                </a:cubicBezTo>
                <a:cubicBezTo>
                  <a:pt x="3260400" y="711225"/>
                  <a:pt x="3260400" y="711225"/>
                  <a:pt x="3260400" y="711225"/>
                </a:cubicBezTo>
                <a:cubicBezTo>
                  <a:pt x="3271921" y="683122"/>
                  <a:pt x="3271921" y="683122"/>
                  <a:pt x="3271921" y="683122"/>
                </a:cubicBezTo>
                <a:cubicBezTo>
                  <a:pt x="3280561" y="696093"/>
                  <a:pt x="3280561" y="696093"/>
                  <a:pt x="3280561" y="696093"/>
                </a:cubicBezTo>
                <a:cubicBezTo>
                  <a:pt x="3277681" y="696093"/>
                  <a:pt x="3277681" y="696093"/>
                  <a:pt x="3277681" y="696093"/>
                </a:cubicBezTo>
                <a:cubicBezTo>
                  <a:pt x="3277681" y="711225"/>
                  <a:pt x="3277681" y="711225"/>
                  <a:pt x="3277681" y="711225"/>
                </a:cubicBezTo>
                <a:cubicBezTo>
                  <a:pt x="3289202" y="711225"/>
                  <a:pt x="3289202" y="711225"/>
                  <a:pt x="3289202" y="711225"/>
                </a:cubicBezTo>
                <a:cubicBezTo>
                  <a:pt x="3289202" y="743652"/>
                  <a:pt x="3289202" y="743652"/>
                  <a:pt x="3289202" y="743652"/>
                </a:cubicBezTo>
                <a:cubicBezTo>
                  <a:pt x="3300723" y="743652"/>
                  <a:pt x="3300723" y="743652"/>
                  <a:pt x="3300723" y="743652"/>
                </a:cubicBezTo>
                <a:cubicBezTo>
                  <a:pt x="3300723" y="767431"/>
                  <a:pt x="3300723" y="767431"/>
                  <a:pt x="3300723" y="767431"/>
                </a:cubicBezTo>
                <a:cubicBezTo>
                  <a:pt x="3320884" y="767431"/>
                  <a:pt x="3320884" y="767431"/>
                  <a:pt x="3320884" y="767431"/>
                </a:cubicBezTo>
                <a:cubicBezTo>
                  <a:pt x="3320884" y="758784"/>
                  <a:pt x="3320884" y="758784"/>
                  <a:pt x="3320884" y="758784"/>
                </a:cubicBezTo>
                <a:cubicBezTo>
                  <a:pt x="3343926" y="758784"/>
                  <a:pt x="3343926" y="758784"/>
                  <a:pt x="3343926" y="758784"/>
                </a:cubicBezTo>
                <a:cubicBezTo>
                  <a:pt x="3343926" y="735005"/>
                  <a:pt x="3343926" y="735005"/>
                  <a:pt x="3343926" y="735005"/>
                </a:cubicBezTo>
                <a:cubicBezTo>
                  <a:pt x="3398650" y="735005"/>
                  <a:pt x="3398650" y="735005"/>
                  <a:pt x="3398650" y="735005"/>
                </a:cubicBezTo>
                <a:cubicBezTo>
                  <a:pt x="3398650" y="741490"/>
                  <a:pt x="3398650" y="741490"/>
                  <a:pt x="3398650" y="741490"/>
                </a:cubicBezTo>
                <a:cubicBezTo>
                  <a:pt x="3404411" y="741490"/>
                  <a:pt x="3404411" y="741490"/>
                  <a:pt x="3404411" y="741490"/>
                </a:cubicBezTo>
                <a:cubicBezTo>
                  <a:pt x="3404411" y="743652"/>
                  <a:pt x="3404411" y="743652"/>
                  <a:pt x="3404411" y="743652"/>
                </a:cubicBezTo>
                <a:cubicBezTo>
                  <a:pt x="3407291" y="743652"/>
                  <a:pt x="3407291" y="743652"/>
                  <a:pt x="3407291" y="743652"/>
                </a:cubicBezTo>
                <a:cubicBezTo>
                  <a:pt x="3407291" y="735005"/>
                  <a:pt x="3407291" y="735005"/>
                  <a:pt x="3407291" y="735005"/>
                </a:cubicBezTo>
                <a:cubicBezTo>
                  <a:pt x="3418812" y="735005"/>
                  <a:pt x="3418812" y="735005"/>
                  <a:pt x="3418812" y="735005"/>
                </a:cubicBezTo>
                <a:cubicBezTo>
                  <a:pt x="3418812" y="752299"/>
                  <a:pt x="3418812" y="752299"/>
                  <a:pt x="3418812" y="752299"/>
                </a:cubicBezTo>
                <a:cubicBezTo>
                  <a:pt x="3427452" y="752299"/>
                  <a:pt x="3427452" y="752299"/>
                  <a:pt x="3427452" y="752299"/>
                </a:cubicBezTo>
                <a:cubicBezTo>
                  <a:pt x="3427452" y="743652"/>
                  <a:pt x="3427452" y="743652"/>
                  <a:pt x="3427452" y="743652"/>
                </a:cubicBezTo>
                <a:cubicBezTo>
                  <a:pt x="3438973" y="743652"/>
                  <a:pt x="3438973" y="743652"/>
                  <a:pt x="3438973" y="743652"/>
                </a:cubicBezTo>
                <a:cubicBezTo>
                  <a:pt x="3438973" y="719872"/>
                  <a:pt x="3438973" y="719872"/>
                  <a:pt x="3438973" y="719872"/>
                </a:cubicBezTo>
                <a:cubicBezTo>
                  <a:pt x="3482177" y="719872"/>
                  <a:pt x="3482177" y="719872"/>
                  <a:pt x="3482177" y="719872"/>
                </a:cubicBezTo>
                <a:cubicBezTo>
                  <a:pt x="3482177" y="726358"/>
                  <a:pt x="3482177" y="726358"/>
                  <a:pt x="3482177" y="726358"/>
                </a:cubicBezTo>
                <a:cubicBezTo>
                  <a:pt x="3490817" y="726358"/>
                  <a:pt x="3490817" y="726358"/>
                  <a:pt x="3490817" y="726358"/>
                </a:cubicBezTo>
                <a:cubicBezTo>
                  <a:pt x="3490817" y="713387"/>
                  <a:pt x="3490817" y="713387"/>
                  <a:pt x="3490817" y="713387"/>
                </a:cubicBezTo>
                <a:cubicBezTo>
                  <a:pt x="3513859" y="713387"/>
                  <a:pt x="3513859" y="713387"/>
                  <a:pt x="3513859" y="713387"/>
                </a:cubicBezTo>
                <a:cubicBezTo>
                  <a:pt x="3513859" y="687446"/>
                  <a:pt x="3513859" y="687446"/>
                  <a:pt x="3513859" y="687446"/>
                </a:cubicBezTo>
                <a:cubicBezTo>
                  <a:pt x="3534020" y="687446"/>
                  <a:pt x="3534020" y="687446"/>
                  <a:pt x="3534020" y="687446"/>
                </a:cubicBezTo>
                <a:cubicBezTo>
                  <a:pt x="3534020" y="696093"/>
                  <a:pt x="3534020" y="696093"/>
                  <a:pt x="3534020" y="696093"/>
                </a:cubicBezTo>
                <a:cubicBezTo>
                  <a:pt x="3545541" y="696093"/>
                  <a:pt x="3545541" y="696093"/>
                  <a:pt x="3545541" y="696093"/>
                </a:cubicBezTo>
                <a:cubicBezTo>
                  <a:pt x="3545541" y="672313"/>
                  <a:pt x="3545541" y="672313"/>
                  <a:pt x="3545541" y="672313"/>
                </a:cubicBezTo>
                <a:cubicBezTo>
                  <a:pt x="3565702" y="672313"/>
                  <a:pt x="3565702" y="672313"/>
                  <a:pt x="3565702" y="672313"/>
                </a:cubicBezTo>
                <a:cubicBezTo>
                  <a:pt x="3565702" y="687446"/>
                  <a:pt x="3565702" y="687446"/>
                  <a:pt x="3565702" y="687446"/>
                </a:cubicBezTo>
                <a:cubicBezTo>
                  <a:pt x="3597385" y="687446"/>
                  <a:pt x="3597385" y="687446"/>
                  <a:pt x="3597385" y="687446"/>
                </a:cubicBezTo>
                <a:cubicBezTo>
                  <a:pt x="3597385" y="678799"/>
                  <a:pt x="3597385" y="678799"/>
                  <a:pt x="3597385" y="678799"/>
                </a:cubicBezTo>
                <a:cubicBezTo>
                  <a:pt x="3620427" y="678799"/>
                  <a:pt x="3620427" y="678799"/>
                  <a:pt x="3620427" y="678799"/>
                </a:cubicBezTo>
                <a:cubicBezTo>
                  <a:pt x="3620427" y="687446"/>
                  <a:pt x="3620427" y="687446"/>
                  <a:pt x="3620427" y="687446"/>
                </a:cubicBezTo>
                <a:cubicBezTo>
                  <a:pt x="3629067" y="687446"/>
                  <a:pt x="3629067" y="687446"/>
                  <a:pt x="3629067" y="687446"/>
                </a:cubicBezTo>
                <a:cubicBezTo>
                  <a:pt x="3629067" y="702578"/>
                  <a:pt x="3629067" y="702578"/>
                  <a:pt x="3629067" y="702578"/>
                </a:cubicBezTo>
                <a:cubicBezTo>
                  <a:pt x="3640588" y="702578"/>
                  <a:pt x="3640588" y="702578"/>
                  <a:pt x="3640588" y="702578"/>
                </a:cubicBezTo>
                <a:cubicBezTo>
                  <a:pt x="3640588" y="713387"/>
                  <a:pt x="3640588" y="713387"/>
                  <a:pt x="3640588" y="713387"/>
                </a:cubicBezTo>
                <a:cubicBezTo>
                  <a:pt x="3703953" y="713387"/>
                  <a:pt x="3703953" y="713387"/>
                  <a:pt x="3703953" y="713387"/>
                </a:cubicBezTo>
                <a:cubicBezTo>
                  <a:pt x="3703953" y="743652"/>
                  <a:pt x="3703953" y="743652"/>
                  <a:pt x="3703953" y="743652"/>
                </a:cubicBezTo>
                <a:cubicBezTo>
                  <a:pt x="3726994" y="743652"/>
                  <a:pt x="3726994" y="743652"/>
                  <a:pt x="3726994" y="743652"/>
                </a:cubicBezTo>
                <a:cubicBezTo>
                  <a:pt x="3726994" y="735005"/>
                  <a:pt x="3726994" y="735005"/>
                  <a:pt x="3726994" y="735005"/>
                </a:cubicBezTo>
                <a:cubicBezTo>
                  <a:pt x="3790359" y="735005"/>
                  <a:pt x="3790359" y="735005"/>
                  <a:pt x="3790359" y="735005"/>
                </a:cubicBezTo>
                <a:cubicBezTo>
                  <a:pt x="3790359" y="724196"/>
                  <a:pt x="3790359" y="724196"/>
                  <a:pt x="3790359" y="724196"/>
                </a:cubicBezTo>
                <a:cubicBezTo>
                  <a:pt x="3801880" y="719872"/>
                  <a:pt x="3801880" y="719872"/>
                  <a:pt x="3801880" y="719872"/>
                </a:cubicBezTo>
                <a:cubicBezTo>
                  <a:pt x="3801880" y="687446"/>
                  <a:pt x="3801880" y="687446"/>
                  <a:pt x="3801880" y="687446"/>
                </a:cubicBezTo>
                <a:cubicBezTo>
                  <a:pt x="3822041" y="687446"/>
                  <a:pt x="3822041" y="687446"/>
                  <a:pt x="3822041" y="687446"/>
                </a:cubicBezTo>
                <a:cubicBezTo>
                  <a:pt x="3830682" y="706902"/>
                  <a:pt x="3830682" y="706902"/>
                  <a:pt x="3830682" y="706902"/>
                </a:cubicBezTo>
                <a:cubicBezTo>
                  <a:pt x="3833562" y="700416"/>
                  <a:pt x="3833562" y="700416"/>
                  <a:pt x="3833562" y="700416"/>
                </a:cubicBezTo>
                <a:cubicBezTo>
                  <a:pt x="3850843" y="698255"/>
                  <a:pt x="3850843" y="698255"/>
                  <a:pt x="3850843" y="698255"/>
                </a:cubicBezTo>
                <a:cubicBezTo>
                  <a:pt x="3847963" y="609622"/>
                  <a:pt x="3847963" y="609622"/>
                  <a:pt x="3847963" y="609622"/>
                </a:cubicBezTo>
                <a:cubicBezTo>
                  <a:pt x="3865245" y="611783"/>
                  <a:pt x="3865245" y="611783"/>
                  <a:pt x="3865245" y="611783"/>
                </a:cubicBezTo>
                <a:cubicBezTo>
                  <a:pt x="3865245" y="471268"/>
                  <a:pt x="3865245" y="471268"/>
                  <a:pt x="3865245" y="471268"/>
                </a:cubicBezTo>
                <a:cubicBezTo>
                  <a:pt x="3891166" y="471268"/>
                  <a:pt x="3891166" y="471268"/>
                  <a:pt x="3891166" y="471268"/>
                </a:cubicBezTo>
                <a:cubicBezTo>
                  <a:pt x="3891166" y="356694"/>
                  <a:pt x="3891166" y="356694"/>
                  <a:pt x="3891166" y="356694"/>
                </a:cubicBezTo>
                <a:cubicBezTo>
                  <a:pt x="3896927" y="350208"/>
                  <a:pt x="3896927" y="350208"/>
                  <a:pt x="3896927" y="350208"/>
                </a:cubicBezTo>
                <a:cubicBezTo>
                  <a:pt x="3896927" y="326429"/>
                  <a:pt x="3896927" y="326429"/>
                  <a:pt x="3896927" y="326429"/>
                </a:cubicBezTo>
                <a:cubicBezTo>
                  <a:pt x="3919969" y="326429"/>
                  <a:pt x="3919969" y="326429"/>
                  <a:pt x="3919969" y="326429"/>
                </a:cubicBezTo>
                <a:cubicBezTo>
                  <a:pt x="3974692" y="246443"/>
                  <a:pt x="3974692" y="246443"/>
                  <a:pt x="3974692" y="246443"/>
                </a:cubicBezTo>
                <a:cubicBezTo>
                  <a:pt x="3977573" y="0"/>
                  <a:pt x="3977573" y="0"/>
                  <a:pt x="3977573"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1800"/>
          </a:p>
        </p:txBody>
      </p:sp>
    </p:spTree>
    <p:extLst>
      <p:ext uri="{BB962C8B-B14F-4D97-AF65-F5344CB8AC3E}">
        <p14:creationId xmlns:p14="http://schemas.microsoft.com/office/powerpoint/2010/main" val="3750974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49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 slide layout">
    <p:bg>
      <p:bgPr>
        <a:gradFill>
          <a:gsLst>
            <a:gs pos="0">
              <a:schemeClr val="accent6">
                <a:lumMod val="10000"/>
                <a:lumOff val="90000"/>
              </a:schemeClr>
            </a:gs>
            <a:gs pos="47000">
              <a:schemeClr val="accent6">
                <a:lumMod val="20000"/>
                <a:lumOff val="80000"/>
              </a:schemeClr>
            </a:gs>
            <a:gs pos="100000">
              <a:schemeClr val="accent6">
                <a:lumMod val="70000"/>
                <a:lumOff val="30000"/>
              </a:schemeClr>
            </a:gs>
          </a:gsLst>
          <a:lin ang="162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060070C-A2A7-4B81-B246-E8C935278ED4}"/>
              </a:ext>
            </a:extLst>
          </p:cNvPr>
          <p:cNvGrpSpPr/>
          <p:nvPr userDrawn="1"/>
        </p:nvGrpSpPr>
        <p:grpSpPr>
          <a:xfrm flipH="1">
            <a:off x="0" y="2168416"/>
            <a:ext cx="12192000" cy="4689584"/>
            <a:chOff x="0" y="2168416"/>
            <a:chExt cx="12192000" cy="4689584"/>
          </a:xfrm>
          <a:gradFill>
            <a:gsLst>
              <a:gs pos="10000">
                <a:schemeClr val="accent2">
                  <a:lumMod val="80000"/>
                  <a:lumOff val="20000"/>
                </a:schemeClr>
              </a:gs>
              <a:gs pos="89000">
                <a:schemeClr val="accent6">
                  <a:lumMod val="80000"/>
                  <a:lumOff val="20000"/>
                </a:schemeClr>
              </a:gs>
            </a:gsLst>
            <a:lin ang="16200000" scaled="1"/>
          </a:gradFill>
        </p:grpSpPr>
        <p:sp>
          <p:nvSpPr>
            <p:cNvPr id="4" name="Rectangle 3">
              <a:extLst>
                <a:ext uri="{FF2B5EF4-FFF2-40B4-BE49-F238E27FC236}">
                  <a16:creationId xmlns:a16="http://schemas.microsoft.com/office/drawing/2014/main" id="{6A4B2706-9E1D-40D2-A2FB-F2022E22422C}"/>
                </a:ext>
              </a:extLst>
            </p:cNvPr>
            <p:cNvSpPr/>
            <p:nvPr/>
          </p:nvSpPr>
          <p:spPr>
            <a:xfrm>
              <a:off x="0" y="3402565"/>
              <a:ext cx="12192000" cy="345543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47A37D4-3408-4D44-82C4-C11F42D4679A}"/>
                </a:ext>
              </a:extLst>
            </p:cNvPr>
            <p:cNvGrpSpPr/>
            <p:nvPr/>
          </p:nvGrpSpPr>
          <p:grpSpPr>
            <a:xfrm>
              <a:off x="0" y="2168416"/>
              <a:ext cx="12192000" cy="1262326"/>
              <a:chOff x="-21845" y="4644958"/>
              <a:chExt cx="12192000" cy="1262326"/>
            </a:xfrm>
            <a:grpFill/>
          </p:grpSpPr>
          <p:sp>
            <p:nvSpPr>
              <p:cNvPr id="6" name="Freeform: Shape 5">
                <a:extLst>
                  <a:ext uri="{FF2B5EF4-FFF2-40B4-BE49-F238E27FC236}">
                    <a16:creationId xmlns:a16="http://schemas.microsoft.com/office/drawing/2014/main" id="{6A9A8CA8-2CA5-4A2B-86F9-FB95506FE59A}"/>
                  </a:ext>
                </a:extLst>
              </p:cNvPr>
              <p:cNvSpPr>
                <a:spLocks/>
              </p:cNvSpPr>
              <p:nvPr/>
            </p:nvSpPr>
            <p:spPr bwMode="auto">
              <a:xfrm>
                <a:off x="-21845" y="4644958"/>
                <a:ext cx="6664569" cy="1262326"/>
              </a:xfrm>
              <a:custGeom>
                <a:avLst/>
                <a:gdLst>
                  <a:gd name="connsiteX0" fmla="*/ 1649375 w 8882887"/>
                  <a:gd name="connsiteY0" fmla="*/ 0 h 1682495"/>
                  <a:gd name="connsiteX1" fmla="*/ 1652414 w 8882887"/>
                  <a:gd name="connsiteY1" fmla="*/ 369665 h 1682495"/>
                  <a:gd name="connsiteX2" fmla="*/ 1710174 w 8882887"/>
                  <a:gd name="connsiteY2" fmla="*/ 489644 h 1682495"/>
                  <a:gd name="connsiteX3" fmla="*/ 1713215 w 8882887"/>
                  <a:gd name="connsiteY3" fmla="*/ 489644 h 1682495"/>
                  <a:gd name="connsiteX4" fmla="*/ 1734495 w 8882887"/>
                  <a:gd name="connsiteY4" fmla="*/ 489644 h 1682495"/>
                  <a:gd name="connsiteX5" fmla="*/ 1734495 w 8882887"/>
                  <a:gd name="connsiteY5" fmla="*/ 525312 h 1682495"/>
                  <a:gd name="connsiteX6" fmla="*/ 1735256 w 8882887"/>
                  <a:gd name="connsiteY6" fmla="*/ 526529 h 1682495"/>
                  <a:gd name="connsiteX7" fmla="*/ 1740575 w 8882887"/>
                  <a:gd name="connsiteY7" fmla="*/ 535041 h 1682495"/>
                  <a:gd name="connsiteX8" fmla="*/ 1740575 w 8882887"/>
                  <a:gd name="connsiteY8" fmla="*/ 706902 h 1682495"/>
                  <a:gd name="connsiteX9" fmla="*/ 1743995 w 8882887"/>
                  <a:gd name="connsiteY9" fmla="*/ 706902 h 1682495"/>
                  <a:gd name="connsiteX10" fmla="*/ 1767936 w 8882887"/>
                  <a:gd name="connsiteY10" fmla="*/ 706902 h 1682495"/>
                  <a:gd name="connsiteX11" fmla="*/ 1767936 w 8882887"/>
                  <a:gd name="connsiteY11" fmla="*/ 917675 h 1682495"/>
                  <a:gd name="connsiteX12" fmla="*/ 1770216 w 8882887"/>
                  <a:gd name="connsiteY12" fmla="*/ 917270 h 1682495"/>
                  <a:gd name="connsiteX13" fmla="*/ 1786176 w 8882887"/>
                  <a:gd name="connsiteY13" fmla="*/ 914433 h 1682495"/>
                  <a:gd name="connsiteX14" fmla="*/ 1783136 w 8882887"/>
                  <a:gd name="connsiteY14" fmla="*/ 1047381 h 1682495"/>
                  <a:gd name="connsiteX15" fmla="*/ 1785416 w 8882887"/>
                  <a:gd name="connsiteY15" fmla="*/ 1047788 h 1682495"/>
                  <a:gd name="connsiteX16" fmla="*/ 1801376 w 8882887"/>
                  <a:gd name="connsiteY16" fmla="*/ 1050624 h 1682495"/>
                  <a:gd name="connsiteX17" fmla="*/ 1801755 w 8882887"/>
                  <a:gd name="connsiteY17" fmla="*/ 1051841 h 1682495"/>
                  <a:gd name="connsiteX18" fmla="*/ 1804416 w 8882887"/>
                  <a:gd name="connsiteY18" fmla="*/ 1060353 h 1682495"/>
                  <a:gd name="connsiteX19" fmla="*/ 1805556 w 8882887"/>
                  <a:gd name="connsiteY19" fmla="*/ 1056705 h 1682495"/>
                  <a:gd name="connsiteX20" fmla="*/ 1813536 w 8882887"/>
                  <a:gd name="connsiteY20" fmla="*/ 1031169 h 1682495"/>
                  <a:gd name="connsiteX21" fmla="*/ 1816196 w 8882887"/>
                  <a:gd name="connsiteY21" fmla="*/ 1031169 h 1682495"/>
                  <a:gd name="connsiteX22" fmla="*/ 1834817 w 8882887"/>
                  <a:gd name="connsiteY22" fmla="*/ 1031169 h 1682495"/>
                  <a:gd name="connsiteX23" fmla="*/ 1834817 w 8882887"/>
                  <a:gd name="connsiteY23" fmla="*/ 1079808 h 1682495"/>
                  <a:gd name="connsiteX24" fmla="*/ 1836336 w 8882887"/>
                  <a:gd name="connsiteY24" fmla="*/ 1080620 h 1682495"/>
                  <a:gd name="connsiteX25" fmla="*/ 1846977 w 8882887"/>
                  <a:gd name="connsiteY25" fmla="*/ 1086294 h 1682495"/>
                  <a:gd name="connsiteX26" fmla="*/ 1846977 w 8882887"/>
                  <a:gd name="connsiteY26" fmla="*/ 1088321 h 1682495"/>
                  <a:gd name="connsiteX27" fmla="*/ 1846977 w 8882887"/>
                  <a:gd name="connsiteY27" fmla="*/ 1102508 h 1682495"/>
                  <a:gd name="connsiteX28" fmla="*/ 1913858 w 8882887"/>
                  <a:gd name="connsiteY28" fmla="*/ 1102508 h 1682495"/>
                  <a:gd name="connsiteX29" fmla="*/ 1913858 w 8882887"/>
                  <a:gd name="connsiteY29" fmla="*/ 1104129 h 1682495"/>
                  <a:gd name="connsiteX30" fmla="*/ 1913858 w 8882887"/>
                  <a:gd name="connsiteY30" fmla="*/ 1115478 h 1682495"/>
                  <a:gd name="connsiteX31" fmla="*/ 1916897 w 8882887"/>
                  <a:gd name="connsiteY31" fmla="*/ 1115478 h 1682495"/>
                  <a:gd name="connsiteX32" fmla="*/ 1938177 w 8882887"/>
                  <a:gd name="connsiteY32" fmla="*/ 1115478 h 1682495"/>
                  <a:gd name="connsiteX33" fmla="*/ 1938177 w 8882887"/>
                  <a:gd name="connsiteY33" fmla="*/ 1070081 h 1682495"/>
                  <a:gd name="connsiteX34" fmla="*/ 2005058 w 8882887"/>
                  <a:gd name="connsiteY34" fmla="*/ 1070081 h 1682495"/>
                  <a:gd name="connsiteX35" fmla="*/ 2005058 w 8882887"/>
                  <a:gd name="connsiteY35" fmla="*/ 1068054 h 1682495"/>
                  <a:gd name="connsiteX36" fmla="*/ 2005058 w 8882887"/>
                  <a:gd name="connsiteY36" fmla="*/ 1053867 h 1682495"/>
                  <a:gd name="connsiteX37" fmla="*/ 2006579 w 8882887"/>
                  <a:gd name="connsiteY37" fmla="*/ 1053867 h 1682495"/>
                  <a:gd name="connsiteX38" fmla="*/ 2017218 w 8882887"/>
                  <a:gd name="connsiteY38" fmla="*/ 1053867 h 1682495"/>
                  <a:gd name="connsiteX39" fmla="*/ 2017218 w 8882887"/>
                  <a:gd name="connsiteY39" fmla="*/ 1051031 h 1682495"/>
                  <a:gd name="connsiteX40" fmla="*/ 2017218 w 8882887"/>
                  <a:gd name="connsiteY40" fmla="*/ 1031169 h 1682495"/>
                  <a:gd name="connsiteX41" fmla="*/ 2018358 w 8882887"/>
                  <a:gd name="connsiteY41" fmla="*/ 1031169 h 1682495"/>
                  <a:gd name="connsiteX42" fmla="*/ 2026338 w 8882887"/>
                  <a:gd name="connsiteY42" fmla="*/ 1031169 h 1682495"/>
                  <a:gd name="connsiteX43" fmla="*/ 2026338 w 8882887"/>
                  <a:gd name="connsiteY43" fmla="*/ 1029548 h 1682495"/>
                  <a:gd name="connsiteX44" fmla="*/ 2026338 w 8882887"/>
                  <a:gd name="connsiteY44" fmla="*/ 1018197 h 1682495"/>
                  <a:gd name="connsiteX45" fmla="*/ 2029379 w 8882887"/>
                  <a:gd name="connsiteY45" fmla="*/ 1018197 h 1682495"/>
                  <a:gd name="connsiteX46" fmla="*/ 2050659 w 8882887"/>
                  <a:gd name="connsiteY46" fmla="*/ 1018197 h 1682495"/>
                  <a:gd name="connsiteX47" fmla="*/ 2050659 w 8882887"/>
                  <a:gd name="connsiteY47" fmla="*/ 1019819 h 1682495"/>
                  <a:gd name="connsiteX48" fmla="*/ 2050659 w 8882887"/>
                  <a:gd name="connsiteY48" fmla="*/ 1031169 h 1682495"/>
                  <a:gd name="connsiteX49" fmla="*/ 2084099 w 8882887"/>
                  <a:gd name="connsiteY49" fmla="*/ 1031169 h 1682495"/>
                  <a:gd name="connsiteX50" fmla="*/ 2084099 w 8882887"/>
                  <a:gd name="connsiteY50" fmla="*/ 1028331 h 1682495"/>
                  <a:gd name="connsiteX51" fmla="*/ 2084099 w 8882887"/>
                  <a:gd name="connsiteY51" fmla="*/ 1008470 h 1682495"/>
                  <a:gd name="connsiteX52" fmla="*/ 2086760 w 8882887"/>
                  <a:gd name="connsiteY52" fmla="*/ 1008470 h 1682495"/>
                  <a:gd name="connsiteX53" fmla="*/ 2105379 w 8882887"/>
                  <a:gd name="connsiteY53" fmla="*/ 1008470 h 1682495"/>
                  <a:gd name="connsiteX54" fmla="*/ 2105379 w 8882887"/>
                  <a:gd name="connsiteY54" fmla="*/ 1044140 h 1682495"/>
                  <a:gd name="connsiteX55" fmla="*/ 2106900 w 8882887"/>
                  <a:gd name="connsiteY55" fmla="*/ 1044140 h 1682495"/>
                  <a:gd name="connsiteX56" fmla="*/ 2117540 w 8882887"/>
                  <a:gd name="connsiteY56" fmla="*/ 1044140 h 1682495"/>
                  <a:gd name="connsiteX57" fmla="*/ 2117540 w 8882887"/>
                  <a:gd name="connsiteY57" fmla="*/ 1042518 h 1682495"/>
                  <a:gd name="connsiteX58" fmla="*/ 2117540 w 8882887"/>
                  <a:gd name="connsiteY58" fmla="*/ 1031169 h 1682495"/>
                  <a:gd name="connsiteX59" fmla="*/ 2120199 w 8882887"/>
                  <a:gd name="connsiteY59" fmla="*/ 1031169 h 1682495"/>
                  <a:gd name="connsiteX60" fmla="*/ 2138820 w 8882887"/>
                  <a:gd name="connsiteY60" fmla="*/ 1031169 h 1682495"/>
                  <a:gd name="connsiteX61" fmla="*/ 2138820 w 8882887"/>
                  <a:gd name="connsiteY61" fmla="*/ 1070081 h 1682495"/>
                  <a:gd name="connsiteX62" fmla="*/ 2141861 w 8882887"/>
                  <a:gd name="connsiteY62" fmla="*/ 1070081 h 1682495"/>
                  <a:gd name="connsiteX63" fmla="*/ 2163140 w 8882887"/>
                  <a:gd name="connsiteY63" fmla="*/ 1070081 h 1682495"/>
                  <a:gd name="connsiteX64" fmla="*/ 2163140 w 8882887"/>
                  <a:gd name="connsiteY64" fmla="*/ 1072512 h 1682495"/>
                  <a:gd name="connsiteX65" fmla="*/ 2163140 w 8882887"/>
                  <a:gd name="connsiteY65" fmla="*/ 1089537 h 1682495"/>
                  <a:gd name="connsiteX66" fmla="*/ 2164280 w 8882887"/>
                  <a:gd name="connsiteY66" fmla="*/ 1089537 h 1682495"/>
                  <a:gd name="connsiteX67" fmla="*/ 2172261 w 8882887"/>
                  <a:gd name="connsiteY67" fmla="*/ 1089537 h 1682495"/>
                  <a:gd name="connsiteX68" fmla="*/ 2172261 w 8882887"/>
                  <a:gd name="connsiteY68" fmla="*/ 1088321 h 1682495"/>
                  <a:gd name="connsiteX69" fmla="*/ 2172261 w 8882887"/>
                  <a:gd name="connsiteY69" fmla="*/ 1079808 h 1682495"/>
                  <a:gd name="connsiteX70" fmla="*/ 2217861 w 8882887"/>
                  <a:gd name="connsiteY70" fmla="*/ 1079808 h 1682495"/>
                  <a:gd name="connsiteX71" fmla="*/ 2217861 w 8882887"/>
                  <a:gd name="connsiteY71" fmla="*/ 1115478 h 1682495"/>
                  <a:gd name="connsiteX72" fmla="*/ 2219381 w 8882887"/>
                  <a:gd name="connsiteY72" fmla="*/ 1115478 h 1682495"/>
                  <a:gd name="connsiteX73" fmla="*/ 2230022 w 8882887"/>
                  <a:gd name="connsiteY73" fmla="*/ 1115478 h 1682495"/>
                  <a:gd name="connsiteX74" fmla="*/ 2230022 w 8882887"/>
                  <a:gd name="connsiteY74" fmla="*/ 1117100 h 1682495"/>
                  <a:gd name="connsiteX75" fmla="*/ 2230022 w 8882887"/>
                  <a:gd name="connsiteY75" fmla="*/ 1128449 h 1682495"/>
                  <a:gd name="connsiteX76" fmla="*/ 2231162 w 8882887"/>
                  <a:gd name="connsiteY76" fmla="*/ 1128449 h 1682495"/>
                  <a:gd name="connsiteX77" fmla="*/ 2239142 w 8882887"/>
                  <a:gd name="connsiteY77" fmla="*/ 1128449 h 1682495"/>
                  <a:gd name="connsiteX78" fmla="*/ 2239142 w 8882887"/>
                  <a:gd name="connsiteY78" fmla="*/ 1125206 h 1682495"/>
                  <a:gd name="connsiteX79" fmla="*/ 2239142 w 8882887"/>
                  <a:gd name="connsiteY79" fmla="*/ 1102508 h 1682495"/>
                  <a:gd name="connsiteX80" fmla="*/ 2240661 w 8882887"/>
                  <a:gd name="connsiteY80" fmla="*/ 1102508 h 1682495"/>
                  <a:gd name="connsiteX81" fmla="*/ 2251302 w 8882887"/>
                  <a:gd name="connsiteY81" fmla="*/ 1102508 h 1682495"/>
                  <a:gd name="connsiteX82" fmla="*/ 2251302 w 8882887"/>
                  <a:gd name="connsiteY82" fmla="*/ 1104129 h 1682495"/>
                  <a:gd name="connsiteX83" fmla="*/ 2251302 w 8882887"/>
                  <a:gd name="connsiteY83" fmla="*/ 1115478 h 1682495"/>
                  <a:gd name="connsiteX84" fmla="*/ 2259282 w 8882887"/>
                  <a:gd name="connsiteY84" fmla="*/ 1112489 h 1682495"/>
                  <a:gd name="connsiteX85" fmla="*/ 2260422 w 8882887"/>
                  <a:gd name="connsiteY85" fmla="*/ 1111019 h 1682495"/>
                  <a:gd name="connsiteX86" fmla="*/ 2260422 w 8882887"/>
                  <a:gd name="connsiteY86" fmla="*/ 1102508 h 1682495"/>
                  <a:gd name="connsiteX87" fmla="*/ 2318183 w 8882887"/>
                  <a:gd name="connsiteY87" fmla="*/ 1102508 h 1682495"/>
                  <a:gd name="connsiteX88" fmla="*/ 2318183 w 8882887"/>
                  <a:gd name="connsiteY88" fmla="*/ 1138176 h 1682495"/>
                  <a:gd name="connsiteX89" fmla="*/ 2321222 w 8882887"/>
                  <a:gd name="connsiteY89" fmla="*/ 1138176 h 1682495"/>
                  <a:gd name="connsiteX90" fmla="*/ 2342502 w 8882887"/>
                  <a:gd name="connsiteY90" fmla="*/ 1138176 h 1682495"/>
                  <a:gd name="connsiteX91" fmla="*/ 2342502 w 8882887"/>
                  <a:gd name="connsiteY91" fmla="*/ 1139798 h 1682495"/>
                  <a:gd name="connsiteX92" fmla="*/ 2342502 w 8882887"/>
                  <a:gd name="connsiteY92" fmla="*/ 1151147 h 1682495"/>
                  <a:gd name="connsiteX93" fmla="*/ 2345163 w 8882887"/>
                  <a:gd name="connsiteY93" fmla="*/ 1151147 h 1682495"/>
                  <a:gd name="connsiteX94" fmla="*/ 2363783 w 8882887"/>
                  <a:gd name="connsiteY94" fmla="*/ 1151147 h 1682495"/>
                  <a:gd name="connsiteX95" fmla="*/ 2363783 w 8882887"/>
                  <a:gd name="connsiteY95" fmla="*/ 1115478 h 1682495"/>
                  <a:gd name="connsiteX96" fmla="*/ 2365302 w 8882887"/>
                  <a:gd name="connsiteY96" fmla="*/ 1115478 h 1682495"/>
                  <a:gd name="connsiteX97" fmla="*/ 2375943 w 8882887"/>
                  <a:gd name="connsiteY97" fmla="*/ 1115478 h 1682495"/>
                  <a:gd name="connsiteX98" fmla="*/ 2375943 w 8882887"/>
                  <a:gd name="connsiteY98" fmla="*/ 1066838 h 1682495"/>
                  <a:gd name="connsiteX99" fmla="*/ 2377463 w 8882887"/>
                  <a:gd name="connsiteY99" fmla="*/ 1066838 h 1682495"/>
                  <a:gd name="connsiteX100" fmla="*/ 2388104 w 8882887"/>
                  <a:gd name="connsiteY100" fmla="*/ 1066838 h 1682495"/>
                  <a:gd name="connsiteX101" fmla="*/ 2388104 w 8882887"/>
                  <a:gd name="connsiteY101" fmla="*/ 1064001 h 1682495"/>
                  <a:gd name="connsiteX102" fmla="*/ 2388104 w 8882887"/>
                  <a:gd name="connsiteY102" fmla="*/ 1044140 h 1682495"/>
                  <a:gd name="connsiteX103" fmla="*/ 2386203 w 8882887"/>
                  <a:gd name="connsiteY103" fmla="*/ 1041707 h 1682495"/>
                  <a:gd name="connsiteX104" fmla="*/ 2394183 w 8882887"/>
                  <a:gd name="connsiteY104" fmla="*/ 1024683 h 1682495"/>
                  <a:gd name="connsiteX105" fmla="*/ 2406344 w 8882887"/>
                  <a:gd name="connsiteY105" fmla="*/ 1066838 h 1682495"/>
                  <a:gd name="connsiteX106" fmla="*/ 2407484 w 8882887"/>
                  <a:gd name="connsiteY106" fmla="*/ 1066838 h 1682495"/>
                  <a:gd name="connsiteX107" fmla="*/ 2415464 w 8882887"/>
                  <a:gd name="connsiteY107" fmla="*/ 1066838 h 1682495"/>
                  <a:gd name="connsiteX108" fmla="*/ 2415464 w 8882887"/>
                  <a:gd name="connsiteY108" fmla="*/ 907947 h 1682495"/>
                  <a:gd name="connsiteX109" fmla="*/ 2417744 w 8882887"/>
                  <a:gd name="connsiteY109" fmla="*/ 907947 h 1682495"/>
                  <a:gd name="connsiteX110" fmla="*/ 2433704 w 8882887"/>
                  <a:gd name="connsiteY110" fmla="*/ 907947 h 1682495"/>
                  <a:gd name="connsiteX111" fmla="*/ 2433704 w 8882887"/>
                  <a:gd name="connsiteY111" fmla="*/ 836609 h 1682495"/>
                  <a:gd name="connsiteX112" fmla="*/ 2473224 w 8882887"/>
                  <a:gd name="connsiteY112" fmla="*/ 836609 h 1682495"/>
                  <a:gd name="connsiteX113" fmla="*/ 2473224 w 8882887"/>
                  <a:gd name="connsiteY113" fmla="*/ 804182 h 1682495"/>
                  <a:gd name="connsiteX114" fmla="*/ 2524905 w 8882887"/>
                  <a:gd name="connsiteY114" fmla="*/ 804182 h 1682495"/>
                  <a:gd name="connsiteX115" fmla="*/ 2524905 w 8882887"/>
                  <a:gd name="connsiteY115" fmla="*/ 807830 h 1682495"/>
                  <a:gd name="connsiteX116" fmla="*/ 2524905 w 8882887"/>
                  <a:gd name="connsiteY116" fmla="*/ 833366 h 1682495"/>
                  <a:gd name="connsiteX117" fmla="*/ 2528325 w 8882887"/>
                  <a:gd name="connsiteY117" fmla="*/ 833366 h 1682495"/>
                  <a:gd name="connsiteX118" fmla="*/ 2552265 w 8882887"/>
                  <a:gd name="connsiteY118" fmla="*/ 833366 h 1682495"/>
                  <a:gd name="connsiteX119" fmla="*/ 2552265 w 8882887"/>
                  <a:gd name="connsiteY119" fmla="*/ 904704 h 1682495"/>
                  <a:gd name="connsiteX120" fmla="*/ 2553785 w 8882887"/>
                  <a:gd name="connsiteY120" fmla="*/ 904704 h 1682495"/>
                  <a:gd name="connsiteX121" fmla="*/ 2564426 w 8882887"/>
                  <a:gd name="connsiteY121" fmla="*/ 904704 h 1682495"/>
                  <a:gd name="connsiteX122" fmla="*/ 2585706 w 8882887"/>
                  <a:gd name="connsiteY122" fmla="*/ 911190 h 1682495"/>
                  <a:gd name="connsiteX123" fmla="*/ 2585706 w 8882887"/>
                  <a:gd name="connsiteY123" fmla="*/ 969558 h 1682495"/>
                  <a:gd name="connsiteX124" fmla="*/ 2587226 w 8882887"/>
                  <a:gd name="connsiteY124" fmla="*/ 969558 h 1682495"/>
                  <a:gd name="connsiteX125" fmla="*/ 2597865 w 8882887"/>
                  <a:gd name="connsiteY125" fmla="*/ 969558 h 1682495"/>
                  <a:gd name="connsiteX126" fmla="*/ 2597865 w 8882887"/>
                  <a:gd name="connsiteY126" fmla="*/ 971990 h 1682495"/>
                  <a:gd name="connsiteX127" fmla="*/ 2597865 w 8882887"/>
                  <a:gd name="connsiteY127" fmla="*/ 989013 h 1682495"/>
                  <a:gd name="connsiteX128" fmla="*/ 2600906 w 8882887"/>
                  <a:gd name="connsiteY128" fmla="*/ 989013 h 1682495"/>
                  <a:gd name="connsiteX129" fmla="*/ 2622186 w 8882887"/>
                  <a:gd name="connsiteY129" fmla="*/ 989013 h 1682495"/>
                  <a:gd name="connsiteX130" fmla="*/ 2631306 w 8882887"/>
                  <a:gd name="connsiteY130" fmla="*/ 998742 h 1682495"/>
                  <a:gd name="connsiteX131" fmla="*/ 2631306 w 8882887"/>
                  <a:gd name="connsiteY131" fmla="*/ 1031169 h 1682495"/>
                  <a:gd name="connsiteX132" fmla="*/ 2634726 w 8882887"/>
                  <a:gd name="connsiteY132" fmla="*/ 1031169 h 1682495"/>
                  <a:gd name="connsiteX133" fmla="*/ 2658666 w 8882887"/>
                  <a:gd name="connsiteY133" fmla="*/ 1031169 h 1682495"/>
                  <a:gd name="connsiteX134" fmla="*/ 2658666 w 8882887"/>
                  <a:gd name="connsiteY134" fmla="*/ 1032789 h 1682495"/>
                  <a:gd name="connsiteX135" fmla="*/ 2658666 w 8882887"/>
                  <a:gd name="connsiteY135" fmla="*/ 1044140 h 1682495"/>
                  <a:gd name="connsiteX136" fmla="*/ 2660567 w 8882887"/>
                  <a:gd name="connsiteY136" fmla="*/ 1044140 h 1682495"/>
                  <a:gd name="connsiteX137" fmla="*/ 2673867 w 8882887"/>
                  <a:gd name="connsiteY137" fmla="*/ 1044140 h 1682495"/>
                  <a:gd name="connsiteX138" fmla="*/ 2673867 w 8882887"/>
                  <a:gd name="connsiteY138" fmla="*/ 1047381 h 1682495"/>
                  <a:gd name="connsiteX139" fmla="*/ 2673867 w 8882887"/>
                  <a:gd name="connsiteY139" fmla="*/ 1070081 h 1682495"/>
                  <a:gd name="connsiteX140" fmla="*/ 2679947 w 8882887"/>
                  <a:gd name="connsiteY140" fmla="*/ 1067243 h 1682495"/>
                  <a:gd name="connsiteX141" fmla="*/ 2679947 w 8882887"/>
                  <a:gd name="connsiteY141" fmla="*/ 1047381 h 1682495"/>
                  <a:gd name="connsiteX142" fmla="*/ 2681466 w 8882887"/>
                  <a:gd name="connsiteY142" fmla="*/ 1047381 h 1682495"/>
                  <a:gd name="connsiteX143" fmla="*/ 2692107 w 8882887"/>
                  <a:gd name="connsiteY143" fmla="*/ 1047381 h 1682495"/>
                  <a:gd name="connsiteX144" fmla="*/ 2692107 w 8882887"/>
                  <a:gd name="connsiteY144" fmla="*/ 1049814 h 1682495"/>
                  <a:gd name="connsiteX145" fmla="*/ 2692107 w 8882887"/>
                  <a:gd name="connsiteY145" fmla="*/ 1066838 h 1682495"/>
                  <a:gd name="connsiteX146" fmla="*/ 2693247 w 8882887"/>
                  <a:gd name="connsiteY146" fmla="*/ 1066838 h 1682495"/>
                  <a:gd name="connsiteX147" fmla="*/ 2701227 w 8882887"/>
                  <a:gd name="connsiteY147" fmla="*/ 1066838 h 1682495"/>
                  <a:gd name="connsiteX148" fmla="*/ 2774187 w 8882887"/>
                  <a:gd name="connsiteY148" fmla="*/ 1060353 h 1682495"/>
                  <a:gd name="connsiteX149" fmla="*/ 2774187 w 8882887"/>
                  <a:gd name="connsiteY149" fmla="*/ 1062380 h 1682495"/>
                  <a:gd name="connsiteX150" fmla="*/ 2774187 w 8882887"/>
                  <a:gd name="connsiteY150" fmla="*/ 1076565 h 1682495"/>
                  <a:gd name="connsiteX151" fmla="*/ 2775327 w 8882887"/>
                  <a:gd name="connsiteY151" fmla="*/ 1076565 h 1682495"/>
                  <a:gd name="connsiteX152" fmla="*/ 2783309 w 8882887"/>
                  <a:gd name="connsiteY152" fmla="*/ 1076565 h 1682495"/>
                  <a:gd name="connsiteX153" fmla="*/ 2783309 w 8882887"/>
                  <a:gd name="connsiteY153" fmla="*/ 1079808 h 1682495"/>
                  <a:gd name="connsiteX154" fmla="*/ 2783309 w 8882887"/>
                  <a:gd name="connsiteY154" fmla="*/ 1102508 h 1682495"/>
                  <a:gd name="connsiteX155" fmla="*/ 2786348 w 8882887"/>
                  <a:gd name="connsiteY155" fmla="*/ 1100481 h 1682495"/>
                  <a:gd name="connsiteX156" fmla="*/ 2807628 w 8882887"/>
                  <a:gd name="connsiteY156" fmla="*/ 1086294 h 1682495"/>
                  <a:gd name="connsiteX157" fmla="*/ 2816748 w 8882887"/>
                  <a:gd name="connsiteY157" fmla="*/ 1024683 h 1682495"/>
                  <a:gd name="connsiteX158" fmla="*/ 2817888 w 8882887"/>
                  <a:gd name="connsiteY158" fmla="*/ 1024278 h 1682495"/>
                  <a:gd name="connsiteX159" fmla="*/ 2825868 w 8882887"/>
                  <a:gd name="connsiteY159" fmla="*/ 1021440 h 1682495"/>
                  <a:gd name="connsiteX160" fmla="*/ 2828909 w 8882887"/>
                  <a:gd name="connsiteY160" fmla="*/ 917675 h 1682495"/>
                  <a:gd name="connsiteX161" fmla="*/ 2831949 w 8882887"/>
                  <a:gd name="connsiteY161" fmla="*/ 1021440 h 1682495"/>
                  <a:gd name="connsiteX162" fmla="*/ 2833089 w 8882887"/>
                  <a:gd name="connsiteY162" fmla="*/ 1021845 h 1682495"/>
                  <a:gd name="connsiteX163" fmla="*/ 2841069 w 8882887"/>
                  <a:gd name="connsiteY163" fmla="*/ 1024683 h 1682495"/>
                  <a:gd name="connsiteX164" fmla="*/ 2841069 w 8882887"/>
                  <a:gd name="connsiteY164" fmla="*/ 894977 h 1682495"/>
                  <a:gd name="connsiteX165" fmla="*/ 2847149 w 8882887"/>
                  <a:gd name="connsiteY165" fmla="*/ 846336 h 1682495"/>
                  <a:gd name="connsiteX166" fmla="*/ 2904909 w 8882887"/>
                  <a:gd name="connsiteY166" fmla="*/ 846336 h 1682495"/>
                  <a:gd name="connsiteX167" fmla="*/ 2904909 w 8882887"/>
                  <a:gd name="connsiteY167" fmla="*/ 894977 h 1682495"/>
                  <a:gd name="connsiteX168" fmla="*/ 2906049 w 8882887"/>
                  <a:gd name="connsiteY168" fmla="*/ 894977 h 1682495"/>
                  <a:gd name="connsiteX169" fmla="*/ 2914029 w 8882887"/>
                  <a:gd name="connsiteY169" fmla="*/ 894977 h 1682495"/>
                  <a:gd name="connsiteX170" fmla="*/ 2914029 w 8882887"/>
                  <a:gd name="connsiteY170" fmla="*/ 771755 h 1682495"/>
                  <a:gd name="connsiteX171" fmla="*/ 2916690 w 8882887"/>
                  <a:gd name="connsiteY171" fmla="*/ 771755 h 1682495"/>
                  <a:gd name="connsiteX172" fmla="*/ 2935310 w 8882887"/>
                  <a:gd name="connsiteY172" fmla="*/ 771755 h 1682495"/>
                  <a:gd name="connsiteX173" fmla="*/ 2935310 w 8882887"/>
                  <a:gd name="connsiteY173" fmla="*/ 768918 h 1682495"/>
                  <a:gd name="connsiteX174" fmla="*/ 2935310 w 8882887"/>
                  <a:gd name="connsiteY174" fmla="*/ 749057 h 1682495"/>
                  <a:gd name="connsiteX175" fmla="*/ 2968751 w 8882887"/>
                  <a:gd name="connsiteY175" fmla="*/ 749057 h 1682495"/>
                  <a:gd name="connsiteX176" fmla="*/ 2968751 w 8882887"/>
                  <a:gd name="connsiteY176" fmla="*/ 747435 h 1682495"/>
                  <a:gd name="connsiteX177" fmla="*/ 2968751 w 8882887"/>
                  <a:gd name="connsiteY177" fmla="*/ 736086 h 1682495"/>
                  <a:gd name="connsiteX178" fmla="*/ 2971410 w 8882887"/>
                  <a:gd name="connsiteY178" fmla="*/ 736086 h 1682495"/>
                  <a:gd name="connsiteX179" fmla="*/ 2990031 w 8882887"/>
                  <a:gd name="connsiteY179" fmla="*/ 736086 h 1682495"/>
                  <a:gd name="connsiteX180" fmla="*/ 2990031 w 8882887"/>
                  <a:gd name="connsiteY180" fmla="*/ 737708 h 1682495"/>
                  <a:gd name="connsiteX181" fmla="*/ 2990031 w 8882887"/>
                  <a:gd name="connsiteY181" fmla="*/ 749057 h 1682495"/>
                  <a:gd name="connsiteX182" fmla="*/ 2991171 w 8882887"/>
                  <a:gd name="connsiteY182" fmla="*/ 749057 h 1682495"/>
                  <a:gd name="connsiteX183" fmla="*/ 2999151 w 8882887"/>
                  <a:gd name="connsiteY183" fmla="*/ 749057 h 1682495"/>
                  <a:gd name="connsiteX184" fmla="*/ 3014351 w 8882887"/>
                  <a:gd name="connsiteY184" fmla="*/ 742571 h 1682495"/>
                  <a:gd name="connsiteX185" fmla="*/ 3020430 w 8882887"/>
                  <a:gd name="connsiteY185" fmla="*/ 747435 h 1682495"/>
                  <a:gd name="connsiteX186" fmla="*/ 3020430 w 8882887"/>
                  <a:gd name="connsiteY186" fmla="*/ 736086 h 1682495"/>
                  <a:gd name="connsiteX187" fmla="*/ 3023850 w 8882887"/>
                  <a:gd name="connsiteY187" fmla="*/ 736086 h 1682495"/>
                  <a:gd name="connsiteX188" fmla="*/ 3047792 w 8882887"/>
                  <a:gd name="connsiteY188" fmla="*/ 736086 h 1682495"/>
                  <a:gd name="connsiteX189" fmla="*/ 3047792 w 8882887"/>
                  <a:gd name="connsiteY189" fmla="*/ 737708 h 1682495"/>
                  <a:gd name="connsiteX190" fmla="*/ 3047792 w 8882887"/>
                  <a:gd name="connsiteY190" fmla="*/ 749057 h 1682495"/>
                  <a:gd name="connsiteX191" fmla="*/ 3093392 w 8882887"/>
                  <a:gd name="connsiteY191" fmla="*/ 749057 h 1682495"/>
                  <a:gd name="connsiteX192" fmla="*/ 3093392 w 8882887"/>
                  <a:gd name="connsiteY192" fmla="*/ 751488 h 1682495"/>
                  <a:gd name="connsiteX193" fmla="*/ 3093392 w 8882887"/>
                  <a:gd name="connsiteY193" fmla="*/ 768513 h 1682495"/>
                  <a:gd name="connsiteX194" fmla="*/ 3132912 w 8882887"/>
                  <a:gd name="connsiteY194" fmla="*/ 768513 h 1682495"/>
                  <a:gd name="connsiteX195" fmla="*/ 3132912 w 8882887"/>
                  <a:gd name="connsiteY195" fmla="*/ 813909 h 1682495"/>
                  <a:gd name="connsiteX196" fmla="*/ 3134052 w 8882887"/>
                  <a:gd name="connsiteY196" fmla="*/ 813909 h 1682495"/>
                  <a:gd name="connsiteX197" fmla="*/ 3142032 w 8882887"/>
                  <a:gd name="connsiteY197" fmla="*/ 813909 h 1682495"/>
                  <a:gd name="connsiteX198" fmla="*/ 3142032 w 8882887"/>
                  <a:gd name="connsiteY198" fmla="*/ 815531 h 1682495"/>
                  <a:gd name="connsiteX199" fmla="*/ 3142032 w 8882887"/>
                  <a:gd name="connsiteY199" fmla="*/ 826881 h 1682495"/>
                  <a:gd name="connsiteX200" fmla="*/ 3148113 w 8882887"/>
                  <a:gd name="connsiteY200" fmla="*/ 872277 h 1682495"/>
                  <a:gd name="connsiteX201" fmla="*/ 3149253 w 8882887"/>
                  <a:gd name="connsiteY201" fmla="*/ 872277 h 1682495"/>
                  <a:gd name="connsiteX202" fmla="*/ 3157233 w 8882887"/>
                  <a:gd name="connsiteY202" fmla="*/ 872277 h 1682495"/>
                  <a:gd name="connsiteX203" fmla="*/ 3157233 w 8882887"/>
                  <a:gd name="connsiteY203" fmla="*/ 873494 h 1682495"/>
                  <a:gd name="connsiteX204" fmla="*/ 3157233 w 8882887"/>
                  <a:gd name="connsiteY204" fmla="*/ 882006 h 1682495"/>
                  <a:gd name="connsiteX205" fmla="*/ 3158753 w 8882887"/>
                  <a:gd name="connsiteY205" fmla="*/ 882006 h 1682495"/>
                  <a:gd name="connsiteX206" fmla="*/ 3169392 w 8882887"/>
                  <a:gd name="connsiteY206" fmla="*/ 882006 h 1682495"/>
                  <a:gd name="connsiteX207" fmla="*/ 3169392 w 8882887"/>
                  <a:gd name="connsiteY207" fmla="*/ 927404 h 1682495"/>
                  <a:gd name="connsiteX208" fmla="*/ 3172433 w 8882887"/>
                  <a:gd name="connsiteY208" fmla="*/ 927404 h 1682495"/>
                  <a:gd name="connsiteX209" fmla="*/ 3193713 w 8882887"/>
                  <a:gd name="connsiteY209" fmla="*/ 927404 h 1682495"/>
                  <a:gd name="connsiteX210" fmla="*/ 3193713 w 8882887"/>
                  <a:gd name="connsiteY210" fmla="*/ 963072 h 1682495"/>
                  <a:gd name="connsiteX211" fmla="*/ 3196754 w 8882887"/>
                  <a:gd name="connsiteY211" fmla="*/ 965504 h 1682495"/>
                  <a:gd name="connsiteX212" fmla="*/ 3196754 w 8882887"/>
                  <a:gd name="connsiteY212" fmla="*/ 982529 h 1682495"/>
                  <a:gd name="connsiteX213" fmla="*/ 3197894 w 8882887"/>
                  <a:gd name="connsiteY213" fmla="*/ 982529 h 1682495"/>
                  <a:gd name="connsiteX214" fmla="*/ 3205874 w 8882887"/>
                  <a:gd name="connsiteY214" fmla="*/ 982529 h 1682495"/>
                  <a:gd name="connsiteX215" fmla="*/ 3205874 w 8882887"/>
                  <a:gd name="connsiteY215" fmla="*/ 1018197 h 1682495"/>
                  <a:gd name="connsiteX216" fmla="*/ 3207773 w 8882887"/>
                  <a:gd name="connsiteY216" fmla="*/ 1018197 h 1682495"/>
                  <a:gd name="connsiteX217" fmla="*/ 3221073 w 8882887"/>
                  <a:gd name="connsiteY217" fmla="*/ 1018197 h 1682495"/>
                  <a:gd name="connsiteX218" fmla="*/ 3224114 w 8882887"/>
                  <a:gd name="connsiteY218" fmla="*/ 1024278 h 1682495"/>
                  <a:gd name="connsiteX219" fmla="*/ 3224114 w 8882887"/>
                  <a:gd name="connsiteY219" fmla="*/ 1044140 h 1682495"/>
                  <a:gd name="connsiteX220" fmla="*/ 3226394 w 8882887"/>
                  <a:gd name="connsiteY220" fmla="*/ 1041302 h 1682495"/>
                  <a:gd name="connsiteX221" fmla="*/ 3242354 w 8882887"/>
                  <a:gd name="connsiteY221" fmla="*/ 1021440 h 1682495"/>
                  <a:gd name="connsiteX222" fmla="*/ 3284915 w 8882887"/>
                  <a:gd name="connsiteY222" fmla="*/ 1021440 h 1682495"/>
                  <a:gd name="connsiteX223" fmla="*/ 3284915 w 8882887"/>
                  <a:gd name="connsiteY223" fmla="*/ 1151147 h 1682495"/>
                  <a:gd name="connsiteX224" fmla="*/ 3286055 w 8882887"/>
                  <a:gd name="connsiteY224" fmla="*/ 1151147 h 1682495"/>
                  <a:gd name="connsiteX225" fmla="*/ 3294035 w 8882887"/>
                  <a:gd name="connsiteY225" fmla="*/ 1151147 h 1682495"/>
                  <a:gd name="connsiteX226" fmla="*/ 3295175 w 8882887"/>
                  <a:gd name="connsiteY226" fmla="*/ 1149120 h 1682495"/>
                  <a:gd name="connsiteX227" fmla="*/ 3303155 w 8882887"/>
                  <a:gd name="connsiteY227" fmla="*/ 1134933 h 1682495"/>
                  <a:gd name="connsiteX228" fmla="*/ 3303155 w 8882887"/>
                  <a:gd name="connsiteY228" fmla="*/ 1137771 h 1682495"/>
                  <a:gd name="connsiteX229" fmla="*/ 3303155 w 8882887"/>
                  <a:gd name="connsiteY229" fmla="*/ 1157633 h 1682495"/>
                  <a:gd name="connsiteX230" fmla="*/ 3309234 w 8882887"/>
                  <a:gd name="connsiteY230" fmla="*/ 1089537 h 1682495"/>
                  <a:gd name="connsiteX231" fmla="*/ 3310374 w 8882887"/>
                  <a:gd name="connsiteY231" fmla="*/ 1089537 h 1682495"/>
                  <a:gd name="connsiteX232" fmla="*/ 3318354 w 8882887"/>
                  <a:gd name="connsiteY232" fmla="*/ 1089537 h 1682495"/>
                  <a:gd name="connsiteX233" fmla="*/ 3318354 w 8882887"/>
                  <a:gd name="connsiteY233" fmla="*/ 992256 h 1682495"/>
                  <a:gd name="connsiteX234" fmla="*/ 3319875 w 8882887"/>
                  <a:gd name="connsiteY234" fmla="*/ 992256 h 1682495"/>
                  <a:gd name="connsiteX235" fmla="*/ 3330515 w 8882887"/>
                  <a:gd name="connsiteY235" fmla="*/ 992256 h 1682495"/>
                  <a:gd name="connsiteX236" fmla="*/ 3348755 w 8882887"/>
                  <a:gd name="connsiteY236" fmla="*/ 927404 h 1682495"/>
                  <a:gd name="connsiteX237" fmla="*/ 3350655 w 8882887"/>
                  <a:gd name="connsiteY237" fmla="*/ 927404 h 1682495"/>
                  <a:gd name="connsiteX238" fmla="*/ 3363956 w 8882887"/>
                  <a:gd name="connsiteY238" fmla="*/ 927404 h 1682495"/>
                  <a:gd name="connsiteX239" fmla="*/ 3379155 w 8882887"/>
                  <a:gd name="connsiteY239" fmla="*/ 992256 h 1682495"/>
                  <a:gd name="connsiteX240" fmla="*/ 3380675 w 8882887"/>
                  <a:gd name="connsiteY240" fmla="*/ 992256 h 1682495"/>
                  <a:gd name="connsiteX241" fmla="*/ 3391316 w 8882887"/>
                  <a:gd name="connsiteY241" fmla="*/ 992256 h 1682495"/>
                  <a:gd name="connsiteX242" fmla="*/ 3391316 w 8882887"/>
                  <a:gd name="connsiteY242" fmla="*/ 1050624 h 1682495"/>
                  <a:gd name="connsiteX243" fmla="*/ 3393975 w 8882887"/>
                  <a:gd name="connsiteY243" fmla="*/ 1050624 h 1682495"/>
                  <a:gd name="connsiteX244" fmla="*/ 3412596 w 8882887"/>
                  <a:gd name="connsiteY244" fmla="*/ 1050624 h 1682495"/>
                  <a:gd name="connsiteX245" fmla="*/ 3412596 w 8882887"/>
                  <a:gd name="connsiteY245" fmla="*/ 1053867 h 1682495"/>
                  <a:gd name="connsiteX246" fmla="*/ 3412596 w 8882887"/>
                  <a:gd name="connsiteY246" fmla="*/ 1076565 h 1682495"/>
                  <a:gd name="connsiteX247" fmla="*/ 3418676 w 8882887"/>
                  <a:gd name="connsiteY247" fmla="*/ 1073324 h 1682495"/>
                  <a:gd name="connsiteX248" fmla="*/ 3418676 w 8882887"/>
                  <a:gd name="connsiteY248" fmla="*/ 1050624 h 1682495"/>
                  <a:gd name="connsiteX249" fmla="*/ 3420956 w 8882887"/>
                  <a:gd name="connsiteY249" fmla="*/ 1050624 h 1682495"/>
                  <a:gd name="connsiteX250" fmla="*/ 3436916 w 8882887"/>
                  <a:gd name="connsiteY250" fmla="*/ 1050624 h 1682495"/>
                  <a:gd name="connsiteX251" fmla="*/ 3436916 w 8882887"/>
                  <a:gd name="connsiteY251" fmla="*/ 1053056 h 1682495"/>
                  <a:gd name="connsiteX252" fmla="*/ 3436916 w 8882887"/>
                  <a:gd name="connsiteY252" fmla="*/ 1070081 h 1682495"/>
                  <a:gd name="connsiteX253" fmla="*/ 3482517 w 8882887"/>
                  <a:gd name="connsiteY253" fmla="*/ 1070081 h 1682495"/>
                  <a:gd name="connsiteX254" fmla="*/ 3482517 w 8882887"/>
                  <a:gd name="connsiteY254" fmla="*/ 1014956 h 1682495"/>
                  <a:gd name="connsiteX255" fmla="*/ 3484416 w 8882887"/>
                  <a:gd name="connsiteY255" fmla="*/ 1014956 h 1682495"/>
                  <a:gd name="connsiteX256" fmla="*/ 3497717 w 8882887"/>
                  <a:gd name="connsiteY256" fmla="*/ 1014956 h 1682495"/>
                  <a:gd name="connsiteX257" fmla="*/ 3497717 w 8882887"/>
                  <a:gd name="connsiteY257" fmla="*/ 1047381 h 1682495"/>
                  <a:gd name="connsiteX258" fmla="*/ 3500757 w 8882887"/>
                  <a:gd name="connsiteY258" fmla="*/ 998742 h 1682495"/>
                  <a:gd name="connsiteX259" fmla="*/ 3534197 w 8882887"/>
                  <a:gd name="connsiteY259" fmla="*/ 998742 h 1682495"/>
                  <a:gd name="connsiteX260" fmla="*/ 3534197 w 8882887"/>
                  <a:gd name="connsiteY260" fmla="*/ 996309 h 1682495"/>
                  <a:gd name="connsiteX261" fmla="*/ 3534197 w 8882887"/>
                  <a:gd name="connsiteY261" fmla="*/ 979286 h 1682495"/>
                  <a:gd name="connsiteX262" fmla="*/ 3535337 w 8882887"/>
                  <a:gd name="connsiteY262" fmla="*/ 979286 h 1682495"/>
                  <a:gd name="connsiteX263" fmla="*/ 3543317 w 8882887"/>
                  <a:gd name="connsiteY263" fmla="*/ 979286 h 1682495"/>
                  <a:gd name="connsiteX264" fmla="*/ 3543317 w 8882887"/>
                  <a:gd name="connsiteY264" fmla="*/ 976449 h 1682495"/>
                  <a:gd name="connsiteX265" fmla="*/ 3543317 w 8882887"/>
                  <a:gd name="connsiteY265" fmla="*/ 956588 h 1682495"/>
                  <a:gd name="connsiteX266" fmla="*/ 3549398 w 8882887"/>
                  <a:gd name="connsiteY266" fmla="*/ 966315 h 1682495"/>
                  <a:gd name="connsiteX267" fmla="*/ 3552818 w 8882887"/>
                  <a:gd name="connsiteY267" fmla="*/ 966315 h 1682495"/>
                  <a:gd name="connsiteX268" fmla="*/ 3576758 w 8882887"/>
                  <a:gd name="connsiteY268" fmla="*/ 966315 h 1682495"/>
                  <a:gd name="connsiteX269" fmla="*/ 3576758 w 8882887"/>
                  <a:gd name="connsiteY269" fmla="*/ 965099 h 1682495"/>
                  <a:gd name="connsiteX270" fmla="*/ 3576758 w 8882887"/>
                  <a:gd name="connsiteY270" fmla="*/ 956588 h 1682495"/>
                  <a:gd name="connsiteX271" fmla="*/ 3577898 w 8882887"/>
                  <a:gd name="connsiteY271" fmla="*/ 956588 h 1682495"/>
                  <a:gd name="connsiteX272" fmla="*/ 3585878 w 8882887"/>
                  <a:gd name="connsiteY272" fmla="*/ 956588 h 1682495"/>
                  <a:gd name="connsiteX273" fmla="*/ 3585878 w 8882887"/>
                  <a:gd name="connsiteY273" fmla="*/ 958614 h 1682495"/>
                  <a:gd name="connsiteX274" fmla="*/ 3585878 w 8882887"/>
                  <a:gd name="connsiteY274" fmla="*/ 972801 h 1682495"/>
                  <a:gd name="connsiteX275" fmla="*/ 3643638 w 8882887"/>
                  <a:gd name="connsiteY275" fmla="*/ 972801 h 1682495"/>
                  <a:gd name="connsiteX276" fmla="*/ 3643638 w 8882887"/>
                  <a:gd name="connsiteY276" fmla="*/ 1180331 h 1682495"/>
                  <a:gd name="connsiteX277" fmla="*/ 3645918 w 8882887"/>
                  <a:gd name="connsiteY277" fmla="*/ 1180331 h 1682495"/>
                  <a:gd name="connsiteX278" fmla="*/ 3661878 w 8882887"/>
                  <a:gd name="connsiteY278" fmla="*/ 1180331 h 1682495"/>
                  <a:gd name="connsiteX279" fmla="*/ 3661878 w 8882887"/>
                  <a:gd name="connsiteY279" fmla="*/ 1160876 h 1682495"/>
                  <a:gd name="connsiteX280" fmla="*/ 3667959 w 8882887"/>
                  <a:gd name="connsiteY280" fmla="*/ 1160876 h 1682495"/>
                  <a:gd name="connsiteX281" fmla="*/ 3667959 w 8882887"/>
                  <a:gd name="connsiteY281" fmla="*/ 1180331 h 1682495"/>
                  <a:gd name="connsiteX282" fmla="*/ 3713559 w 8882887"/>
                  <a:gd name="connsiteY282" fmla="*/ 1180331 h 1682495"/>
                  <a:gd name="connsiteX283" fmla="*/ 3713559 w 8882887"/>
                  <a:gd name="connsiteY283" fmla="*/ 1134933 h 1682495"/>
                  <a:gd name="connsiteX284" fmla="*/ 3731799 w 8882887"/>
                  <a:gd name="connsiteY284" fmla="*/ 1134933 h 1682495"/>
                  <a:gd name="connsiteX285" fmla="*/ 3750039 w 8882887"/>
                  <a:gd name="connsiteY285" fmla="*/ 1131692 h 1682495"/>
                  <a:gd name="connsiteX286" fmla="*/ 3756120 w 8882887"/>
                  <a:gd name="connsiteY286" fmla="*/ 1134933 h 1682495"/>
                  <a:gd name="connsiteX287" fmla="*/ 3771320 w 8882887"/>
                  <a:gd name="connsiteY287" fmla="*/ 1134933 h 1682495"/>
                  <a:gd name="connsiteX288" fmla="*/ 3771320 w 8882887"/>
                  <a:gd name="connsiteY288" fmla="*/ 1180331 h 1682495"/>
                  <a:gd name="connsiteX289" fmla="*/ 3783480 w 8882887"/>
                  <a:gd name="connsiteY289" fmla="*/ 1180331 h 1682495"/>
                  <a:gd name="connsiteX290" fmla="*/ 3783480 w 8882887"/>
                  <a:gd name="connsiteY290" fmla="*/ 1206273 h 1682495"/>
                  <a:gd name="connsiteX291" fmla="*/ 3797484 w 8882887"/>
                  <a:gd name="connsiteY291" fmla="*/ 1207631 h 1682495"/>
                  <a:gd name="connsiteX292" fmla="*/ 3816921 w 8882887"/>
                  <a:gd name="connsiteY292" fmla="*/ 1207631 h 1682495"/>
                  <a:gd name="connsiteX293" fmla="*/ 3816921 w 8882887"/>
                  <a:gd name="connsiteY293" fmla="*/ 1183574 h 1682495"/>
                  <a:gd name="connsiteX294" fmla="*/ 3918855 w 8882887"/>
                  <a:gd name="connsiteY294" fmla="*/ 1183574 h 1682495"/>
                  <a:gd name="connsiteX295" fmla="*/ 3918855 w 8882887"/>
                  <a:gd name="connsiteY295" fmla="*/ 1055694 h 1682495"/>
                  <a:gd name="connsiteX296" fmla="*/ 4026867 w 8882887"/>
                  <a:gd name="connsiteY296" fmla="*/ 1055694 h 1682495"/>
                  <a:gd name="connsiteX297" fmla="*/ 4026867 w 8882887"/>
                  <a:gd name="connsiteY297" fmla="*/ 1173846 h 1682495"/>
                  <a:gd name="connsiteX298" fmla="*/ 4029723 w 8882887"/>
                  <a:gd name="connsiteY298" fmla="*/ 1173846 h 1682495"/>
                  <a:gd name="connsiteX299" fmla="*/ 4031586 w 8882887"/>
                  <a:gd name="connsiteY299" fmla="*/ 1207631 h 1682495"/>
                  <a:gd name="connsiteX300" fmla="*/ 4046100 w 8882887"/>
                  <a:gd name="connsiteY300" fmla="*/ 1207631 h 1682495"/>
                  <a:gd name="connsiteX301" fmla="*/ 4047963 w 8882887"/>
                  <a:gd name="connsiteY301" fmla="*/ 1173846 h 1682495"/>
                  <a:gd name="connsiteX302" fmla="*/ 4057083 w 8882887"/>
                  <a:gd name="connsiteY302" fmla="*/ 1173846 h 1682495"/>
                  <a:gd name="connsiteX303" fmla="*/ 4058946 w 8882887"/>
                  <a:gd name="connsiteY303" fmla="*/ 1207631 h 1682495"/>
                  <a:gd name="connsiteX304" fmla="*/ 4134879 w 8882887"/>
                  <a:gd name="connsiteY304" fmla="*/ 1207631 h 1682495"/>
                  <a:gd name="connsiteX305" fmla="*/ 4134879 w 8882887"/>
                  <a:gd name="connsiteY305" fmla="*/ 963089 h 1682495"/>
                  <a:gd name="connsiteX306" fmla="*/ 4430870 w 8882887"/>
                  <a:gd name="connsiteY306" fmla="*/ 963089 h 1682495"/>
                  <a:gd name="connsiteX307" fmla="*/ 4430870 w 8882887"/>
                  <a:gd name="connsiteY307" fmla="*/ 1207631 h 1682495"/>
                  <a:gd name="connsiteX308" fmla="*/ 4458915 w 8882887"/>
                  <a:gd name="connsiteY308" fmla="*/ 1207631 h 1682495"/>
                  <a:gd name="connsiteX309" fmla="*/ 4458915 w 8882887"/>
                  <a:gd name="connsiteY309" fmla="*/ 1083591 h 1682495"/>
                  <a:gd name="connsiteX310" fmla="*/ 4601595 w 8882887"/>
                  <a:gd name="connsiteY310" fmla="*/ 1083591 h 1682495"/>
                  <a:gd name="connsiteX311" fmla="*/ 4619491 w 8882887"/>
                  <a:gd name="connsiteY311" fmla="*/ 606380 h 1682495"/>
                  <a:gd name="connsiteX312" fmla="*/ 4601251 w 8882887"/>
                  <a:gd name="connsiteY312" fmla="*/ 573953 h 1682495"/>
                  <a:gd name="connsiteX313" fmla="*/ 4592131 w 8882887"/>
                  <a:gd name="connsiteY313" fmla="*/ 567467 h 1682495"/>
                  <a:gd name="connsiteX314" fmla="*/ 4604291 w 8882887"/>
                  <a:gd name="connsiteY314" fmla="*/ 531798 h 1682495"/>
                  <a:gd name="connsiteX315" fmla="*/ 4604291 w 8882887"/>
                  <a:gd name="connsiteY315" fmla="*/ 505857 h 1682495"/>
                  <a:gd name="connsiteX316" fmla="*/ 4625571 w 8882887"/>
                  <a:gd name="connsiteY316" fmla="*/ 505857 h 1682495"/>
                  <a:gd name="connsiteX317" fmla="*/ 4625571 w 8882887"/>
                  <a:gd name="connsiteY317" fmla="*/ 473430 h 1682495"/>
                  <a:gd name="connsiteX318" fmla="*/ 4628611 w 8882887"/>
                  <a:gd name="connsiteY318" fmla="*/ 466944 h 1682495"/>
                  <a:gd name="connsiteX319" fmla="*/ 4628611 w 8882887"/>
                  <a:gd name="connsiteY319" fmla="*/ 350208 h 1682495"/>
                  <a:gd name="connsiteX320" fmla="*/ 4625571 w 8882887"/>
                  <a:gd name="connsiteY320" fmla="*/ 340481 h 1682495"/>
                  <a:gd name="connsiteX321" fmla="*/ 4634691 w 8882887"/>
                  <a:gd name="connsiteY321" fmla="*/ 330752 h 1682495"/>
                  <a:gd name="connsiteX322" fmla="*/ 4634691 w 8882887"/>
                  <a:gd name="connsiteY322" fmla="*/ 243200 h 1682495"/>
                  <a:gd name="connsiteX323" fmla="*/ 4637731 w 8882887"/>
                  <a:gd name="connsiteY323" fmla="*/ 236715 h 1682495"/>
                  <a:gd name="connsiteX324" fmla="*/ 4637731 w 8882887"/>
                  <a:gd name="connsiteY324" fmla="*/ 152406 h 1682495"/>
                  <a:gd name="connsiteX325" fmla="*/ 4640771 w 8882887"/>
                  <a:gd name="connsiteY325" fmla="*/ 123222 h 1682495"/>
                  <a:gd name="connsiteX326" fmla="*/ 4646851 w 8882887"/>
                  <a:gd name="connsiteY326" fmla="*/ 149163 h 1682495"/>
                  <a:gd name="connsiteX327" fmla="*/ 4649891 w 8882887"/>
                  <a:gd name="connsiteY327" fmla="*/ 236715 h 1682495"/>
                  <a:gd name="connsiteX328" fmla="*/ 4652931 w 8882887"/>
                  <a:gd name="connsiteY328" fmla="*/ 330752 h 1682495"/>
                  <a:gd name="connsiteX329" fmla="*/ 4662051 w 8882887"/>
                  <a:gd name="connsiteY329" fmla="*/ 340481 h 1682495"/>
                  <a:gd name="connsiteX330" fmla="*/ 4659011 w 8882887"/>
                  <a:gd name="connsiteY330" fmla="*/ 350208 h 1682495"/>
                  <a:gd name="connsiteX331" fmla="*/ 4659011 w 8882887"/>
                  <a:gd name="connsiteY331" fmla="*/ 466944 h 1682495"/>
                  <a:gd name="connsiteX332" fmla="*/ 4662051 w 8882887"/>
                  <a:gd name="connsiteY332" fmla="*/ 473430 h 1682495"/>
                  <a:gd name="connsiteX333" fmla="*/ 4662051 w 8882887"/>
                  <a:gd name="connsiteY333" fmla="*/ 505857 h 1682495"/>
                  <a:gd name="connsiteX334" fmla="*/ 4683331 w 8882887"/>
                  <a:gd name="connsiteY334" fmla="*/ 505857 h 1682495"/>
                  <a:gd name="connsiteX335" fmla="*/ 4683331 w 8882887"/>
                  <a:gd name="connsiteY335" fmla="*/ 531798 h 1682495"/>
                  <a:gd name="connsiteX336" fmla="*/ 4695493 w 8882887"/>
                  <a:gd name="connsiteY336" fmla="*/ 567467 h 1682495"/>
                  <a:gd name="connsiteX337" fmla="*/ 4686373 w 8882887"/>
                  <a:gd name="connsiteY337" fmla="*/ 573953 h 1682495"/>
                  <a:gd name="connsiteX338" fmla="*/ 4668131 w 8882887"/>
                  <a:gd name="connsiteY338" fmla="*/ 606380 h 1682495"/>
                  <a:gd name="connsiteX339" fmla="*/ 4680291 w 8882887"/>
                  <a:gd name="connsiteY339" fmla="*/ 985772 h 1682495"/>
                  <a:gd name="connsiteX340" fmla="*/ 4777573 w 8882887"/>
                  <a:gd name="connsiteY340" fmla="*/ 985772 h 1682495"/>
                  <a:gd name="connsiteX341" fmla="*/ 4777573 w 8882887"/>
                  <a:gd name="connsiteY341" fmla="*/ 1099265 h 1682495"/>
                  <a:gd name="connsiteX342" fmla="*/ 4789733 w 8882887"/>
                  <a:gd name="connsiteY342" fmla="*/ 1099265 h 1682495"/>
                  <a:gd name="connsiteX343" fmla="*/ 4792773 w 8882887"/>
                  <a:gd name="connsiteY343" fmla="*/ 1089537 h 1682495"/>
                  <a:gd name="connsiteX344" fmla="*/ 4801893 w 8882887"/>
                  <a:gd name="connsiteY344" fmla="*/ 1089537 h 1682495"/>
                  <a:gd name="connsiteX345" fmla="*/ 4804935 w 8882887"/>
                  <a:gd name="connsiteY345" fmla="*/ 1102508 h 1682495"/>
                  <a:gd name="connsiteX346" fmla="*/ 4823175 w 8882887"/>
                  <a:gd name="connsiteY346" fmla="*/ 1102508 h 1682495"/>
                  <a:gd name="connsiteX347" fmla="*/ 4823175 w 8882887"/>
                  <a:gd name="connsiteY347" fmla="*/ 1092779 h 1682495"/>
                  <a:gd name="connsiteX348" fmla="*/ 4856613 w 8882887"/>
                  <a:gd name="connsiteY348" fmla="*/ 1092779 h 1682495"/>
                  <a:gd name="connsiteX349" fmla="*/ 4856613 w 8882887"/>
                  <a:gd name="connsiteY349" fmla="*/ 1102508 h 1682495"/>
                  <a:gd name="connsiteX350" fmla="*/ 4887015 w 8882887"/>
                  <a:gd name="connsiteY350" fmla="*/ 1102508 h 1682495"/>
                  <a:gd name="connsiteX351" fmla="*/ 4887015 w 8882887"/>
                  <a:gd name="connsiteY351" fmla="*/ 1170603 h 1682495"/>
                  <a:gd name="connsiteX352" fmla="*/ 4908295 w 8882887"/>
                  <a:gd name="connsiteY352" fmla="*/ 1170603 h 1682495"/>
                  <a:gd name="connsiteX353" fmla="*/ 4908295 w 8882887"/>
                  <a:gd name="connsiteY353" fmla="*/ 1151147 h 1682495"/>
                  <a:gd name="connsiteX354" fmla="*/ 4932615 w 8882887"/>
                  <a:gd name="connsiteY354" fmla="*/ 1151147 h 1682495"/>
                  <a:gd name="connsiteX355" fmla="*/ 4932615 w 8882887"/>
                  <a:gd name="connsiteY355" fmla="*/ 882006 h 1682495"/>
                  <a:gd name="connsiteX356" fmla="*/ 4941735 w 8882887"/>
                  <a:gd name="connsiteY356" fmla="*/ 872277 h 1682495"/>
                  <a:gd name="connsiteX357" fmla="*/ 5051177 w 8882887"/>
                  <a:gd name="connsiteY357" fmla="*/ 872277 h 1682495"/>
                  <a:gd name="connsiteX358" fmla="*/ 5051177 w 8882887"/>
                  <a:gd name="connsiteY358" fmla="*/ 885249 h 1682495"/>
                  <a:gd name="connsiteX359" fmla="*/ 5066377 w 8882887"/>
                  <a:gd name="connsiteY359" fmla="*/ 885249 h 1682495"/>
                  <a:gd name="connsiteX360" fmla="*/ 5066377 w 8882887"/>
                  <a:gd name="connsiteY360" fmla="*/ 1057110 h 1682495"/>
                  <a:gd name="connsiteX361" fmla="*/ 5099817 w 8882887"/>
                  <a:gd name="connsiteY361" fmla="*/ 1057110 h 1682495"/>
                  <a:gd name="connsiteX362" fmla="*/ 5099817 w 8882887"/>
                  <a:gd name="connsiteY362" fmla="*/ 956588 h 1682495"/>
                  <a:gd name="connsiteX363" fmla="*/ 5139339 w 8882887"/>
                  <a:gd name="connsiteY363" fmla="*/ 956588 h 1682495"/>
                  <a:gd name="connsiteX364" fmla="*/ 5145417 w 8882887"/>
                  <a:gd name="connsiteY364" fmla="*/ 950102 h 1682495"/>
                  <a:gd name="connsiteX365" fmla="*/ 5157579 w 8882887"/>
                  <a:gd name="connsiteY365" fmla="*/ 950102 h 1682495"/>
                  <a:gd name="connsiteX366" fmla="*/ 5163657 w 8882887"/>
                  <a:gd name="connsiteY366" fmla="*/ 956588 h 1682495"/>
                  <a:gd name="connsiteX367" fmla="*/ 5197099 w 8882887"/>
                  <a:gd name="connsiteY367" fmla="*/ 956588 h 1682495"/>
                  <a:gd name="connsiteX368" fmla="*/ 5197099 w 8882887"/>
                  <a:gd name="connsiteY368" fmla="*/ 781484 h 1682495"/>
                  <a:gd name="connsiteX369" fmla="*/ 5282219 w 8882887"/>
                  <a:gd name="connsiteY369" fmla="*/ 765270 h 1682495"/>
                  <a:gd name="connsiteX370" fmla="*/ 5282219 w 8882887"/>
                  <a:gd name="connsiteY370" fmla="*/ 766892 h 1682495"/>
                  <a:gd name="connsiteX371" fmla="*/ 5282219 w 8882887"/>
                  <a:gd name="connsiteY371" fmla="*/ 778241 h 1682495"/>
                  <a:gd name="connsiteX372" fmla="*/ 5321739 w 8882887"/>
                  <a:gd name="connsiteY372" fmla="*/ 778241 h 1682495"/>
                  <a:gd name="connsiteX373" fmla="*/ 5321739 w 8882887"/>
                  <a:gd name="connsiteY373" fmla="*/ 1160876 h 1682495"/>
                  <a:gd name="connsiteX374" fmla="*/ 5355181 w 8882887"/>
                  <a:gd name="connsiteY374" fmla="*/ 1160876 h 1682495"/>
                  <a:gd name="connsiteX375" fmla="*/ 5355181 w 8882887"/>
                  <a:gd name="connsiteY375" fmla="*/ 1154390 h 1682495"/>
                  <a:gd name="connsiteX376" fmla="*/ 5373421 w 8882887"/>
                  <a:gd name="connsiteY376" fmla="*/ 1154390 h 1682495"/>
                  <a:gd name="connsiteX377" fmla="*/ 5373421 w 8882887"/>
                  <a:gd name="connsiteY377" fmla="*/ 1160876 h 1682495"/>
                  <a:gd name="connsiteX378" fmla="*/ 5409901 w 8882887"/>
                  <a:gd name="connsiteY378" fmla="*/ 1160876 h 1682495"/>
                  <a:gd name="connsiteX379" fmla="*/ 5409901 w 8882887"/>
                  <a:gd name="connsiteY379" fmla="*/ 1141419 h 1682495"/>
                  <a:gd name="connsiteX380" fmla="*/ 5452461 w 8882887"/>
                  <a:gd name="connsiteY380" fmla="*/ 1141419 h 1682495"/>
                  <a:gd name="connsiteX381" fmla="*/ 5470701 w 8882887"/>
                  <a:gd name="connsiteY381" fmla="*/ 1134933 h 1682495"/>
                  <a:gd name="connsiteX382" fmla="*/ 5501103 w 8882887"/>
                  <a:gd name="connsiteY382" fmla="*/ 1141419 h 1682495"/>
                  <a:gd name="connsiteX383" fmla="*/ 5501103 w 8882887"/>
                  <a:gd name="connsiteY383" fmla="*/ 1115478 h 1682495"/>
                  <a:gd name="connsiteX384" fmla="*/ 5513263 w 8882887"/>
                  <a:gd name="connsiteY384" fmla="*/ 1115478 h 1682495"/>
                  <a:gd name="connsiteX385" fmla="*/ 5513263 w 8882887"/>
                  <a:gd name="connsiteY385" fmla="*/ 1096022 h 1682495"/>
                  <a:gd name="connsiteX386" fmla="*/ 5598383 w 8882887"/>
                  <a:gd name="connsiteY386" fmla="*/ 1096022 h 1682495"/>
                  <a:gd name="connsiteX387" fmla="*/ 5598383 w 8882887"/>
                  <a:gd name="connsiteY387" fmla="*/ 1050624 h 1682495"/>
                  <a:gd name="connsiteX388" fmla="*/ 5625743 w 8882887"/>
                  <a:gd name="connsiteY388" fmla="*/ 1050624 h 1682495"/>
                  <a:gd name="connsiteX389" fmla="*/ 5625743 w 8882887"/>
                  <a:gd name="connsiteY389" fmla="*/ 1040897 h 1682495"/>
                  <a:gd name="connsiteX390" fmla="*/ 5643983 w 8882887"/>
                  <a:gd name="connsiteY390" fmla="*/ 1040897 h 1682495"/>
                  <a:gd name="connsiteX391" fmla="*/ 5643983 w 8882887"/>
                  <a:gd name="connsiteY391" fmla="*/ 1050624 h 1682495"/>
                  <a:gd name="connsiteX392" fmla="*/ 5668303 w 8882887"/>
                  <a:gd name="connsiteY392" fmla="*/ 1050624 h 1682495"/>
                  <a:gd name="connsiteX393" fmla="*/ 5668303 w 8882887"/>
                  <a:gd name="connsiteY393" fmla="*/ 1125206 h 1682495"/>
                  <a:gd name="connsiteX394" fmla="*/ 5716945 w 8882887"/>
                  <a:gd name="connsiteY394" fmla="*/ 1125206 h 1682495"/>
                  <a:gd name="connsiteX395" fmla="*/ 5716945 w 8882887"/>
                  <a:gd name="connsiteY395" fmla="*/ 1086294 h 1682495"/>
                  <a:gd name="connsiteX396" fmla="*/ 5774705 w 8882887"/>
                  <a:gd name="connsiteY396" fmla="*/ 1086294 h 1682495"/>
                  <a:gd name="connsiteX397" fmla="*/ 5774705 w 8882887"/>
                  <a:gd name="connsiteY397" fmla="*/ 1040897 h 1682495"/>
                  <a:gd name="connsiteX398" fmla="*/ 5847667 w 8882887"/>
                  <a:gd name="connsiteY398" fmla="*/ 1040897 h 1682495"/>
                  <a:gd name="connsiteX399" fmla="*/ 5847667 w 8882887"/>
                  <a:gd name="connsiteY399" fmla="*/ 1207631 h 1682495"/>
                  <a:gd name="connsiteX400" fmla="*/ 5847667 w 8882887"/>
                  <a:gd name="connsiteY400" fmla="*/ 1228299 h 1682495"/>
                  <a:gd name="connsiteX401" fmla="*/ 5946479 w 8882887"/>
                  <a:gd name="connsiteY401" fmla="*/ 1228299 h 1682495"/>
                  <a:gd name="connsiteX402" fmla="*/ 5946479 w 8882887"/>
                  <a:gd name="connsiteY402" fmla="*/ 1386957 h 1682495"/>
                  <a:gd name="connsiteX403" fmla="*/ 5946479 w 8882887"/>
                  <a:gd name="connsiteY403" fmla="*/ 1421828 h 1682495"/>
                  <a:gd name="connsiteX404" fmla="*/ 5968919 w 8882887"/>
                  <a:gd name="connsiteY404" fmla="*/ 1421828 h 1682495"/>
                  <a:gd name="connsiteX405" fmla="*/ 5968919 w 8882887"/>
                  <a:gd name="connsiteY405" fmla="*/ 1420085 h 1682495"/>
                  <a:gd name="connsiteX406" fmla="*/ 5968919 w 8882887"/>
                  <a:gd name="connsiteY406" fmla="*/ 1407881 h 1682495"/>
                  <a:gd name="connsiteX407" fmla="*/ 6035789 w 8882887"/>
                  <a:gd name="connsiteY407" fmla="*/ 1407881 h 1682495"/>
                  <a:gd name="connsiteX408" fmla="*/ 6035789 w 8882887"/>
                  <a:gd name="connsiteY408" fmla="*/ 1439262 h 1682495"/>
                  <a:gd name="connsiteX409" fmla="*/ 6039131 w 8882887"/>
                  <a:gd name="connsiteY409" fmla="*/ 1441007 h 1682495"/>
                  <a:gd name="connsiteX410" fmla="*/ 6062537 w 8882887"/>
                  <a:gd name="connsiteY410" fmla="*/ 1453211 h 1682495"/>
                  <a:gd name="connsiteX411" fmla="*/ 6062537 w 8882887"/>
                  <a:gd name="connsiteY411" fmla="*/ 1498541 h 1682495"/>
                  <a:gd name="connsiteX412" fmla="*/ 6064627 w 8882887"/>
                  <a:gd name="connsiteY412" fmla="*/ 1499414 h 1682495"/>
                  <a:gd name="connsiteX413" fmla="*/ 6079255 w 8882887"/>
                  <a:gd name="connsiteY413" fmla="*/ 1505516 h 1682495"/>
                  <a:gd name="connsiteX414" fmla="*/ 6079255 w 8882887"/>
                  <a:gd name="connsiteY414" fmla="*/ 1503773 h 1682495"/>
                  <a:gd name="connsiteX415" fmla="*/ 6079255 w 8882887"/>
                  <a:gd name="connsiteY415" fmla="*/ 1491567 h 1682495"/>
                  <a:gd name="connsiteX416" fmla="*/ 6080927 w 8882887"/>
                  <a:gd name="connsiteY416" fmla="*/ 1491567 h 1682495"/>
                  <a:gd name="connsiteX417" fmla="*/ 6092629 w 8882887"/>
                  <a:gd name="connsiteY417" fmla="*/ 1491567 h 1682495"/>
                  <a:gd name="connsiteX418" fmla="*/ 6092629 w 8882887"/>
                  <a:gd name="connsiteY418" fmla="*/ 1490259 h 1682495"/>
                  <a:gd name="connsiteX419" fmla="*/ 6092629 w 8882887"/>
                  <a:gd name="connsiteY419" fmla="*/ 1481106 h 1682495"/>
                  <a:gd name="connsiteX420" fmla="*/ 6090957 w 8882887"/>
                  <a:gd name="connsiteY420" fmla="*/ 1481106 h 1682495"/>
                  <a:gd name="connsiteX421" fmla="*/ 6079255 w 8882887"/>
                  <a:gd name="connsiteY421" fmla="*/ 1481106 h 1682495"/>
                  <a:gd name="connsiteX422" fmla="*/ 6079255 w 8882887"/>
                  <a:gd name="connsiteY422" fmla="*/ 1479363 h 1682495"/>
                  <a:gd name="connsiteX423" fmla="*/ 6079255 w 8882887"/>
                  <a:gd name="connsiteY423" fmla="*/ 1467159 h 1682495"/>
                  <a:gd name="connsiteX424" fmla="*/ 6080927 w 8882887"/>
                  <a:gd name="connsiteY424" fmla="*/ 1467159 h 1682495"/>
                  <a:gd name="connsiteX425" fmla="*/ 6092629 w 8882887"/>
                  <a:gd name="connsiteY425" fmla="*/ 1467159 h 1682495"/>
                  <a:gd name="connsiteX426" fmla="*/ 6092629 w 8882887"/>
                  <a:gd name="connsiteY426" fmla="*/ 1465415 h 1682495"/>
                  <a:gd name="connsiteX427" fmla="*/ 6092629 w 8882887"/>
                  <a:gd name="connsiteY427" fmla="*/ 1453211 h 1682495"/>
                  <a:gd name="connsiteX428" fmla="*/ 6090957 w 8882887"/>
                  <a:gd name="connsiteY428" fmla="*/ 1453211 h 1682495"/>
                  <a:gd name="connsiteX429" fmla="*/ 6079255 w 8882887"/>
                  <a:gd name="connsiteY429" fmla="*/ 1453211 h 1682495"/>
                  <a:gd name="connsiteX430" fmla="*/ 6079255 w 8882887"/>
                  <a:gd name="connsiteY430" fmla="*/ 1451468 h 1682495"/>
                  <a:gd name="connsiteX431" fmla="*/ 6079255 w 8882887"/>
                  <a:gd name="connsiteY431" fmla="*/ 1439262 h 1682495"/>
                  <a:gd name="connsiteX432" fmla="*/ 6080927 w 8882887"/>
                  <a:gd name="connsiteY432" fmla="*/ 1439262 h 1682495"/>
                  <a:gd name="connsiteX433" fmla="*/ 6092629 w 8882887"/>
                  <a:gd name="connsiteY433" fmla="*/ 1439262 h 1682495"/>
                  <a:gd name="connsiteX434" fmla="*/ 6092629 w 8882887"/>
                  <a:gd name="connsiteY434" fmla="*/ 1437956 h 1682495"/>
                  <a:gd name="connsiteX435" fmla="*/ 6092629 w 8882887"/>
                  <a:gd name="connsiteY435" fmla="*/ 1428803 h 1682495"/>
                  <a:gd name="connsiteX436" fmla="*/ 6090957 w 8882887"/>
                  <a:gd name="connsiteY436" fmla="*/ 1428803 h 1682495"/>
                  <a:gd name="connsiteX437" fmla="*/ 6079255 w 8882887"/>
                  <a:gd name="connsiteY437" fmla="*/ 1428803 h 1682495"/>
                  <a:gd name="connsiteX438" fmla="*/ 6079255 w 8882887"/>
                  <a:gd name="connsiteY438" fmla="*/ 1427058 h 1682495"/>
                  <a:gd name="connsiteX439" fmla="*/ 6079255 w 8882887"/>
                  <a:gd name="connsiteY439" fmla="*/ 1414854 h 1682495"/>
                  <a:gd name="connsiteX440" fmla="*/ 6080927 w 8882887"/>
                  <a:gd name="connsiteY440" fmla="*/ 1414854 h 1682495"/>
                  <a:gd name="connsiteX441" fmla="*/ 6092629 w 8882887"/>
                  <a:gd name="connsiteY441" fmla="*/ 1414854 h 1682495"/>
                  <a:gd name="connsiteX442" fmla="*/ 6092629 w 8882887"/>
                  <a:gd name="connsiteY442" fmla="*/ 1413111 h 1682495"/>
                  <a:gd name="connsiteX443" fmla="*/ 6092629 w 8882887"/>
                  <a:gd name="connsiteY443" fmla="*/ 1400906 h 1682495"/>
                  <a:gd name="connsiteX444" fmla="*/ 6090957 w 8882887"/>
                  <a:gd name="connsiteY444" fmla="*/ 1400906 h 1682495"/>
                  <a:gd name="connsiteX445" fmla="*/ 6079255 w 8882887"/>
                  <a:gd name="connsiteY445" fmla="*/ 1400906 h 1682495"/>
                  <a:gd name="connsiteX446" fmla="*/ 6079255 w 8882887"/>
                  <a:gd name="connsiteY446" fmla="*/ 1399599 h 1682495"/>
                  <a:gd name="connsiteX447" fmla="*/ 6079255 w 8882887"/>
                  <a:gd name="connsiteY447" fmla="*/ 1390445 h 1682495"/>
                  <a:gd name="connsiteX448" fmla="*/ 6080927 w 8882887"/>
                  <a:gd name="connsiteY448" fmla="*/ 1390445 h 1682495"/>
                  <a:gd name="connsiteX449" fmla="*/ 6092629 w 8882887"/>
                  <a:gd name="connsiteY449" fmla="*/ 1390445 h 1682495"/>
                  <a:gd name="connsiteX450" fmla="*/ 6092629 w 8882887"/>
                  <a:gd name="connsiteY450" fmla="*/ 1388702 h 1682495"/>
                  <a:gd name="connsiteX451" fmla="*/ 6092629 w 8882887"/>
                  <a:gd name="connsiteY451" fmla="*/ 1376498 h 1682495"/>
                  <a:gd name="connsiteX452" fmla="*/ 6090957 w 8882887"/>
                  <a:gd name="connsiteY452" fmla="*/ 1376498 h 1682495"/>
                  <a:gd name="connsiteX453" fmla="*/ 6079255 w 8882887"/>
                  <a:gd name="connsiteY453" fmla="*/ 1376498 h 1682495"/>
                  <a:gd name="connsiteX454" fmla="*/ 6079255 w 8882887"/>
                  <a:gd name="connsiteY454" fmla="*/ 1374755 h 1682495"/>
                  <a:gd name="connsiteX455" fmla="*/ 6079255 w 8882887"/>
                  <a:gd name="connsiteY455" fmla="*/ 1362549 h 1682495"/>
                  <a:gd name="connsiteX456" fmla="*/ 6080927 w 8882887"/>
                  <a:gd name="connsiteY456" fmla="*/ 1362549 h 1682495"/>
                  <a:gd name="connsiteX457" fmla="*/ 6092629 w 8882887"/>
                  <a:gd name="connsiteY457" fmla="*/ 1362549 h 1682495"/>
                  <a:gd name="connsiteX458" fmla="*/ 6092629 w 8882887"/>
                  <a:gd name="connsiteY458" fmla="*/ 1360806 h 1682495"/>
                  <a:gd name="connsiteX459" fmla="*/ 6092629 w 8882887"/>
                  <a:gd name="connsiteY459" fmla="*/ 1348602 h 1682495"/>
                  <a:gd name="connsiteX460" fmla="*/ 6090957 w 8882887"/>
                  <a:gd name="connsiteY460" fmla="*/ 1348602 h 1682495"/>
                  <a:gd name="connsiteX461" fmla="*/ 6079255 w 8882887"/>
                  <a:gd name="connsiteY461" fmla="*/ 1348602 h 1682495"/>
                  <a:gd name="connsiteX462" fmla="*/ 6079255 w 8882887"/>
                  <a:gd name="connsiteY462" fmla="*/ 1347294 h 1682495"/>
                  <a:gd name="connsiteX463" fmla="*/ 6079255 w 8882887"/>
                  <a:gd name="connsiteY463" fmla="*/ 1338141 h 1682495"/>
                  <a:gd name="connsiteX464" fmla="*/ 6080927 w 8882887"/>
                  <a:gd name="connsiteY464" fmla="*/ 1338141 h 1682495"/>
                  <a:gd name="connsiteX465" fmla="*/ 6092629 w 8882887"/>
                  <a:gd name="connsiteY465" fmla="*/ 1338141 h 1682495"/>
                  <a:gd name="connsiteX466" fmla="*/ 6092629 w 8882887"/>
                  <a:gd name="connsiteY466" fmla="*/ 1336397 h 1682495"/>
                  <a:gd name="connsiteX467" fmla="*/ 6092629 w 8882887"/>
                  <a:gd name="connsiteY467" fmla="*/ 1324193 h 1682495"/>
                  <a:gd name="connsiteX468" fmla="*/ 6090957 w 8882887"/>
                  <a:gd name="connsiteY468" fmla="*/ 1324193 h 1682495"/>
                  <a:gd name="connsiteX469" fmla="*/ 6079255 w 8882887"/>
                  <a:gd name="connsiteY469" fmla="*/ 1324193 h 1682495"/>
                  <a:gd name="connsiteX470" fmla="*/ 6079255 w 8882887"/>
                  <a:gd name="connsiteY470" fmla="*/ 1322450 h 1682495"/>
                  <a:gd name="connsiteX471" fmla="*/ 6079255 w 8882887"/>
                  <a:gd name="connsiteY471" fmla="*/ 1310244 h 1682495"/>
                  <a:gd name="connsiteX472" fmla="*/ 6080927 w 8882887"/>
                  <a:gd name="connsiteY472" fmla="*/ 1310244 h 1682495"/>
                  <a:gd name="connsiteX473" fmla="*/ 6092629 w 8882887"/>
                  <a:gd name="connsiteY473" fmla="*/ 1310244 h 1682495"/>
                  <a:gd name="connsiteX474" fmla="*/ 6092629 w 8882887"/>
                  <a:gd name="connsiteY474" fmla="*/ 1308938 h 1682495"/>
                  <a:gd name="connsiteX475" fmla="*/ 6092629 w 8882887"/>
                  <a:gd name="connsiteY475" fmla="*/ 1299785 h 1682495"/>
                  <a:gd name="connsiteX476" fmla="*/ 6090957 w 8882887"/>
                  <a:gd name="connsiteY476" fmla="*/ 1299785 h 1682495"/>
                  <a:gd name="connsiteX477" fmla="*/ 6079255 w 8882887"/>
                  <a:gd name="connsiteY477" fmla="*/ 1299785 h 1682495"/>
                  <a:gd name="connsiteX478" fmla="*/ 6079255 w 8882887"/>
                  <a:gd name="connsiteY478" fmla="*/ 1298040 h 1682495"/>
                  <a:gd name="connsiteX479" fmla="*/ 6079255 w 8882887"/>
                  <a:gd name="connsiteY479" fmla="*/ 1285836 h 1682495"/>
                  <a:gd name="connsiteX480" fmla="*/ 6080927 w 8882887"/>
                  <a:gd name="connsiteY480" fmla="*/ 1285836 h 1682495"/>
                  <a:gd name="connsiteX481" fmla="*/ 6092629 w 8882887"/>
                  <a:gd name="connsiteY481" fmla="*/ 1285836 h 1682495"/>
                  <a:gd name="connsiteX482" fmla="*/ 6092629 w 8882887"/>
                  <a:gd name="connsiteY482" fmla="*/ 1284093 h 1682495"/>
                  <a:gd name="connsiteX483" fmla="*/ 6092629 w 8882887"/>
                  <a:gd name="connsiteY483" fmla="*/ 1271888 h 1682495"/>
                  <a:gd name="connsiteX484" fmla="*/ 6090957 w 8882887"/>
                  <a:gd name="connsiteY484" fmla="*/ 1271888 h 1682495"/>
                  <a:gd name="connsiteX485" fmla="*/ 6079255 w 8882887"/>
                  <a:gd name="connsiteY485" fmla="*/ 1271888 h 1682495"/>
                  <a:gd name="connsiteX486" fmla="*/ 6079255 w 8882887"/>
                  <a:gd name="connsiteY486" fmla="*/ 1270145 h 1682495"/>
                  <a:gd name="connsiteX487" fmla="*/ 6079255 w 8882887"/>
                  <a:gd name="connsiteY487" fmla="*/ 1257941 h 1682495"/>
                  <a:gd name="connsiteX488" fmla="*/ 6080927 w 8882887"/>
                  <a:gd name="connsiteY488" fmla="*/ 1257941 h 1682495"/>
                  <a:gd name="connsiteX489" fmla="*/ 6092629 w 8882887"/>
                  <a:gd name="connsiteY489" fmla="*/ 1257941 h 1682495"/>
                  <a:gd name="connsiteX490" fmla="*/ 6092629 w 8882887"/>
                  <a:gd name="connsiteY490" fmla="*/ 1256633 h 1682495"/>
                  <a:gd name="connsiteX491" fmla="*/ 6092629 w 8882887"/>
                  <a:gd name="connsiteY491" fmla="*/ 1247480 h 1682495"/>
                  <a:gd name="connsiteX492" fmla="*/ 6090957 w 8882887"/>
                  <a:gd name="connsiteY492" fmla="*/ 1247480 h 1682495"/>
                  <a:gd name="connsiteX493" fmla="*/ 6079255 w 8882887"/>
                  <a:gd name="connsiteY493" fmla="*/ 1247480 h 1682495"/>
                  <a:gd name="connsiteX494" fmla="*/ 6079255 w 8882887"/>
                  <a:gd name="connsiteY494" fmla="*/ 1245737 h 1682495"/>
                  <a:gd name="connsiteX495" fmla="*/ 6079255 w 8882887"/>
                  <a:gd name="connsiteY495" fmla="*/ 1233531 h 1682495"/>
                  <a:gd name="connsiteX496" fmla="*/ 6080927 w 8882887"/>
                  <a:gd name="connsiteY496" fmla="*/ 1233531 h 1682495"/>
                  <a:gd name="connsiteX497" fmla="*/ 6092629 w 8882887"/>
                  <a:gd name="connsiteY497" fmla="*/ 1233531 h 1682495"/>
                  <a:gd name="connsiteX498" fmla="*/ 6092629 w 8882887"/>
                  <a:gd name="connsiteY498" fmla="*/ 1231788 h 1682495"/>
                  <a:gd name="connsiteX499" fmla="*/ 6092629 w 8882887"/>
                  <a:gd name="connsiteY499" fmla="*/ 1219584 h 1682495"/>
                  <a:gd name="connsiteX500" fmla="*/ 6090957 w 8882887"/>
                  <a:gd name="connsiteY500" fmla="*/ 1219584 h 1682495"/>
                  <a:gd name="connsiteX501" fmla="*/ 6079255 w 8882887"/>
                  <a:gd name="connsiteY501" fmla="*/ 1219584 h 1682495"/>
                  <a:gd name="connsiteX502" fmla="*/ 6079255 w 8882887"/>
                  <a:gd name="connsiteY502" fmla="*/ 1217840 h 1682495"/>
                  <a:gd name="connsiteX503" fmla="*/ 6079255 w 8882887"/>
                  <a:gd name="connsiteY503" fmla="*/ 1205636 h 1682495"/>
                  <a:gd name="connsiteX504" fmla="*/ 6080927 w 8882887"/>
                  <a:gd name="connsiteY504" fmla="*/ 1205636 h 1682495"/>
                  <a:gd name="connsiteX505" fmla="*/ 6092629 w 8882887"/>
                  <a:gd name="connsiteY505" fmla="*/ 1205636 h 1682495"/>
                  <a:gd name="connsiteX506" fmla="*/ 6092629 w 8882887"/>
                  <a:gd name="connsiteY506" fmla="*/ 1204328 h 1682495"/>
                  <a:gd name="connsiteX507" fmla="*/ 6092629 w 8882887"/>
                  <a:gd name="connsiteY507" fmla="*/ 1195175 h 1682495"/>
                  <a:gd name="connsiteX508" fmla="*/ 6090957 w 8882887"/>
                  <a:gd name="connsiteY508" fmla="*/ 1195175 h 1682495"/>
                  <a:gd name="connsiteX509" fmla="*/ 6079255 w 8882887"/>
                  <a:gd name="connsiteY509" fmla="*/ 1195175 h 1682495"/>
                  <a:gd name="connsiteX510" fmla="*/ 6079255 w 8882887"/>
                  <a:gd name="connsiteY510" fmla="*/ 1193432 h 1682495"/>
                  <a:gd name="connsiteX511" fmla="*/ 6079255 w 8882887"/>
                  <a:gd name="connsiteY511" fmla="*/ 1181226 h 1682495"/>
                  <a:gd name="connsiteX512" fmla="*/ 6080927 w 8882887"/>
                  <a:gd name="connsiteY512" fmla="*/ 1181226 h 1682495"/>
                  <a:gd name="connsiteX513" fmla="*/ 6092629 w 8882887"/>
                  <a:gd name="connsiteY513" fmla="*/ 1181226 h 1682495"/>
                  <a:gd name="connsiteX514" fmla="*/ 6090957 w 8882887"/>
                  <a:gd name="connsiteY514" fmla="*/ 1178612 h 1682495"/>
                  <a:gd name="connsiteX515" fmla="*/ 6079255 w 8882887"/>
                  <a:gd name="connsiteY515" fmla="*/ 1160306 h 1682495"/>
                  <a:gd name="connsiteX516" fmla="*/ 6079255 w 8882887"/>
                  <a:gd name="connsiteY516" fmla="*/ 1104513 h 1682495"/>
                  <a:gd name="connsiteX517" fmla="*/ 6303271 w 8882887"/>
                  <a:gd name="connsiteY517" fmla="*/ 1104513 h 1682495"/>
                  <a:gd name="connsiteX518" fmla="*/ 6323331 w 8882887"/>
                  <a:gd name="connsiteY518" fmla="*/ 1135896 h 1682495"/>
                  <a:gd name="connsiteX519" fmla="*/ 6323331 w 8882887"/>
                  <a:gd name="connsiteY519" fmla="*/ 1205636 h 1682495"/>
                  <a:gd name="connsiteX520" fmla="*/ 6321659 w 8882887"/>
                  <a:gd name="connsiteY520" fmla="*/ 1205636 h 1682495"/>
                  <a:gd name="connsiteX521" fmla="*/ 6309957 w 8882887"/>
                  <a:gd name="connsiteY521" fmla="*/ 1205636 h 1682495"/>
                  <a:gd name="connsiteX522" fmla="*/ 6309957 w 8882887"/>
                  <a:gd name="connsiteY522" fmla="*/ 1207379 h 1682495"/>
                  <a:gd name="connsiteX523" fmla="*/ 6309957 w 8882887"/>
                  <a:gd name="connsiteY523" fmla="*/ 1219584 h 1682495"/>
                  <a:gd name="connsiteX524" fmla="*/ 6311629 w 8882887"/>
                  <a:gd name="connsiteY524" fmla="*/ 1219584 h 1682495"/>
                  <a:gd name="connsiteX525" fmla="*/ 6323331 w 8882887"/>
                  <a:gd name="connsiteY525" fmla="*/ 1219584 h 1682495"/>
                  <a:gd name="connsiteX526" fmla="*/ 6323331 w 8882887"/>
                  <a:gd name="connsiteY526" fmla="*/ 1221327 h 1682495"/>
                  <a:gd name="connsiteX527" fmla="*/ 6323331 w 8882887"/>
                  <a:gd name="connsiteY527" fmla="*/ 1233531 h 1682495"/>
                  <a:gd name="connsiteX528" fmla="*/ 6321659 w 8882887"/>
                  <a:gd name="connsiteY528" fmla="*/ 1233531 h 1682495"/>
                  <a:gd name="connsiteX529" fmla="*/ 6309957 w 8882887"/>
                  <a:gd name="connsiteY529" fmla="*/ 1233531 h 1682495"/>
                  <a:gd name="connsiteX530" fmla="*/ 6309957 w 8882887"/>
                  <a:gd name="connsiteY530" fmla="*/ 1235274 h 1682495"/>
                  <a:gd name="connsiteX531" fmla="*/ 6309957 w 8882887"/>
                  <a:gd name="connsiteY531" fmla="*/ 1247480 h 1682495"/>
                  <a:gd name="connsiteX532" fmla="*/ 6311629 w 8882887"/>
                  <a:gd name="connsiteY532" fmla="*/ 1247480 h 1682495"/>
                  <a:gd name="connsiteX533" fmla="*/ 6323331 w 8882887"/>
                  <a:gd name="connsiteY533" fmla="*/ 1247480 h 1682495"/>
                  <a:gd name="connsiteX534" fmla="*/ 6323331 w 8882887"/>
                  <a:gd name="connsiteY534" fmla="*/ 1248788 h 1682495"/>
                  <a:gd name="connsiteX535" fmla="*/ 6323331 w 8882887"/>
                  <a:gd name="connsiteY535" fmla="*/ 1257941 h 1682495"/>
                  <a:gd name="connsiteX536" fmla="*/ 6321659 w 8882887"/>
                  <a:gd name="connsiteY536" fmla="*/ 1257941 h 1682495"/>
                  <a:gd name="connsiteX537" fmla="*/ 6309957 w 8882887"/>
                  <a:gd name="connsiteY537" fmla="*/ 1257941 h 1682495"/>
                  <a:gd name="connsiteX538" fmla="*/ 6309957 w 8882887"/>
                  <a:gd name="connsiteY538" fmla="*/ 1259684 h 1682495"/>
                  <a:gd name="connsiteX539" fmla="*/ 6309957 w 8882887"/>
                  <a:gd name="connsiteY539" fmla="*/ 1271888 h 1682495"/>
                  <a:gd name="connsiteX540" fmla="*/ 6311629 w 8882887"/>
                  <a:gd name="connsiteY540" fmla="*/ 1271888 h 1682495"/>
                  <a:gd name="connsiteX541" fmla="*/ 6323331 w 8882887"/>
                  <a:gd name="connsiteY541" fmla="*/ 1271888 h 1682495"/>
                  <a:gd name="connsiteX542" fmla="*/ 6323331 w 8882887"/>
                  <a:gd name="connsiteY542" fmla="*/ 1273632 h 1682495"/>
                  <a:gd name="connsiteX543" fmla="*/ 6323331 w 8882887"/>
                  <a:gd name="connsiteY543" fmla="*/ 1285836 h 1682495"/>
                  <a:gd name="connsiteX544" fmla="*/ 6321659 w 8882887"/>
                  <a:gd name="connsiteY544" fmla="*/ 1285836 h 1682495"/>
                  <a:gd name="connsiteX545" fmla="*/ 6309957 w 8882887"/>
                  <a:gd name="connsiteY545" fmla="*/ 1285836 h 1682495"/>
                  <a:gd name="connsiteX546" fmla="*/ 6309957 w 8882887"/>
                  <a:gd name="connsiteY546" fmla="*/ 1287579 h 1682495"/>
                  <a:gd name="connsiteX547" fmla="*/ 6309957 w 8882887"/>
                  <a:gd name="connsiteY547" fmla="*/ 1299785 h 1682495"/>
                  <a:gd name="connsiteX548" fmla="*/ 6311629 w 8882887"/>
                  <a:gd name="connsiteY548" fmla="*/ 1299785 h 1682495"/>
                  <a:gd name="connsiteX549" fmla="*/ 6323331 w 8882887"/>
                  <a:gd name="connsiteY549" fmla="*/ 1299785 h 1682495"/>
                  <a:gd name="connsiteX550" fmla="*/ 6323331 w 8882887"/>
                  <a:gd name="connsiteY550" fmla="*/ 1301091 h 1682495"/>
                  <a:gd name="connsiteX551" fmla="*/ 6323331 w 8882887"/>
                  <a:gd name="connsiteY551" fmla="*/ 1310244 h 1682495"/>
                  <a:gd name="connsiteX552" fmla="*/ 6321659 w 8882887"/>
                  <a:gd name="connsiteY552" fmla="*/ 1310244 h 1682495"/>
                  <a:gd name="connsiteX553" fmla="*/ 6309957 w 8882887"/>
                  <a:gd name="connsiteY553" fmla="*/ 1310244 h 1682495"/>
                  <a:gd name="connsiteX554" fmla="*/ 6309957 w 8882887"/>
                  <a:gd name="connsiteY554" fmla="*/ 1311989 h 1682495"/>
                  <a:gd name="connsiteX555" fmla="*/ 6309957 w 8882887"/>
                  <a:gd name="connsiteY555" fmla="*/ 1324193 h 1682495"/>
                  <a:gd name="connsiteX556" fmla="*/ 6311629 w 8882887"/>
                  <a:gd name="connsiteY556" fmla="*/ 1324193 h 1682495"/>
                  <a:gd name="connsiteX557" fmla="*/ 6323331 w 8882887"/>
                  <a:gd name="connsiteY557" fmla="*/ 1324193 h 1682495"/>
                  <a:gd name="connsiteX558" fmla="*/ 6323331 w 8882887"/>
                  <a:gd name="connsiteY558" fmla="*/ 1325936 h 1682495"/>
                  <a:gd name="connsiteX559" fmla="*/ 6323331 w 8882887"/>
                  <a:gd name="connsiteY559" fmla="*/ 1338141 h 1682495"/>
                  <a:gd name="connsiteX560" fmla="*/ 6321659 w 8882887"/>
                  <a:gd name="connsiteY560" fmla="*/ 1338141 h 1682495"/>
                  <a:gd name="connsiteX561" fmla="*/ 6309957 w 8882887"/>
                  <a:gd name="connsiteY561" fmla="*/ 1338141 h 1682495"/>
                  <a:gd name="connsiteX562" fmla="*/ 6309957 w 8882887"/>
                  <a:gd name="connsiteY562" fmla="*/ 1339448 h 1682495"/>
                  <a:gd name="connsiteX563" fmla="*/ 6309957 w 8882887"/>
                  <a:gd name="connsiteY563" fmla="*/ 1348602 h 1682495"/>
                  <a:gd name="connsiteX564" fmla="*/ 6311629 w 8882887"/>
                  <a:gd name="connsiteY564" fmla="*/ 1348602 h 1682495"/>
                  <a:gd name="connsiteX565" fmla="*/ 6323331 w 8882887"/>
                  <a:gd name="connsiteY565" fmla="*/ 1348602 h 1682495"/>
                  <a:gd name="connsiteX566" fmla="*/ 6323331 w 8882887"/>
                  <a:gd name="connsiteY566" fmla="*/ 1350345 h 1682495"/>
                  <a:gd name="connsiteX567" fmla="*/ 6323331 w 8882887"/>
                  <a:gd name="connsiteY567" fmla="*/ 1362549 h 1682495"/>
                  <a:gd name="connsiteX568" fmla="*/ 6321659 w 8882887"/>
                  <a:gd name="connsiteY568" fmla="*/ 1362549 h 1682495"/>
                  <a:gd name="connsiteX569" fmla="*/ 6309957 w 8882887"/>
                  <a:gd name="connsiteY569" fmla="*/ 1362549 h 1682495"/>
                  <a:gd name="connsiteX570" fmla="*/ 6309957 w 8882887"/>
                  <a:gd name="connsiteY570" fmla="*/ 1364292 h 1682495"/>
                  <a:gd name="connsiteX571" fmla="*/ 6309957 w 8882887"/>
                  <a:gd name="connsiteY571" fmla="*/ 1376498 h 1682495"/>
                  <a:gd name="connsiteX572" fmla="*/ 6311629 w 8882887"/>
                  <a:gd name="connsiteY572" fmla="*/ 1376498 h 1682495"/>
                  <a:gd name="connsiteX573" fmla="*/ 6323331 w 8882887"/>
                  <a:gd name="connsiteY573" fmla="*/ 1376498 h 1682495"/>
                  <a:gd name="connsiteX574" fmla="*/ 6323331 w 8882887"/>
                  <a:gd name="connsiteY574" fmla="*/ 1378241 h 1682495"/>
                  <a:gd name="connsiteX575" fmla="*/ 6323331 w 8882887"/>
                  <a:gd name="connsiteY575" fmla="*/ 1390445 h 1682495"/>
                  <a:gd name="connsiteX576" fmla="*/ 6321659 w 8882887"/>
                  <a:gd name="connsiteY576" fmla="*/ 1390445 h 1682495"/>
                  <a:gd name="connsiteX577" fmla="*/ 6309957 w 8882887"/>
                  <a:gd name="connsiteY577" fmla="*/ 1390445 h 1682495"/>
                  <a:gd name="connsiteX578" fmla="*/ 6309957 w 8882887"/>
                  <a:gd name="connsiteY578" fmla="*/ 1391753 h 1682495"/>
                  <a:gd name="connsiteX579" fmla="*/ 6309957 w 8882887"/>
                  <a:gd name="connsiteY579" fmla="*/ 1400906 h 1682495"/>
                  <a:gd name="connsiteX580" fmla="*/ 6311629 w 8882887"/>
                  <a:gd name="connsiteY580" fmla="*/ 1400906 h 1682495"/>
                  <a:gd name="connsiteX581" fmla="*/ 6323331 w 8882887"/>
                  <a:gd name="connsiteY581" fmla="*/ 1400906 h 1682495"/>
                  <a:gd name="connsiteX582" fmla="*/ 6323331 w 8882887"/>
                  <a:gd name="connsiteY582" fmla="*/ 1402650 h 1682495"/>
                  <a:gd name="connsiteX583" fmla="*/ 6323331 w 8882887"/>
                  <a:gd name="connsiteY583" fmla="*/ 1414854 h 1682495"/>
                  <a:gd name="connsiteX584" fmla="*/ 6321659 w 8882887"/>
                  <a:gd name="connsiteY584" fmla="*/ 1414854 h 1682495"/>
                  <a:gd name="connsiteX585" fmla="*/ 6309957 w 8882887"/>
                  <a:gd name="connsiteY585" fmla="*/ 1414854 h 1682495"/>
                  <a:gd name="connsiteX586" fmla="*/ 6309957 w 8882887"/>
                  <a:gd name="connsiteY586" fmla="*/ 1416597 h 1682495"/>
                  <a:gd name="connsiteX587" fmla="*/ 6309957 w 8882887"/>
                  <a:gd name="connsiteY587" fmla="*/ 1428803 h 1682495"/>
                  <a:gd name="connsiteX588" fmla="*/ 6311629 w 8882887"/>
                  <a:gd name="connsiteY588" fmla="*/ 1428803 h 1682495"/>
                  <a:gd name="connsiteX589" fmla="*/ 6323331 w 8882887"/>
                  <a:gd name="connsiteY589" fmla="*/ 1428803 h 1682495"/>
                  <a:gd name="connsiteX590" fmla="*/ 6323331 w 8882887"/>
                  <a:gd name="connsiteY590" fmla="*/ 1430109 h 1682495"/>
                  <a:gd name="connsiteX591" fmla="*/ 6323331 w 8882887"/>
                  <a:gd name="connsiteY591" fmla="*/ 1439262 h 1682495"/>
                  <a:gd name="connsiteX592" fmla="*/ 6321659 w 8882887"/>
                  <a:gd name="connsiteY592" fmla="*/ 1439262 h 1682495"/>
                  <a:gd name="connsiteX593" fmla="*/ 6309957 w 8882887"/>
                  <a:gd name="connsiteY593" fmla="*/ 1439262 h 1682495"/>
                  <a:gd name="connsiteX594" fmla="*/ 6309957 w 8882887"/>
                  <a:gd name="connsiteY594" fmla="*/ 1441007 h 1682495"/>
                  <a:gd name="connsiteX595" fmla="*/ 6309957 w 8882887"/>
                  <a:gd name="connsiteY595" fmla="*/ 1453211 h 1682495"/>
                  <a:gd name="connsiteX596" fmla="*/ 6311629 w 8882887"/>
                  <a:gd name="connsiteY596" fmla="*/ 1453211 h 1682495"/>
                  <a:gd name="connsiteX597" fmla="*/ 6323331 w 8882887"/>
                  <a:gd name="connsiteY597" fmla="*/ 1453211 h 1682495"/>
                  <a:gd name="connsiteX598" fmla="*/ 6323331 w 8882887"/>
                  <a:gd name="connsiteY598" fmla="*/ 1454954 h 1682495"/>
                  <a:gd name="connsiteX599" fmla="*/ 6323331 w 8882887"/>
                  <a:gd name="connsiteY599" fmla="*/ 1467159 h 1682495"/>
                  <a:gd name="connsiteX600" fmla="*/ 6321659 w 8882887"/>
                  <a:gd name="connsiteY600" fmla="*/ 1467159 h 1682495"/>
                  <a:gd name="connsiteX601" fmla="*/ 6309957 w 8882887"/>
                  <a:gd name="connsiteY601" fmla="*/ 1467159 h 1682495"/>
                  <a:gd name="connsiteX602" fmla="*/ 6309957 w 8882887"/>
                  <a:gd name="connsiteY602" fmla="*/ 1468902 h 1682495"/>
                  <a:gd name="connsiteX603" fmla="*/ 6309957 w 8882887"/>
                  <a:gd name="connsiteY603" fmla="*/ 1481106 h 1682495"/>
                  <a:gd name="connsiteX604" fmla="*/ 6311629 w 8882887"/>
                  <a:gd name="connsiteY604" fmla="*/ 1481106 h 1682495"/>
                  <a:gd name="connsiteX605" fmla="*/ 6323331 w 8882887"/>
                  <a:gd name="connsiteY605" fmla="*/ 1481106 h 1682495"/>
                  <a:gd name="connsiteX606" fmla="*/ 6323331 w 8882887"/>
                  <a:gd name="connsiteY606" fmla="*/ 1482414 h 1682495"/>
                  <a:gd name="connsiteX607" fmla="*/ 6323331 w 8882887"/>
                  <a:gd name="connsiteY607" fmla="*/ 1491567 h 1682495"/>
                  <a:gd name="connsiteX608" fmla="*/ 6321659 w 8882887"/>
                  <a:gd name="connsiteY608" fmla="*/ 1491567 h 1682495"/>
                  <a:gd name="connsiteX609" fmla="*/ 6309957 w 8882887"/>
                  <a:gd name="connsiteY609" fmla="*/ 1491567 h 1682495"/>
                  <a:gd name="connsiteX610" fmla="*/ 6309957 w 8882887"/>
                  <a:gd name="connsiteY610" fmla="*/ 1493310 h 1682495"/>
                  <a:gd name="connsiteX611" fmla="*/ 6309957 w 8882887"/>
                  <a:gd name="connsiteY611" fmla="*/ 1505516 h 1682495"/>
                  <a:gd name="connsiteX612" fmla="*/ 6346735 w 8882887"/>
                  <a:gd name="connsiteY612" fmla="*/ 1536899 h 1682495"/>
                  <a:gd name="connsiteX613" fmla="*/ 6345065 w 8882887"/>
                  <a:gd name="connsiteY613" fmla="*/ 1543872 h 1682495"/>
                  <a:gd name="connsiteX614" fmla="*/ 6333361 w 8882887"/>
                  <a:gd name="connsiteY614" fmla="*/ 1543872 h 1682495"/>
                  <a:gd name="connsiteX615" fmla="*/ 6333361 w 8882887"/>
                  <a:gd name="connsiteY615" fmla="*/ 1582229 h 1682495"/>
                  <a:gd name="connsiteX616" fmla="*/ 6335035 w 8882887"/>
                  <a:gd name="connsiteY616" fmla="*/ 1582229 h 1682495"/>
                  <a:gd name="connsiteX617" fmla="*/ 6346735 w 8882887"/>
                  <a:gd name="connsiteY617" fmla="*/ 1582229 h 1682495"/>
                  <a:gd name="connsiteX618" fmla="*/ 6346735 w 8882887"/>
                  <a:gd name="connsiteY618" fmla="*/ 1580049 h 1682495"/>
                  <a:gd name="connsiteX619" fmla="*/ 6346735 w 8882887"/>
                  <a:gd name="connsiteY619" fmla="*/ 1564794 h 1682495"/>
                  <a:gd name="connsiteX620" fmla="*/ 6348407 w 8882887"/>
                  <a:gd name="connsiteY620" fmla="*/ 1563923 h 1682495"/>
                  <a:gd name="connsiteX621" fmla="*/ 6360109 w 8882887"/>
                  <a:gd name="connsiteY621" fmla="*/ 1557821 h 1682495"/>
                  <a:gd name="connsiteX622" fmla="*/ 6363035 w 8882887"/>
                  <a:gd name="connsiteY622" fmla="*/ 1557821 h 1682495"/>
                  <a:gd name="connsiteX623" fmla="*/ 6383515 w 8882887"/>
                  <a:gd name="connsiteY623" fmla="*/ 1557821 h 1682495"/>
                  <a:gd name="connsiteX624" fmla="*/ 6383515 w 8882887"/>
                  <a:gd name="connsiteY624" fmla="*/ 1559564 h 1682495"/>
                  <a:gd name="connsiteX625" fmla="*/ 6383515 w 8882887"/>
                  <a:gd name="connsiteY625" fmla="*/ 1571768 h 1682495"/>
                  <a:gd name="connsiteX626" fmla="*/ 6386023 w 8882887"/>
                  <a:gd name="connsiteY626" fmla="*/ 1571768 h 1682495"/>
                  <a:gd name="connsiteX627" fmla="*/ 6403577 w 8882887"/>
                  <a:gd name="connsiteY627" fmla="*/ 1571768 h 1682495"/>
                  <a:gd name="connsiteX628" fmla="*/ 6405247 w 8882887"/>
                  <a:gd name="connsiteY628" fmla="*/ 1578741 h 1682495"/>
                  <a:gd name="connsiteX629" fmla="*/ 6416951 w 8882887"/>
                  <a:gd name="connsiteY629" fmla="*/ 1578741 h 1682495"/>
                  <a:gd name="connsiteX630" fmla="*/ 6453729 w 8882887"/>
                  <a:gd name="connsiteY630" fmla="*/ 1627559 h 1682495"/>
                  <a:gd name="connsiteX631" fmla="*/ 6453729 w 8882887"/>
                  <a:gd name="connsiteY631" fmla="*/ 1679864 h 1682495"/>
                  <a:gd name="connsiteX632" fmla="*/ 6455399 w 8882887"/>
                  <a:gd name="connsiteY632" fmla="*/ 1679864 h 1682495"/>
                  <a:gd name="connsiteX633" fmla="*/ 6467103 w 8882887"/>
                  <a:gd name="connsiteY633" fmla="*/ 1679864 h 1682495"/>
                  <a:gd name="connsiteX634" fmla="*/ 6467103 w 8882887"/>
                  <a:gd name="connsiteY634" fmla="*/ 1676813 h 1682495"/>
                  <a:gd name="connsiteX635" fmla="*/ 6467103 w 8882887"/>
                  <a:gd name="connsiteY635" fmla="*/ 1655456 h 1682495"/>
                  <a:gd name="connsiteX636" fmla="*/ 6468357 w 8882887"/>
                  <a:gd name="connsiteY636" fmla="*/ 1655456 h 1682495"/>
                  <a:gd name="connsiteX637" fmla="*/ 6477133 w 8882887"/>
                  <a:gd name="connsiteY637" fmla="*/ 1655456 h 1682495"/>
                  <a:gd name="connsiteX638" fmla="*/ 6477133 w 8882887"/>
                  <a:gd name="connsiteY638" fmla="*/ 1657199 h 1682495"/>
                  <a:gd name="connsiteX639" fmla="*/ 6477133 w 8882887"/>
                  <a:gd name="connsiteY639" fmla="*/ 1669403 h 1682495"/>
                  <a:gd name="connsiteX640" fmla="*/ 6490507 w 8882887"/>
                  <a:gd name="connsiteY640" fmla="*/ 1596177 h 1682495"/>
                  <a:gd name="connsiteX641" fmla="*/ 6547347 w 8882887"/>
                  <a:gd name="connsiteY641" fmla="*/ 1596177 h 1682495"/>
                  <a:gd name="connsiteX642" fmla="*/ 6547347 w 8882887"/>
                  <a:gd name="connsiteY642" fmla="*/ 1484594 h 1682495"/>
                  <a:gd name="connsiteX643" fmla="*/ 6600843 w 8882887"/>
                  <a:gd name="connsiteY643" fmla="*/ 1484594 h 1682495"/>
                  <a:gd name="connsiteX644" fmla="*/ 6600843 w 8882887"/>
                  <a:gd name="connsiteY644" fmla="*/ 1483286 h 1682495"/>
                  <a:gd name="connsiteX645" fmla="*/ 6600843 w 8882887"/>
                  <a:gd name="connsiteY645" fmla="*/ 1474133 h 1682495"/>
                  <a:gd name="connsiteX646" fmla="*/ 6634279 w 8882887"/>
                  <a:gd name="connsiteY646" fmla="*/ 1474133 h 1682495"/>
                  <a:gd name="connsiteX647" fmla="*/ 6634279 w 8882887"/>
                  <a:gd name="connsiteY647" fmla="*/ 1414854 h 1682495"/>
                  <a:gd name="connsiteX648" fmla="*/ 6627591 w 8882887"/>
                  <a:gd name="connsiteY648" fmla="*/ 1412238 h 1682495"/>
                  <a:gd name="connsiteX649" fmla="*/ 6627591 w 8882887"/>
                  <a:gd name="connsiteY649" fmla="*/ 1393932 h 1682495"/>
                  <a:gd name="connsiteX650" fmla="*/ 6634279 w 8882887"/>
                  <a:gd name="connsiteY650" fmla="*/ 1397420 h 1682495"/>
                  <a:gd name="connsiteX651" fmla="*/ 6640967 w 8882887"/>
                  <a:gd name="connsiteY651" fmla="*/ 1362549 h 1682495"/>
                  <a:gd name="connsiteX652" fmla="*/ 6647653 w 8882887"/>
                  <a:gd name="connsiteY652" fmla="*/ 1397420 h 1682495"/>
                  <a:gd name="connsiteX653" fmla="*/ 6651415 w 8882887"/>
                  <a:gd name="connsiteY653" fmla="*/ 1392624 h 1682495"/>
                  <a:gd name="connsiteX654" fmla="*/ 6654341 w 8882887"/>
                  <a:gd name="connsiteY654" fmla="*/ 1383471 h 1682495"/>
                  <a:gd name="connsiteX655" fmla="*/ 6655175 w 8882887"/>
                  <a:gd name="connsiteY655" fmla="*/ 1381728 h 1682495"/>
                  <a:gd name="connsiteX656" fmla="*/ 6661027 w 8882887"/>
                  <a:gd name="connsiteY656" fmla="*/ 1369523 h 1682495"/>
                  <a:gd name="connsiteX657" fmla="*/ 6661863 w 8882887"/>
                  <a:gd name="connsiteY657" fmla="*/ 1367780 h 1682495"/>
                  <a:gd name="connsiteX658" fmla="*/ 6667715 w 8882887"/>
                  <a:gd name="connsiteY658" fmla="*/ 1355576 h 1682495"/>
                  <a:gd name="connsiteX659" fmla="*/ 6669803 w 8882887"/>
                  <a:gd name="connsiteY659" fmla="*/ 1354268 h 1682495"/>
                  <a:gd name="connsiteX660" fmla="*/ 6684431 w 8882887"/>
                  <a:gd name="connsiteY660" fmla="*/ 1345115 h 1682495"/>
                  <a:gd name="connsiteX661" fmla="*/ 6686939 w 8882887"/>
                  <a:gd name="connsiteY661" fmla="*/ 1343372 h 1682495"/>
                  <a:gd name="connsiteX662" fmla="*/ 6704493 w 8882887"/>
                  <a:gd name="connsiteY662" fmla="*/ 1331166 h 1682495"/>
                  <a:gd name="connsiteX663" fmla="*/ 6705747 w 8882887"/>
                  <a:gd name="connsiteY663" fmla="*/ 1329423 h 1682495"/>
                  <a:gd name="connsiteX664" fmla="*/ 6714523 w 8882887"/>
                  <a:gd name="connsiteY664" fmla="*/ 1317219 h 1682495"/>
                  <a:gd name="connsiteX665" fmla="*/ 6715359 w 8882887"/>
                  <a:gd name="connsiteY665" fmla="*/ 1314168 h 1682495"/>
                  <a:gd name="connsiteX666" fmla="*/ 6721211 w 8882887"/>
                  <a:gd name="connsiteY666" fmla="*/ 1292810 h 1682495"/>
                  <a:gd name="connsiteX667" fmla="*/ 6722047 w 8882887"/>
                  <a:gd name="connsiteY667" fmla="*/ 1295861 h 1682495"/>
                  <a:gd name="connsiteX668" fmla="*/ 6727897 w 8882887"/>
                  <a:gd name="connsiteY668" fmla="*/ 1317219 h 1682495"/>
                  <a:gd name="connsiteX669" fmla="*/ 6728733 w 8882887"/>
                  <a:gd name="connsiteY669" fmla="*/ 1318526 h 1682495"/>
                  <a:gd name="connsiteX670" fmla="*/ 6734585 w 8882887"/>
                  <a:gd name="connsiteY670" fmla="*/ 1327680 h 1682495"/>
                  <a:gd name="connsiteX671" fmla="*/ 6736675 w 8882887"/>
                  <a:gd name="connsiteY671" fmla="*/ 1329423 h 1682495"/>
                  <a:gd name="connsiteX672" fmla="*/ 6751303 w 8882887"/>
                  <a:gd name="connsiteY672" fmla="*/ 1341627 h 1682495"/>
                  <a:gd name="connsiteX673" fmla="*/ 6752975 w 8882887"/>
                  <a:gd name="connsiteY673" fmla="*/ 1343372 h 1682495"/>
                  <a:gd name="connsiteX674" fmla="*/ 6764675 w 8882887"/>
                  <a:gd name="connsiteY674" fmla="*/ 1355576 h 1682495"/>
                  <a:gd name="connsiteX675" fmla="*/ 6766349 w 8882887"/>
                  <a:gd name="connsiteY675" fmla="*/ 1357319 h 1682495"/>
                  <a:gd name="connsiteX676" fmla="*/ 6778051 w 8882887"/>
                  <a:gd name="connsiteY676" fmla="*/ 1369523 h 1682495"/>
                  <a:gd name="connsiteX677" fmla="*/ 6778469 w 8882887"/>
                  <a:gd name="connsiteY677" fmla="*/ 1371267 h 1682495"/>
                  <a:gd name="connsiteX678" fmla="*/ 6781393 w 8882887"/>
                  <a:gd name="connsiteY678" fmla="*/ 1383471 h 1682495"/>
                  <a:gd name="connsiteX679" fmla="*/ 6781811 w 8882887"/>
                  <a:gd name="connsiteY679" fmla="*/ 1385214 h 1682495"/>
                  <a:gd name="connsiteX680" fmla="*/ 6784737 w 8882887"/>
                  <a:gd name="connsiteY680" fmla="*/ 1397420 h 1682495"/>
                  <a:gd name="connsiteX681" fmla="*/ 6794767 w 8882887"/>
                  <a:gd name="connsiteY681" fmla="*/ 1362549 h 1682495"/>
                  <a:gd name="connsiteX682" fmla="*/ 6801455 w 8882887"/>
                  <a:gd name="connsiteY682" fmla="*/ 1397420 h 1682495"/>
                  <a:gd name="connsiteX683" fmla="*/ 6808141 w 8882887"/>
                  <a:gd name="connsiteY683" fmla="*/ 1400034 h 1682495"/>
                  <a:gd name="connsiteX684" fmla="*/ 6808141 w 8882887"/>
                  <a:gd name="connsiteY684" fmla="*/ 1418342 h 1682495"/>
                  <a:gd name="connsiteX685" fmla="*/ 6801455 w 8882887"/>
                  <a:gd name="connsiteY685" fmla="*/ 1467159 h 1682495"/>
                  <a:gd name="connsiteX686" fmla="*/ 6803127 w 8882887"/>
                  <a:gd name="connsiteY686" fmla="*/ 1467159 h 1682495"/>
                  <a:gd name="connsiteX687" fmla="*/ 6814829 w 8882887"/>
                  <a:gd name="connsiteY687" fmla="*/ 1467159 h 1682495"/>
                  <a:gd name="connsiteX688" fmla="*/ 6816083 w 8882887"/>
                  <a:gd name="connsiteY688" fmla="*/ 1474133 h 1682495"/>
                  <a:gd name="connsiteX689" fmla="*/ 6824859 w 8882887"/>
                  <a:gd name="connsiteY689" fmla="*/ 1474133 h 1682495"/>
                  <a:gd name="connsiteX690" fmla="*/ 6824859 w 8882887"/>
                  <a:gd name="connsiteY690" fmla="*/ 1472390 h 1682495"/>
                  <a:gd name="connsiteX691" fmla="*/ 6824859 w 8882887"/>
                  <a:gd name="connsiteY691" fmla="*/ 1460184 h 1682495"/>
                  <a:gd name="connsiteX692" fmla="*/ 6828203 w 8882887"/>
                  <a:gd name="connsiteY692" fmla="*/ 1460184 h 1682495"/>
                  <a:gd name="connsiteX693" fmla="*/ 6851607 w 8882887"/>
                  <a:gd name="connsiteY693" fmla="*/ 1460184 h 1682495"/>
                  <a:gd name="connsiteX694" fmla="*/ 6851607 w 8882887"/>
                  <a:gd name="connsiteY694" fmla="*/ 1457133 h 1682495"/>
                  <a:gd name="connsiteX695" fmla="*/ 6851607 w 8882887"/>
                  <a:gd name="connsiteY695" fmla="*/ 1435776 h 1682495"/>
                  <a:gd name="connsiteX696" fmla="*/ 6908447 w 8882887"/>
                  <a:gd name="connsiteY696" fmla="*/ 1435776 h 1682495"/>
                  <a:gd name="connsiteX697" fmla="*/ 6908447 w 8882887"/>
                  <a:gd name="connsiteY697" fmla="*/ 1437956 h 1682495"/>
                  <a:gd name="connsiteX698" fmla="*/ 6908447 w 8882887"/>
                  <a:gd name="connsiteY698" fmla="*/ 1453211 h 1682495"/>
                  <a:gd name="connsiteX699" fmla="*/ 6938539 w 8882887"/>
                  <a:gd name="connsiteY699" fmla="*/ 1453211 h 1682495"/>
                  <a:gd name="connsiteX700" fmla="*/ 6938539 w 8882887"/>
                  <a:gd name="connsiteY700" fmla="*/ 1456698 h 1682495"/>
                  <a:gd name="connsiteX701" fmla="*/ 6938539 w 8882887"/>
                  <a:gd name="connsiteY701" fmla="*/ 1481106 h 1682495"/>
                  <a:gd name="connsiteX702" fmla="*/ 6931853 w 8882887"/>
                  <a:gd name="connsiteY702" fmla="*/ 1482414 h 1682495"/>
                  <a:gd name="connsiteX703" fmla="*/ 6931853 w 8882887"/>
                  <a:gd name="connsiteY703" fmla="*/ 1491567 h 1682495"/>
                  <a:gd name="connsiteX704" fmla="*/ 6938539 w 8882887"/>
                  <a:gd name="connsiteY704" fmla="*/ 1494183 h 1682495"/>
                  <a:gd name="connsiteX705" fmla="*/ 6938539 w 8882887"/>
                  <a:gd name="connsiteY705" fmla="*/ 1512489 h 1682495"/>
                  <a:gd name="connsiteX706" fmla="*/ 6931853 w 8882887"/>
                  <a:gd name="connsiteY706" fmla="*/ 1519463 h 1682495"/>
                  <a:gd name="connsiteX707" fmla="*/ 6931853 w 8882887"/>
                  <a:gd name="connsiteY707" fmla="*/ 1603151 h 1682495"/>
                  <a:gd name="connsiteX708" fmla="*/ 6934777 w 8882887"/>
                  <a:gd name="connsiteY708" fmla="*/ 1603151 h 1682495"/>
                  <a:gd name="connsiteX709" fmla="*/ 6955257 w 8882887"/>
                  <a:gd name="connsiteY709" fmla="*/ 1603151 h 1682495"/>
                  <a:gd name="connsiteX710" fmla="*/ 6957763 w 8882887"/>
                  <a:gd name="connsiteY710" fmla="*/ 1610124 h 1682495"/>
                  <a:gd name="connsiteX711" fmla="*/ 6975319 w 8882887"/>
                  <a:gd name="connsiteY711" fmla="*/ 1610124 h 1682495"/>
                  <a:gd name="connsiteX712" fmla="*/ 6975319 w 8882887"/>
                  <a:gd name="connsiteY712" fmla="*/ 1613175 h 1682495"/>
                  <a:gd name="connsiteX713" fmla="*/ 6975319 w 8882887"/>
                  <a:gd name="connsiteY713" fmla="*/ 1634534 h 1682495"/>
                  <a:gd name="connsiteX714" fmla="*/ 6977827 w 8882887"/>
                  <a:gd name="connsiteY714" fmla="*/ 1634534 h 1682495"/>
                  <a:gd name="connsiteX715" fmla="*/ 6995379 w 8882887"/>
                  <a:gd name="connsiteY715" fmla="*/ 1634534 h 1682495"/>
                  <a:gd name="connsiteX716" fmla="*/ 6995379 w 8882887"/>
                  <a:gd name="connsiteY716" fmla="*/ 1631483 h 1682495"/>
                  <a:gd name="connsiteX717" fmla="*/ 6995379 w 8882887"/>
                  <a:gd name="connsiteY717" fmla="*/ 1610124 h 1682495"/>
                  <a:gd name="connsiteX718" fmla="*/ 6998303 w 8882887"/>
                  <a:gd name="connsiteY718" fmla="*/ 1608381 h 1682495"/>
                  <a:gd name="connsiteX719" fmla="*/ 7018783 w 8882887"/>
                  <a:gd name="connsiteY719" fmla="*/ 1596177 h 1682495"/>
                  <a:gd name="connsiteX720" fmla="*/ 7018783 w 8882887"/>
                  <a:gd name="connsiteY720" fmla="*/ 1564794 h 1682495"/>
                  <a:gd name="connsiteX721" fmla="*/ 7012097 w 8882887"/>
                  <a:gd name="connsiteY721" fmla="*/ 1529924 h 1682495"/>
                  <a:gd name="connsiteX722" fmla="*/ 7013767 w 8882887"/>
                  <a:gd name="connsiteY722" fmla="*/ 1529924 h 1682495"/>
                  <a:gd name="connsiteX723" fmla="*/ 7025471 w 8882887"/>
                  <a:gd name="connsiteY723" fmla="*/ 1529924 h 1682495"/>
                  <a:gd name="connsiteX724" fmla="*/ 7055563 w 8882887"/>
                  <a:gd name="connsiteY724" fmla="*/ 1526438 h 1682495"/>
                  <a:gd name="connsiteX725" fmla="*/ 7055563 w 8882887"/>
                  <a:gd name="connsiteY725" fmla="*/ 1524693 h 1682495"/>
                  <a:gd name="connsiteX726" fmla="*/ 7055563 w 8882887"/>
                  <a:gd name="connsiteY726" fmla="*/ 1512489 h 1682495"/>
                  <a:gd name="connsiteX727" fmla="*/ 7058071 w 8882887"/>
                  <a:gd name="connsiteY727" fmla="*/ 1512489 h 1682495"/>
                  <a:gd name="connsiteX728" fmla="*/ 7075623 w 8882887"/>
                  <a:gd name="connsiteY728" fmla="*/ 1512489 h 1682495"/>
                  <a:gd name="connsiteX729" fmla="*/ 7075623 w 8882887"/>
                  <a:gd name="connsiteY729" fmla="*/ 1338141 h 1682495"/>
                  <a:gd name="connsiteX730" fmla="*/ 7077295 w 8882887"/>
                  <a:gd name="connsiteY730" fmla="*/ 1338141 h 1682495"/>
                  <a:gd name="connsiteX731" fmla="*/ 7088997 w 8882887"/>
                  <a:gd name="connsiteY731" fmla="*/ 1338141 h 1682495"/>
                  <a:gd name="connsiteX732" fmla="*/ 7088997 w 8882887"/>
                  <a:gd name="connsiteY732" fmla="*/ 1334654 h 1682495"/>
                  <a:gd name="connsiteX733" fmla="*/ 7088997 w 8882887"/>
                  <a:gd name="connsiteY733" fmla="*/ 1310244 h 1682495"/>
                  <a:gd name="connsiteX734" fmla="*/ 7092341 w 8882887"/>
                  <a:gd name="connsiteY734" fmla="*/ 1240505 h 1682495"/>
                  <a:gd name="connsiteX735" fmla="*/ 7094013 w 8882887"/>
                  <a:gd name="connsiteY735" fmla="*/ 1240505 h 1682495"/>
                  <a:gd name="connsiteX736" fmla="*/ 7105715 w 8882887"/>
                  <a:gd name="connsiteY736" fmla="*/ 1240505 h 1682495"/>
                  <a:gd name="connsiteX737" fmla="*/ 7105715 w 8882887"/>
                  <a:gd name="connsiteY737" fmla="*/ 1242249 h 1682495"/>
                  <a:gd name="connsiteX738" fmla="*/ 7105715 w 8882887"/>
                  <a:gd name="connsiteY738" fmla="*/ 1254453 h 1682495"/>
                  <a:gd name="connsiteX739" fmla="*/ 7112401 w 8882887"/>
                  <a:gd name="connsiteY739" fmla="*/ 1250966 h 1682495"/>
                  <a:gd name="connsiteX740" fmla="*/ 7112401 w 8882887"/>
                  <a:gd name="connsiteY740" fmla="*/ 1226558 h 1682495"/>
                  <a:gd name="connsiteX741" fmla="*/ 7114491 w 8882887"/>
                  <a:gd name="connsiteY741" fmla="*/ 1225686 h 1682495"/>
                  <a:gd name="connsiteX742" fmla="*/ 7129119 w 8882887"/>
                  <a:gd name="connsiteY742" fmla="*/ 1219584 h 1682495"/>
                  <a:gd name="connsiteX743" fmla="*/ 7130791 w 8882887"/>
                  <a:gd name="connsiteY743" fmla="*/ 1220456 h 1682495"/>
                  <a:gd name="connsiteX744" fmla="*/ 7142493 w 8882887"/>
                  <a:gd name="connsiteY744" fmla="*/ 1226558 h 1682495"/>
                  <a:gd name="connsiteX745" fmla="*/ 7145001 w 8882887"/>
                  <a:gd name="connsiteY745" fmla="*/ 1226558 h 1682495"/>
                  <a:gd name="connsiteX746" fmla="*/ 7162555 w 8882887"/>
                  <a:gd name="connsiteY746" fmla="*/ 1226558 h 1682495"/>
                  <a:gd name="connsiteX747" fmla="*/ 7162555 w 8882887"/>
                  <a:gd name="connsiteY747" fmla="*/ 1181226 h 1682495"/>
                  <a:gd name="connsiteX748" fmla="*/ 7164227 w 8882887"/>
                  <a:gd name="connsiteY748" fmla="*/ 1181226 h 1682495"/>
                  <a:gd name="connsiteX749" fmla="*/ 7175927 w 8882887"/>
                  <a:gd name="connsiteY749" fmla="*/ 1181226 h 1682495"/>
                  <a:gd name="connsiteX750" fmla="*/ 7178017 w 8882887"/>
                  <a:gd name="connsiteY750" fmla="*/ 1188201 h 1682495"/>
                  <a:gd name="connsiteX751" fmla="*/ 7192647 w 8882887"/>
                  <a:gd name="connsiteY751" fmla="*/ 1188201 h 1682495"/>
                  <a:gd name="connsiteX752" fmla="*/ 7194319 w 8882887"/>
                  <a:gd name="connsiteY752" fmla="*/ 1181226 h 1682495"/>
                  <a:gd name="connsiteX753" fmla="*/ 7206021 w 8882887"/>
                  <a:gd name="connsiteY753" fmla="*/ 1181226 h 1682495"/>
                  <a:gd name="connsiteX754" fmla="*/ 7206021 w 8882887"/>
                  <a:gd name="connsiteY754" fmla="*/ 1233531 h 1682495"/>
                  <a:gd name="connsiteX755" fmla="*/ 7208111 w 8882887"/>
                  <a:gd name="connsiteY755" fmla="*/ 1235274 h 1682495"/>
                  <a:gd name="connsiteX756" fmla="*/ 7222739 w 8882887"/>
                  <a:gd name="connsiteY756" fmla="*/ 1247480 h 1682495"/>
                  <a:gd name="connsiteX757" fmla="*/ 7256173 w 8882887"/>
                  <a:gd name="connsiteY757" fmla="*/ 1257941 h 1682495"/>
                  <a:gd name="connsiteX758" fmla="*/ 7256173 w 8882887"/>
                  <a:gd name="connsiteY758" fmla="*/ 1255761 h 1682495"/>
                  <a:gd name="connsiteX759" fmla="*/ 7256173 w 8882887"/>
                  <a:gd name="connsiteY759" fmla="*/ 1240505 h 1682495"/>
                  <a:gd name="connsiteX760" fmla="*/ 7299639 w 8882887"/>
                  <a:gd name="connsiteY760" fmla="*/ 1226558 h 1682495"/>
                  <a:gd name="connsiteX761" fmla="*/ 7299639 w 8882887"/>
                  <a:gd name="connsiteY761" fmla="*/ 1224815 h 1682495"/>
                  <a:gd name="connsiteX762" fmla="*/ 7299639 w 8882887"/>
                  <a:gd name="connsiteY762" fmla="*/ 1212609 h 1682495"/>
                  <a:gd name="connsiteX763" fmla="*/ 7300893 w 8882887"/>
                  <a:gd name="connsiteY763" fmla="*/ 1212609 h 1682495"/>
                  <a:gd name="connsiteX764" fmla="*/ 7309669 w 8882887"/>
                  <a:gd name="connsiteY764" fmla="*/ 1212609 h 1682495"/>
                  <a:gd name="connsiteX765" fmla="*/ 7309669 w 8882887"/>
                  <a:gd name="connsiteY765" fmla="*/ 1211303 h 1682495"/>
                  <a:gd name="connsiteX766" fmla="*/ 7309669 w 8882887"/>
                  <a:gd name="connsiteY766" fmla="*/ 1202148 h 1682495"/>
                  <a:gd name="connsiteX767" fmla="*/ 7313013 w 8882887"/>
                  <a:gd name="connsiteY767" fmla="*/ 1202148 h 1682495"/>
                  <a:gd name="connsiteX768" fmla="*/ 7336417 w 8882887"/>
                  <a:gd name="connsiteY768" fmla="*/ 1202148 h 1682495"/>
                  <a:gd name="connsiteX769" fmla="*/ 7336417 w 8882887"/>
                  <a:gd name="connsiteY769" fmla="*/ 1203456 h 1682495"/>
                  <a:gd name="connsiteX770" fmla="*/ 7336417 w 8882887"/>
                  <a:gd name="connsiteY770" fmla="*/ 1212609 h 1682495"/>
                  <a:gd name="connsiteX771" fmla="*/ 7338925 w 8882887"/>
                  <a:gd name="connsiteY771" fmla="*/ 1212609 h 1682495"/>
                  <a:gd name="connsiteX772" fmla="*/ 7356479 w 8882887"/>
                  <a:gd name="connsiteY772" fmla="*/ 1212609 h 1682495"/>
                  <a:gd name="connsiteX773" fmla="*/ 7356479 w 8882887"/>
                  <a:gd name="connsiteY773" fmla="*/ 1215225 h 1682495"/>
                  <a:gd name="connsiteX774" fmla="*/ 7356479 w 8882887"/>
                  <a:gd name="connsiteY774" fmla="*/ 1233531 h 1682495"/>
                  <a:gd name="connsiteX775" fmla="*/ 7393257 w 8882887"/>
                  <a:gd name="connsiteY775" fmla="*/ 1233531 h 1682495"/>
                  <a:gd name="connsiteX776" fmla="*/ 7393257 w 8882887"/>
                  <a:gd name="connsiteY776" fmla="*/ 1231788 h 1682495"/>
                  <a:gd name="connsiteX777" fmla="*/ 7393257 w 8882887"/>
                  <a:gd name="connsiteY777" fmla="*/ 1219584 h 1682495"/>
                  <a:gd name="connsiteX778" fmla="*/ 7395347 w 8882887"/>
                  <a:gd name="connsiteY778" fmla="*/ 1219584 h 1682495"/>
                  <a:gd name="connsiteX779" fmla="*/ 7409975 w 8882887"/>
                  <a:gd name="connsiteY779" fmla="*/ 1219584 h 1682495"/>
                  <a:gd name="connsiteX780" fmla="*/ 7409975 w 8882887"/>
                  <a:gd name="connsiteY780" fmla="*/ 1217840 h 1682495"/>
                  <a:gd name="connsiteX781" fmla="*/ 7409975 w 8882887"/>
                  <a:gd name="connsiteY781" fmla="*/ 1205636 h 1682495"/>
                  <a:gd name="connsiteX782" fmla="*/ 7412483 w 8882887"/>
                  <a:gd name="connsiteY782" fmla="*/ 1205636 h 1682495"/>
                  <a:gd name="connsiteX783" fmla="*/ 7430035 w 8882887"/>
                  <a:gd name="connsiteY783" fmla="*/ 1205636 h 1682495"/>
                  <a:gd name="connsiteX784" fmla="*/ 7430035 w 8882887"/>
                  <a:gd name="connsiteY784" fmla="*/ 1207379 h 1682495"/>
                  <a:gd name="connsiteX785" fmla="*/ 7430035 w 8882887"/>
                  <a:gd name="connsiteY785" fmla="*/ 1219584 h 1682495"/>
                  <a:gd name="connsiteX786" fmla="*/ 7436723 w 8882887"/>
                  <a:gd name="connsiteY786" fmla="*/ 1135896 h 1682495"/>
                  <a:gd name="connsiteX787" fmla="*/ 7587181 w 8882887"/>
                  <a:gd name="connsiteY787" fmla="*/ 1135896 h 1682495"/>
                  <a:gd name="connsiteX788" fmla="*/ 7587181 w 8882887"/>
                  <a:gd name="connsiteY788" fmla="*/ 1247480 h 1682495"/>
                  <a:gd name="connsiteX789" fmla="*/ 7590525 w 8882887"/>
                  <a:gd name="connsiteY789" fmla="*/ 1247480 h 1682495"/>
                  <a:gd name="connsiteX790" fmla="*/ 7613929 w 8882887"/>
                  <a:gd name="connsiteY790" fmla="*/ 1247480 h 1682495"/>
                  <a:gd name="connsiteX791" fmla="*/ 7613929 w 8882887"/>
                  <a:gd name="connsiteY791" fmla="*/ 1121948 h 1682495"/>
                  <a:gd name="connsiteX792" fmla="*/ 7647365 w 8882887"/>
                  <a:gd name="connsiteY792" fmla="*/ 1104513 h 1682495"/>
                  <a:gd name="connsiteX793" fmla="*/ 7690831 w 8882887"/>
                  <a:gd name="connsiteY793" fmla="*/ 1104513 h 1682495"/>
                  <a:gd name="connsiteX794" fmla="*/ 7693757 w 8882887"/>
                  <a:gd name="connsiteY794" fmla="*/ 1101899 h 1682495"/>
                  <a:gd name="connsiteX795" fmla="*/ 7714235 w 8882887"/>
                  <a:gd name="connsiteY795" fmla="*/ 1083591 h 1682495"/>
                  <a:gd name="connsiteX796" fmla="*/ 7771075 w 8882887"/>
                  <a:gd name="connsiteY796" fmla="*/ 1083591 h 1682495"/>
                  <a:gd name="connsiteX797" fmla="*/ 7771075 w 8882887"/>
                  <a:gd name="connsiteY797" fmla="*/ 1086207 h 1682495"/>
                  <a:gd name="connsiteX798" fmla="*/ 7771075 w 8882887"/>
                  <a:gd name="connsiteY798" fmla="*/ 1104513 h 1682495"/>
                  <a:gd name="connsiteX799" fmla="*/ 7827915 w 8882887"/>
                  <a:gd name="connsiteY799" fmla="*/ 1104513 h 1682495"/>
                  <a:gd name="connsiteX800" fmla="*/ 7827915 w 8882887"/>
                  <a:gd name="connsiteY800" fmla="*/ 1240505 h 1682495"/>
                  <a:gd name="connsiteX801" fmla="*/ 7830005 w 8882887"/>
                  <a:gd name="connsiteY801" fmla="*/ 1240505 h 1682495"/>
                  <a:gd name="connsiteX802" fmla="*/ 7844633 w 8882887"/>
                  <a:gd name="connsiteY802" fmla="*/ 1240505 h 1682495"/>
                  <a:gd name="connsiteX803" fmla="*/ 7844633 w 8882887"/>
                  <a:gd name="connsiteY803" fmla="*/ 1439262 h 1682495"/>
                  <a:gd name="connsiteX804" fmla="*/ 7847975 w 8882887"/>
                  <a:gd name="connsiteY804" fmla="*/ 1439262 h 1682495"/>
                  <a:gd name="connsiteX805" fmla="*/ 7871381 w 8882887"/>
                  <a:gd name="connsiteY805" fmla="*/ 1439262 h 1682495"/>
                  <a:gd name="connsiteX806" fmla="*/ 7871381 w 8882887"/>
                  <a:gd name="connsiteY806" fmla="*/ 1310244 h 1682495"/>
                  <a:gd name="connsiteX807" fmla="*/ 7872635 w 8882887"/>
                  <a:gd name="connsiteY807" fmla="*/ 1309373 h 1682495"/>
                  <a:gd name="connsiteX808" fmla="*/ 7881411 w 8882887"/>
                  <a:gd name="connsiteY808" fmla="*/ 1303271 h 1682495"/>
                  <a:gd name="connsiteX809" fmla="*/ 7888099 w 8882887"/>
                  <a:gd name="connsiteY809" fmla="*/ 1305014 h 1682495"/>
                  <a:gd name="connsiteX810" fmla="*/ 7888099 w 8882887"/>
                  <a:gd name="connsiteY810" fmla="*/ 1317219 h 1682495"/>
                  <a:gd name="connsiteX811" fmla="*/ 7891441 w 8882887"/>
                  <a:gd name="connsiteY811" fmla="*/ 1315475 h 1682495"/>
                  <a:gd name="connsiteX812" fmla="*/ 7914847 w 8882887"/>
                  <a:gd name="connsiteY812" fmla="*/ 1303271 h 1682495"/>
                  <a:gd name="connsiteX813" fmla="*/ 7917773 w 8882887"/>
                  <a:gd name="connsiteY813" fmla="*/ 1303271 h 1682495"/>
                  <a:gd name="connsiteX814" fmla="*/ 7938251 w 8882887"/>
                  <a:gd name="connsiteY814" fmla="*/ 1303271 h 1682495"/>
                  <a:gd name="connsiteX815" fmla="*/ 7938251 w 8882887"/>
                  <a:gd name="connsiteY815" fmla="*/ 1540385 h 1682495"/>
                  <a:gd name="connsiteX816" fmla="*/ 7985061 w 8882887"/>
                  <a:gd name="connsiteY816" fmla="*/ 1547360 h 1682495"/>
                  <a:gd name="connsiteX817" fmla="*/ 7985061 w 8882887"/>
                  <a:gd name="connsiteY817" fmla="*/ 1536899 h 1682495"/>
                  <a:gd name="connsiteX818" fmla="*/ 8035213 w 8882887"/>
                  <a:gd name="connsiteY818" fmla="*/ 1536899 h 1682495"/>
                  <a:gd name="connsiteX819" fmla="*/ 8035213 w 8882887"/>
                  <a:gd name="connsiteY819" fmla="*/ 1491567 h 1682495"/>
                  <a:gd name="connsiteX820" fmla="*/ 8048587 w 8882887"/>
                  <a:gd name="connsiteY820" fmla="*/ 1491567 h 1682495"/>
                  <a:gd name="connsiteX821" fmla="*/ 8048587 w 8882887"/>
                  <a:gd name="connsiteY821" fmla="*/ 1432289 h 1682495"/>
                  <a:gd name="connsiteX822" fmla="*/ 8058619 w 8882887"/>
                  <a:gd name="connsiteY822" fmla="*/ 1432289 h 1682495"/>
                  <a:gd name="connsiteX823" fmla="*/ 8058619 w 8882887"/>
                  <a:gd name="connsiteY823" fmla="*/ 1373010 h 1682495"/>
                  <a:gd name="connsiteX824" fmla="*/ 8082023 w 8882887"/>
                  <a:gd name="connsiteY824" fmla="*/ 1373010 h 1682495"/>
                  <a:gd name="connsiteX825" fmla="*/ 8155579 w 8882887"/>
                  <a:gd name="connsiteY825" fmla="*/ 1341627 h 1682495"/>
                  <a:gd name="connsiteX826" fmla="*/ 8158923 w 8882887"/>
                  <a:gd name="connsiteY826" fmla="*/ 1310244 h 1682495"/>
                  <a:gd name="connsiteX827" fmla="*/ 8165611 w 8882887"/>
                  <a:gd name="connsiteY827" fmla="*/ 1341627 h 1682495"/>
                  <a:gd name="connsiteX828" fmla="*/ 8242511 w 8882887"/>
                  <a:gd name="connsiteY828" fmla="*/ 1383471 h 1682495"/>
                  <a:gd name="connsiteX829" fmla="*/ 8242511 w 8882887"/>
                  <a:gd name="connsiteY829" fmla="*/ 1376498 h 1682495"/>
                  <a:gd name="connsiteX830" fmla="*/ 8262573 w 8882887"/>
                  <a:gd name="connsiteY830" fmla="*/ 1376498 h 1682495"/>
                  <a:gd name="connsiteX831" fmla="*/ 8262573 w 8882887"/>
                  <a:gd name="connsiteY831" fmla="*/ 1432289 h 1682495"/>
                  <a:gd name="connsiteX832" fmla="*/ 8272603 w 8882887"/>
                  <a:gd name="connsiteY832" fmla="*/ 1432289 h 1682495"/>
                  <a:gd name="connsiteX833" fmla="*/ 8272603 w 8882887"/>
                  <a:gd name="connsiteY833" fmla="*/ 1498541 h 1682495"/>
                  <a:gd name="connsiteX834" fmla="*/ 8282635 w 8882887"/>
                  <a:gd name="connsiteY834" fmla="*/ 1498541 h 1682495"/>
                  <a:gd name="connsiteX835" fmla="*/ 8282635 w 8882887"/>
                  <a:gd name="connsiteY835" fmla="*/ 1529924 h 1682495"/>
                  <a:gd name="connsiteX836" fmla="*/ 8302695 w 8882887"/>
                  <a:gd name="connsiteY836" fmla="*/ 1529924 h 1682495"/>
                  <a:gd name="connsiteX837" fmla="*/ 8302695 w 8882887"/>
                  <a:gd name="connsiteY837" fmla="*/ 1578741 h 1682495"/>
                  <a:gd name="connsiteX838" fmla="*/ 8429747 w 8882887"/>
                  <a:gd name="connsiteY838" fmla="*/ 1568280 h 1682495"/>
                  <a:gd name="connsiteX839" fmla="*/ 8429747 w 8882887"/>
                  <a:gd name="connsiteY839" fmla="*/ 1519463 h 1682495"/>
                  <a:gd name="connsiteX840" fmla="*/ 8496619 w 8882887"/>
                  <a:gd name="connsiteY840" fmla="*/ 1519463 h 1682495"/>
                  <a:gd name="connsiteX841" fmla="*/ 8496619 w 8882887"/>
                  <a:gd name="connsiteY841" fmla="*/ 1491567 h 1682495"/>
                  <a:gd name="connsiteX842" fmla="*/ 8637047 w 8882887"/>
                  <a:gd name="connsiteY842" fmla="*/ 1491567 h 1682495"/>
                  <a:gd name="connsiteX843" fmla="*/ 8637047 w 8882887"/>
                  <a:gd name="connsiteY843" fmla="*/ 1509002 h 1682495"/>
                  <a:gd name="connsiteX844" fmla="*/ 8727321 w 8882887"/>
                  <a:gd name="connsiteY844" fmla="*/ 1509002 h 1682495"/>
                  <a:gd name="connsiteX845" fmla="*/ 8727321 w 8882887"/>
                  <a:gd name="connsiteY845" fmla="*/ 1519463 h 1682495"/>
                  <a:gd name="connsiteX846" fmla="*/ 8754069 w 8882887"/>
                  <a:gd name="connsiteY846" fmla="*/ 1519463 h 1682495"/>
                  <a:gd name="connsiteX847" fmla="*/ 8754069 w 8882887"/>
                  <a:gd name="connsiteY847" fmla="*/ 1529924 h 1682495"/>
                  <a:gd name="connsiteX848" fmla="*/ 8777473 w 8882887"/>
                  <a:gd name="connsiteY848" fmla="*/ 1529924 h 1682495"/>
                  <a:gd name="connsiteX849" fmla="*/ 8777473 w 8882887"/>
                  <a:gd name="connsiteY849" fmla="*/ 1499913 h 1682495"/>
                  <a:gd name="connsiteX850" fmla="*/ 8882887 w 8882887"/>
                  <a:gd name="connsiteY850" fmla="*/ 1682495 h 1682495"/>
                  <a:gd name="connsiteX851" fmla="*/ 0 w 8882887"/>
                  <a:gd name="connsiteY851" fmla="*/ 1682495 h 1682495"/>
                  <a:gd name="connsiteX852" fmla="*/ 63077 w 8882887"/>
                  <a:gd name="connsiteY852" fmla="*/ 1573241 h 1682495"/>
                  <a:gd name="connsiteX853" fmla="*/ 123345 w 8882887"/>
                  <a:gd name="connsiteY853" fmla="*/ 1568279 h 1682495"/>
                  <a:gd name="connsiteX854" fmla="*/ 123345 w 8882887"/>
                  <a:gd name="connsiteY854" fmla="*/ 1519461 h 1682495"/>
                  <a:gd name="connsiteX855" fmla="*/ 190215 w 8882887"/>
                  <a:gd name="connsiteY855" fmla="*/ 1519461 h 1682495"/>
                  <a:gd name="connsiteX856" fmla="*/ 190215 w 8882887"/>
                  <a:gd name="connsiteY856" fmla="*/ 1491566 h 1682495"/>
                  <a:gd name="connsiteX857" fmla="*/ 330643 w 8882887"/>
                  <a:gd name="connsiteY857" fmla="*/ 1491566 h 1682495"/>
                  <a:gd name="connsiteX858" fmla="*/ 330643 w 8882887"/>
                  <a:gd name="connsiteY858" fmla="*/ 1509000 h 1682495"/>
                  <a:gd name="connsiteX859" fmla="*/ 420917 w 8882887"/>
                  <a:gd name="connsiteY859" fmla="*/ 1509000 h 1682495"/>
                  <a:gd name="connsiteX860" fmla="*/ 420917 w 8882887"/>
                  <a:gd name="connsiteY860" fmla="*/ 1519461 h 1682495"/>
                  <a:gd name="connsiteX861" fmla="*/ 447665 w 8882887"/>
                  <a:gd name="connsiteY861" fmla="*/ 1519461 h 1682495"/>
                  <a:gd name="connsiteX862" fmla="*/ 447665 w 8882887"/>
                  <a:gd name="connsiteY862" fmla="*/ 1529922 h 1682495"/>
                  <a:gd name="connsiteX863" fmla="*/ 471070 w 8882887"/>
                  <a:gd name="connsiteY863" fmla="*/ 1529922 h 1682495"/>
                  <a:gd name="connsiteX864" fmla="*/ 471070 w 8882887"/>
                  <a:gd name="connsiteY864" fmla="*/ 1373009 h 1682495"/>
                  <a:gd name="connsiteX865" fmla="*/ 541285 w 8882887"/>
                  <a:gd name="connsiteY865" fmla="*/ 1352087 h 1682495"/>
                  <a:gd name="connsiteX866" fmla="*/ 671681 w 8882887"/>
                  <a:gd name="connsiteY866" fmla="*/ 1352087 h 1682495"/>
                  <a:gd name="connsiteX867" fmla="*/ 671681 w 8882887"/>
                  <a:gd name="connsiteY867" fmla="*/ 1101026 h 1682495"/>
                  <a:gd name="connsiteX868" fmla="*/ 708460 w 8882887"/>
                  <a:gd name="connsiteY868" fmla="*/ 1083590 h 1682495"/>
                  <a:gd name="connsiteX869" fmla="*/ 868949 w 8882887"/>
                  <a:gd name="connsiteY869" fmla="*/ 1055694 h 1682495"/>
                  <a:gd name="connsiteX870" fmla="*/ 925789 w 8882887"/>
                  <a:gd name="connsiteY870" fmla="*/ 1073129 h 1682495"/>
                  <a:gd name="connsiteX871" fmla="*/ 935819 w 8882887"/>
                  <a:gd name="connsiteY871" fmla="*/ 1083590 h 1682495"/>
                  <a:gd name="connsiteX872" fmla="*/ 935819 w 8882887"/>
                  <a:gd name="connsiteY872" fmla="*/ 1550844 h 1682495"/>
                  <a:gd name="connsiteX873" fmla="*/ 959224 w 8882887"/>
                  <a:gd name="connsiteY873" fmla="*/ 1550844 h 1682495"/>
                  <a:gd name="connsiteX874" fmla="*/ 959224 w 8882887"/>
                  <a:gd name="connsiteY874" fmla="*/ 1362548 h 1682495"/>
                  <a:gd name="connsiteX875" fmla="*/ 979285 w 8882887"/>
                  <a:gd name="connsiteY875" fmla="*/ 1362548 h 1682495"/>
                  <a:gd name="connsiteX876" fmla="*/ 979285 w 8882887"/>
                  <a:gd name="connsiteY876" fmla="*/ 1345113 h 1682495"/>
                  <a:gd name="connsiteX877" fmla="*/ 999346 w 8882887"/>
                  <a:gd name="connsiteY877" fmla="*/ 1334652 h 1682495"/>
                  <a:gd name="connsiteX878" fmla="*/ 1016063 w 8882887"/>
                  <a:gd name="connsiteY878" fmla="*/ 1334652 h 1682495"/>
                  <a:gd name="connsiteX879" fmla="*/ 1016063 w 8882887"/>
                  <a:gd name="connsiteY879" fmla="*/ 1317218 h 1682495"/>
                  <a:gd name="connsiteX880" fmla="*/ 1029437 w 8882887"/>
                  <a:gd name="connsiteY880" fmla="*/ 1306757 h 1682495"/>
                  <a:gd name="connsiteX881" fmla="*/ 1062874 w 8882887"/>
                  <a:gd name="connsiteY881" fmla="*/ 1306757 h 1682495"/>
                  <a:gd name="connsiteX882" fmla="*/ 1062874 w 8882887"/>
                  <a:gd name="connsiteY882" fmla="*/ 1362548 h 1682495"/>
                  <a:gd name="connsiteX883" fmla="*/ 1133087 w 8882887"/>
                  <a:gd name="connsiteY883" fmla="*/ 1362548 h 1682495"/>
                  <a:gd name="connsiteX884" fmla="*/ 1133087 w 8882887"/>
                  <a:gd name="connsiteY884" fmla="*/ 1557819 h 1682495"/>
                  <a:gd name="connsiteX885" fmla="*/ 1159835 w 8882887"/>
                  <a:gd name="connsiteY885" fmla="*/ 1557819 h 1682495"/>
                  <a:gd name="connsiteX886" fmla="*/ 1186583 w 8882887"/>
                  <a:gd name="connsiteY886" fmla="*/ 1547358 h 1682495"/>
                  <a:gd name="connsiteX887" fmla="*/ 1186583 w 8882887"/>
                  <a:gd name="connsiteY887" fmla="*/ 1533410 h 1682495"/>
                  <a:gd name="connsiteX888" fmla="*/ 1176553 w 8882887"/>
                  <a:gd name="connsiteY888" fmla="*/ 1529922 h 1682495"/>
                  <a:gd name="connsiteX889" fmla="*/ 1176553 w 8882887"/>
                  <a:gd name="connsiteY889" fmla="*/ 1519461 h 1682495"/>
                  <a:gd name="connsiteX890" fmla="*/ 1186583 w 8882887"/>
                  <a:gd name="connsiteY890" fmla="*/ 1512488 h 1682495"/>
                  <a:gd name="connsiteX891" fmla="*/ 1186583 w 8882887"/>
                  <a:gd name="connsiteY891" fmla="*/ 1435775 h 1682495"/>
                  <a:gd name="connsiteX892" fmla="*/ 1176553 w 8882887"/>
                  <a:gd name="connsiteY892" fmla="*/ 1432287 h 1682495"/>
                  <a:gd name="connsiteX893" fmla="*/ 1176553 w 8882887"/>
                  <a:gd name="connsiteY893" fmla="*/ 1421826 h 1682495"/>
                  <a:gd name="connsiteX894" fmla="*/ 1186583 w 8882887"/>
                  <a:gd name="connsiteY894" fmla="*/ 1414853 h 1682495"/>
                  <a:gd name="connsiteX895" fmla="*/ 1193271 w 8882887"/>
                  <a:gd name="connsiteY895" fmla="*/ 1407879 h 1682495"/>
                  <a:gd name="connsiteX896" fmla="*/ 1193271 w 8882887"/>
                  <a:gd name="connsiteY896" fmla="*/ 1393931 h 1682495"/>
                  <a:gd name="connsiteX897" fmla="*/ 1186583 w 8882887"/>
                  <a:gd name="connsiteY897" fmla="*/ 1393931 h 1682495"/>
                  <a:gd name="connsiteX898" fmla="*/ 1186583 w 8882887"/>
                  <a:gd name="connsiteY898" fmla="*/ 1383470 h 1682495"/>
                  <a:gd name="connsiteX899" fmla="*/ 1196614 w 8882887"/>
                  <a:gd name="connsiteY899" fmla="*/ 1376496 h 1682495"/>
                  <a:gd name="connsiteX900" fmla="*/ 1250110 w 8882887"/>
                  <a:gd name="connsiteY900" fmla="*/ 1278861 h 1682495"/>
                  <a:gd name="connsiteX901" fmla="*/ 1243423 w 8882887"/>
                  <a:gd name="connsiteY901" fmla="*/ 1275374 h 1682495"/>
                  <a:gd name="connsiteX902" fmla="*/ 1243423 w 8882887"/>
                  <a:gd name="connsiteY902" fmla="*/ 1264913 h 1682495"/>
                  <a:gd name="connsiteX903" fmla="*/ 1253453 w 8882887"/>
                  <a:gd name="connsiteY903" fmla="*/ 1261425 h 1682495"/>
                  <a:gd name="connsiteX904" fmla="*/ 1253453 w 8882887"/>
                  <a:gd name="connsiteY904" fmla="*/ 1247478 h 1682495"/>
                  <a:gd name="connsiteX905" fmla="*/ 1260141 w 8882887"/>
                  <a:gd name="connsiteY905" fmla="*/ 1247478 h 1682495"/>
                  <a:gd name="connsiteX906" fmla="*/ 1260141 w 8882887"/>
                  <a:gd name="connsiteY906" fmla="*/ 1216095 h 1682495"/>
                  <a:gd name="connsiteX907" fmla="*/ 1253453 w 8882887"/>
                  <a:gd name="connsiteY907" fmla="*/ 1216095 h 1682495"/>
                  <a:gd name="connsiteX908" fmla="*/ 1253453 w 8882887"/>
                  <a:gd name="connsiteY908" fmla="*/ 1209122 h 1682495"/>
                  <a:gd name="connsiteX909" fmla="*/ 1260141 w 8882887"/>
                  <a:gd name="connsiteY909" fmla="*/ 1205634 h 1682495"/>
                  <a:gd name="connsiteX910" fmla="*/ 1276858 w 8882887"/>
                  <a:gd name="connsiteY910" fmla="*/ 1181225 h 1682495"/>
                  <a:gd name="connsiteX911" fmla="*/ 1280201 w 8882887"/>
                  <a:gd name="connsiteY911" fmla="*/ 1167278 h 1682495"/>
                  <a:gd name="connsiteX912" fmla="*/ 1280201 w 8882887"/>
                  <a:gd name="connsiteY912" fmla="*/ 1128921 h 1682495"/>
                  <a:gd name="connsiteX913" fmla="*/ 1280620 w 8882887"/>
                  <a:gd name="connsiteY913" fmla="*/ 1127613 h 1682495"/>
                  <a:gd name="connsiteX914" fmla="*/ 1283545 w 8882887"/>
                  <a:gd name="connsiteY914" fmla="*/ 1118460 h 1682495"/>
                  <a:gd name="connsiteX915" fmla="*/ 1283963 w 8882887"/>
                  <a:gd name="connsiteY915" fmla="*/ 1119768 h 1682495"/>
                  <a:gd name="connsiteX916" fmla="*/ 1286889 w 8882887"/>
                  <a:gd name="connsiteY916" fmla="*/ 1128921 h 1682495"/>
                  <a:gd name="connsiteX917" fmla="*/ 1290232 w 8882887"/>
                  <a:gd name="connsiteY917" fmla="*/ 1167278 h 1682495"/>
                  <a:gd name="connsiteX918" fmla="*/ 1290232 w 8882887"/>
                  <a:gd name="connsiteY918" fmla="*/ 1177739 h 1682495"/>
                  <a:gd name="connsiteX919" fmla="*/ 1306951 w 8882887"/>
                  <a:gd name="connsiteY919" fmla="*/ 1205634 h 1682495"/>
                  <a:gd name="connsiteX920" fmla="*/ 1313638 w 8882887"/>
                  <a:gd name="connsiteY920" fmla="*/ 1209122 h 1682495"/>
                  <a:gd name="connsiteX921" fmla="*/ 1313638 w 8882887"/>
                  <a:gd name="connsiteY921" fmla="*/ 1216095 h 1682495"/>
                  <a:gd name="connsiteX922" fmla="*/ 1310295 w 8882887"/>
                  <a:gd name="connsiteY922" fmla="*/ 1247478 h 1682495"/>
                  <a:gd name="connsiteX923" fmla="*/ 1316981 w 8882887"/>
                  <a:gd name="connsiteY923" fmla="*/ 1261425 h 1682495"/>
                  <a:gd name="connsiteX924" fmla="*/ 1323669 w 8882887"/>
                  <a:gd name="connsiteY924" fmla="*/ 1264913 h 1682495"/>
                  <a:gd name="connsiteX925" fmla="*/ 1323669 w 8882887"/>
                  <a:gd name="connsiteY925" fmla="*/ 1275374 h 1682495"/>
                  <a:gd name="connsiteX926" fmla="*/ 1316981 w 8882887"/>
                  <a:gd name="connsiteY926" fmla="*/ 1278861 h 1682495"/>
                  <a:gd name="connsiteX927" fmla="*/ 1356268 w 8882887"/>
                  <a:gd name="connsiteY927" fmla="*/ 1319833 h 1682495"/>
                  <a:gd name="connsiteX928" fmla="*/ 1369603 w 8882887"/>
                  <a:gd name="connsiteY928" fmla="*/ 1373009 h 1682495"/>
                  <a:gd name="connsiteX929" fmla="*/ 1417287 w 8882887"/>
                  <a:gd name="connsiteY929" fmla="*/ 1373009 h 1682495"/>
                  <a:gd name="connsiteX930" fmla="*/ 1417287 w 8882887"/>
                  <a:gd name="connsiteY930" fmla="*/ 1329494 h 1682495"/>
                  <a:gd name="connsiteX931" fmla="*/ 1409211 w 8882887"/>
                  <a:gd name="connsiteY931" fmla="*/ 1329494 h 1682495"/>
                  <a:gd name="connsiteX932" fmla="*/ 1409211 w 8882887"/>
                  <a:gd name="connsiteY932" fmla="*/ 1086294 h 1682495"/>
                  <a:gd name="connsiteX933" fmla="*/ 1439612 w 8882887"/>
                  <a:gd name="connsiteY933" fmla="*/ 1086294 h 1682495"/>
                  <a:gd name="connsiteX934" fmla="*/ 1440372 w 8882887"/>
                  <a:gd name="connsiteY934" fmla="*/ 1084673 h 1682495"/>
                  <a:gd name="connsiteX935" fmla="*/ 1445691 w 8882887"/>
                  <a:gd name="connsiteY935" fmla="*/ 1073324 h 1682495"/>
                  <a:gd name="connsiteX936" fmla="*/ 1448352 w 8882887"/>
                  <a:gd name="connsiteY936" fmla="*/ 1073729 h 1682495"/>
                  <a:gd name="connsiteX937" fmla="*/ 1466972 w 8882887"/>
                  <a:gd name="connsiteY937" fmla="*/ 1076565 h 1682495"/>
                  <a:gd name="connsiteX938" fmla="*/ 1467732 w 8882887"/>
                  <a:gd name="connsiteY938" fmla="*/ 1078593 h 1682495"/>
                  <a:gd name="connsiteX939" fmla="*/ 1473051 w 8882887"/>
                  <a:gd name="connsiteY939" fmla="*/ 1092779 h 1682495"/>
                  <a:gd name="connsiteX940" fmla="*/ 1512572 w 8882887"/>
                  <a:gd name="connsiteY940" fmla="*/ 1096022 h 1682495"/>
                  <a:gd name="connsiteX941" fmla="*/ 1512572 w 8882887"/>
                  <a:gd name="connsiteY941" fmla="*/ 911190 h 1682495"/>
                  <a:gd name="connsiteX942" fmla="*/ 1515612 w 8882887"/>
                  <a:gd name="connsiteY942" fmla="*/ 911190 h 1682495"/>
                  <a:gd name="connsiteX943" fmla="*/ 1536893 w 8882887"/>
                  <a:gd name="connsiteY943" fmla="*/ 911190 h 1682495"/>
                  <a:gd name="connsiteX944" fmla="*/ 1536893 w 8882887"/>
                  <a:gd name="connsiteY944" fmla="*/ 706902 h 1682495"/>
                  <a:gd name="connsiteX945" fmla="*/ 1539552 w 8882887"/>
                  <a:gd name="connsiteY945" fmla="*/ 706902 h 1682495"/>
                  <a:gd name="connsiteX946" fmla="*/ 1558173 w 8882887"/>
                  <a:gd name="connsiteY946" fmla="*/ 706902 h 1682495"/>
                  <a:gd name="connsiteX947" fmla="*/ 1558173 w 8882887"/>
                  <a:gd name="connsiteY947" fmla="*/ 535041 h 1682495"/>
                  <a:gd name="connsiteX948" fmla="*/ 1564253 w 8882887"/>
                  <a:gd name="connsiteY948" fmla="*/ 492885 h 1682495"/>
                  <a:gd name="connsiteX949" fmla="*/ 1567293 w 8882887"/>
                  <a:gd name="connsiteY949" fmla="*/ 492885 h 1682495"/>
                  <a:gd name="connsiteX950" fmla="*/ 1588574 w 8882887"/>
                  <a:gd name="connsiteY950" fmla="*/ 492885 h 1682495"/>
                  <a:gd name="connsiteX951" fmla="*/ 1643294 w 8882887"/>
                  <a:gd name="connsiteY951" fmla="*/ 369665 h 1682495"/>
                  <a:gd name="connsiteX952" fmla="*/ 1649375 w 8882887"/>
                  <a:gd name="connsiteY952" fmla="*/ 0 h 1682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Lst>
                <a:rect l="l" t="t" r="r" b="b"/>
                <a:pathLst>
                  <a:path w="8882887" h="1682495">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sp>
            <p:nvSpPr>
              <p:cNvPr id="7" name="Freeform: Shape 6">
                <a:extLst>
                  <a:ext uri="{FF2B5EF4-FFF2-40B4-BE49-F238E27FC236}">
                    <a16:creationId xmlns:a16="http://schemas.microsoft.com/office/drawing/2014/main" id="{DF4A9CB5-61DF-46F8-AFB5-DF535285CAEC}"/>
                  </a:ext>
                </a:extLst>
              </p:cNvPr>
              <p:cNvSpPr>
                <a:spLocks/>
              </p:cNvSpPr>
              <p:nvPr/>
            </p:nvSpPr>
            <p:spPr bwMode="auto">
              <a:xfrm>
                <a:off x="6549023" y="5325691"/>
                <a:ext cx="3651746" cy="581593"/>
              </a:xfrm>
              <a:custGeom>
                <a:avLst/>
                <a:gdLst>
                  <a:gd name="connsiteX0" fmla="*/ 5307865 w 12192148"/>
                  <a:gd name="connsiteY0" fmla="*/ 0 h 1941773"/>
                  <a:gd name="connsiteX1" fmla="*/ 5817217 w 12192148"/>
                  <a:gd name="connsiteY1" fmla="*/ 0 h 1941773"/>
                  <a:gd name="connsiteX2" fmla="*/ 5817217 w 12192148"/>
                  <a:gd name="connsiteY2" fmla="*/ 697113 h 1941773"/>
                  <a:gd name="connsiteX3" fmla="*/ 6190042 w 12192148"/>
                  <a:gd name="connsiteY3" fmla="*/ 697113 h 1941773"/>
                  <a:gd name="connsiteX4" fmla="*/ 6190042 w 12192148"/>
                  <a:gd name="connsiteY4" fmla="*/ 1325570 h 1941773"/>
                  <a:gd name="connsiteX5" fmla="*/ 6489353 w 12192148"/>
                  <a:gd name="connsiteY5" fmla="*/ 1325570 h 1941773"/>
                  <a:gd name="connsiteX6" fmla="*/ 6489353 w 12192148"/>
                  <a:gd name="connsiteY6" fmla="*/ 1114324 h 1941773"/>
                  <a:gd name="connsiteX7" fmla="*/ 6898935 w 12192148"/>
                  <a:gd name="connsiteY7" fmla="*/ 1114324 h 1941773"/>
                  <a:gd name="connsiteX8" fmla="*/ 6898935 w 12192148"/>
                  <a:gd name="connsiteY8" fmla="*/ 348556 h 1941773"/>
                  <a:gd name="connsiteX9" fmla="*/ 7219249 w 12192148"/>
                  <a:gd name="connsiteY9" fmla="*/ 348556 h 1941773"/>
                  <a:gd name="connsiteX10" fmla="*/ 7219249 w 12192148"/>
                  <a:gd name="connsiteY10" fmla="*/ 1093199 h 1941773"/>
                  <a:gd name="connsiteX11" fmla="*/ 7413539 w 12192148"/>
                  <a:gd name="connsiteY11" fmla="*/ 1093199 h 1941773"/>
                  <a:gd name="connsiteX12" fmla="*/ 7413539 w 12192148"/>
                  <a:gd name="connsiteY12" fmla="*/ 517553 h 1941773"/>
                  <a:gd name="connsiteX13" fmla="*/ 7875631 w 12192148"/>
                  <a:gd name="connsiteY13" fmla="*/ 517553 h 1941773"/>
                  <a:gd name="connsiteX14" fmla="*/ 7875631 w 12192148"/>
                  <a:gd name="connsiteY14" fmla="*/ 1103761 h 1941773"/>
                  <a:gd name="connsiteX15" fmla="*/ 8342975 w 12192148"/>
                  <a:gd name="connsiteY15" fmla="*/ 1103761 h 1941773"/>
                  <a:gd name="connsiteX16" fmla="*/ 8342975 w 12192148"/>
                  <a:gd name="connsiteY16" fmla="*/ 739362 h 1941773"/>
                  <a:gd name="connsiteX17" fmla="*/ 8852328 w 12192148"/>
                  <a:gd name="connsiteY17" fmla="*/ 739362 h 1941773"/>
                  <a:gd name="connsiteX18" fmla="*/ 8852328 w 12192148"/>
                  <a:gd name="connsiteY18" fmla="*/ 1093199 h 1941773"/>
                  <a:gd name="connsiteX19" fmla="*/ 9240906 w 12192148"/>
                  <a:gd name="connsiteY19" fmla="*/ 1093199 h 1941773"/>
                  <a:gd name="connsiteX20" fmla="*/ 9240906 w 12192148"/>
                  <a:gd name="connsiteY20" fmla="*/ 924202 h 1941773"/>
                  <a:gd name="connsiteX21" fmla="*/ 9503459 w 12192148"/>
                  <a:gd name="connsiteY21" fmla="*/ 929483 h 1941773"/>
                  <a:gd name="connsiteX22" fmla="*/ 9503459 w 12192148"/>
                  <a:gd name="connsiteY22" fmla="*/ 781611 h 1941773"/>
                  <a:gd name="connsiteX23" fmla="*/ 9771263 w 12192148"/>
                  <a:gd name="connsiteY23" fmla="*/ 781611 h 1941773"/>
                  <a:gd name="connsiteX24" fmla="*/ 9771263 w 12192148"/>
                  <a:gd name="connsiteY24" fmla="*/ 918921 h 1941773"/>
                  <a:gd name="connsiteX25" fmla="*/ 10028565 w 12192148"/>
                  <a:gd name="connsiteY25" fmla="*/ 918921 h 1941773"/>
                  <a:gd name="connsiteX26" fmla="*/ 10028565 w 12192148"/>
                  <a:gd name="connsiteY26" fmla="*/ 765768 h 1941773"/>
                  <a:gd name="connsiteX27" fmla="*/ 10280615 w 12192148"/>
                  <a:gd name="connsiteY27" fmla="*/ 771049 h 1941773"/>
                  <a:gd name="connsiteX28" fmla="*/ 10280615 w 12192148"/>
                  <a:gd name="connsiteY28" fmla="*/ 190122 h 1941773"/>
                  <a:gd name="connsiteX29" fmla="*/ 10789968 w 12192148"/>
                  <a:gd name="connsiteY29" fmla="*/ 190122 h 1941773"/>
                  <a:gd name="connsiteX30" fmla="*/ 10789968 w 12192148"/>
                  <a:gd name="connsiteY30" fmla="*/ 697113 h 1941773"/>
                  <a:gd name="connsiteX31" fmla="*/ 11168044 w 12192148"/>
                  <a:gd name="connsiteY31" fmla="*/ 697113 h 1941773"/>
                  <a:gd name="connsiteX32" fmla="*/ 11168044 w 12192148"/>
                  <a:gd name="connsiteY32" fmla="*/ 1621315 h 1941773"/>
                  <a:gd name="connsiteX33" fmla="*/ 11467354 w 12192148"/>
                  <a:gd name="connsiteY33" fmla="*/ 1621315 h 1941773"/>
                  <a:gd name="connsiteX34" fmla="*/ 11467354 w 12192148"/>
                  <a:gd name="connsiteY34" fmla="*/ 1114324 h 1941773"/>
                  <a:gd name="connsiteX35" fmla="*/ 11871686 w 12192148"/>
                  <a:gd name="connsiteY35" fmla="*/ 1114324 h 1941773"/>
                  <a:gd name="connsiteX36" fmla="*/ 11871686 w 12192148"/>
                  <a:gd name="connsiteY36" fmla="*/ 348556 h 1941773"/>
                  <a:gd name="connsiteX37" fmla="*/ 12192000 w 12192148"/>
                  <a:gd name="connsiteY37" fmla="*/ 348556 h 1941773"/>
                  <a:gd name="connsiteX38" fmla="*/ 12192000 w 12192148"/>
                  <a:gd name="connsiteY38" fmla="*/ 1754103 h 1941773"/>
                  <a:gd name="connsiteX39" fmla="*/ 12192000 w 12192148"/>
                  <a:gd name="connsiteY39" fmla="*/ 1896676 h 1941773"/>
                  <a:gd name="connsiteX40" fmla="*/ 12192148 w 12192148"/>
                  <a:gd name="connsiteY40" fmla="*/ 1896676 h 1941773"/>
                  <a:gd name="connsiteX41" fmla="*/ 12192148 w 12192148"/>
                  <a:gd name="connsiteY41" fmla="*/ 1941773 h 1941773"/>
                  <a:gd name="connsiteX42" fmla="*/ 0 w 12192148"/>
                  <a:gd name="connsiteY42" fmla="*/ 1941773 h 1941773"/>
                  <a:gd name="connsiteX43" fmla="*/ 0 w 12192148"/>
                  <a:gd name="connsiteY43" fmla="*/ 1896676 h 1941773"/>
                  <a:gd name="connsiteX44" fmla="*/ 0 w 12192148"/>
                  <a:gd name="connsiteY44" fmla="*/ 1573784 h 1941773"/>
                  <a:gd name="connsiteX45" fmla="*/ 112847 w 12192148"/>
                  <a:gd name="connsiteY45" fmla="*/ 1573784 h 1941773"/>
                  <a:gd name="connsiteX46" fmla="*/ 293106 w 12192148"/>
                  <a:gd name="connsiteY46" fmla="*/ 1573784 h 1941773"/>
                  <a:gd name="connsiteX47" fmla="*/ 293106 w 12192148"/>
                  <a:gd name="connsiteY47" fmla="*/ 411930 h 1941773"/>
                  <a:gd name="connsiteX48" fmla="*/ 655428 w 12192148"/>
                  <a:gd name="connsiteY48" fmla="*/ 411930 h 1941773"/>
                  <a:gd name="connsiteX49" fmla="*/ 655428 w 12192148"/>
                  <a:gd name="connsiteY49" fmla="*/ 1373100 h 1941773"/>
                  <a:gd name="connsiteX50" fmla="*/ 791956 w 12192148"/>
                  <a:gd name="connsiteY50" fmla="*/ 1188260 h 1941773"/>
                  <a:gd name="connsiteX51" fmla="*/ 954739 w 12192148"/>
                  <a:gd name="connsiteY51" fmla="*/ 1399506 h 1941773"/>
                  <a:gd name="connsiteX52" fmla="*/ 1101768 w 12192148"/>
                  <a:gd name="connsiteY52" fmla="*/ 1188260 h 1941773"/>
                  <a:gd name="connsiteX53" fmla="*/ 1264551 w 12192148"/>
                  <a:gd name="connsiteY53" fmla="*/ 1399506 h 1941773"/>
                  <a:gd name="connsiteX54" fmla="*/ 1411580 w 12192148"/>
                  <a:gd name="connsiteY54" fmla="*/ 1188260 h 1941773"/>
                  <a:gd name="connsiteX55" fmla="*/ 1574363 w 12192148"/>
                  <a:gd name="connsiteY55" fmla="*/ 1399506 h 1941773"/>
                  <a:gd name="connsiteX56" fmla="*/ 1574363 w 12192148"/>
                  <a:gd name="connsiteY56" fmla="*/ 1447036 h 1941773"/>
                  <a:gd name="connsiteX57" fmla="*/ 1721393 w 12192148"/>
                  <a:gd name="connsiteY57" fmla="*/ 1447036 h 1941773"/>
                  <a:gd name="connsiteX58" fmla="*/ 1721393 w 12192148"/>
                  <a:gd name="connsiteY58" fmla="*/ 1299164 h 1941773"/>
                  <a:gd name="connsiteX59" fmla="*/ 1537606 w 12192148"/>
                  <a:gd name="connsiteY59" fmla="*/ 1072074 h 1941773"/>
                  <a:gd name="connsiteX60" fmla="*/ 1721393 w 12192148"/>
                  <a:gd name="connsiteY60" fmla="*/ 844985 h 1941773"/>
                  <a:gd name="connsiteX61" fmla="*/ 1721393 w 12192148"/>
                  <a:gd name="connsiteY61" fmla="*/ 586208 h 1941773"/>
                  <a:gd name="connsiteX62" fmla="*/ 1815912 w 12192148"/>
                  <a:gd name="connsiteY62" fmla="*/ 586208 h 1941773"/>
                  <a:gd name="connsiteX63" fmla="*/ 1815912 w 12192148"/>
                  <a:gd name="connsiteY63" fmla="*/ 844985 h 1941773"/>
                  <a:gd name="connsiteX64" fmla="*/ 1999699 w 12192148"/>
                  <a:gd name="connsiteY64" fmla="*/ 1072074 h 1941773"/>
                  <a:gd name="connsiteX65" fmla="*/ 1815912 w 12192148"/>
                  <a:gd name="connsiteY65" fmla="*/ 1299164 h 1941773"/>
                  <a:gd name="connsiteX66" fmla="*/ 1815912 w 12192148"/>
                  <a:gd name="connsiteY66" fmla="*/ 1447036 h 1941773"/>
                  <a:gd name="connsiteX67" fmla="*/ 1941937 w 12192148"/>
                  <a:gd name="connsiteY67" fmla="*/ 1447036 h 1941773"/>
                  <a:gd name="connsiteX68" fmla="*/ 1941937 w 12192148"/>
                  <a:gd name="connsiteY68" fmla="*/ 1293883 h 1941773"/>
                  <a:gd name="connsiteX69" fmla="*/ 2099469 w 12192148"/>
                  <a:gd name="connsiteY69" fmla="*/ 1293883 h 1941773"/>
                  <a:gd name="connsiteX70" fmla="*/ 2099469 w 12192148"/>
                  <a:gd name="connsiteY70" fmla="*/ 1093199 h 1941773"/>
                  <a:gd name="connsiteX71" fmla="*/ 2440788 w 12192148"/>
                  <a:gd name="connsiteY71" fmla="*/ 1093199 h 1941773"/>
                  <a:gd name="connsiteX72" fmla="*/ 2440788 w 12192148"/>
                  <a:gd name="connsiteY72" fmla="*/ 517553 h 1941773"/>
                  <a:gd name="connsiteX73" fmla="*/ 2897630 w 12192148"/>
                  <a:gd name="connsiteY73" fmla="*/ 517553 h 1941773"/>
                  <a:gd name="connsiteX74" fmla="*/ 2897630 w 12192148"/>
                  <a:gd name="connsiteY74" fmla="*/ 1103761 h 1941773"/>
                  <a:gd name="connsiteX75" fmla="*/ 3364974 w 12192148"/>
                  <a:gd name="connsiteY75" fmla="*/ 1103761 h 1941773"/>
                  <a:gd name="connsiteX76" fmla="*/ 3364974 w 12192148"/>
                  <a:gd name="connsiteY76" fmla="*/ 739362 h 1941773"/>
                  <a:gd name="connsiteX77" fmla="*/ 3879577 w 12192148"/>
                  <a:gd name="connsiteY77" fmla="*/ 739362 h 1941773"/>
                  <a:gd name="connsiteX78" fmla="*/ 3879577 w 12192148"/>
                  <a:gd name="connsiteY78" fmla="*/ 1093199 h 1941773"/>
                  <a:gd name="connsiteX79" fmla="*/ 4268157 w 12192148"/>
                  <a:gd name="connsiteY79" fmla="*/ 1093199 h 1941773"/>
                  <a:gd name="connsiteX80" fmla="*/ 4268157 w 12192148"/>
                  <a:gd name="connsiteY80" fmla="*/ 924202 h 1941773"/>
                  <a:gd name="connsiteX81" fmla="*/ 4530710 w 12192148"/>
                  <a:gd name="connsiteY81" fmla="*/ 929483 h 1941773"/>
                  <a:gd name="connsiteX82" fmla="*/ 4530710 w 12192148"/>
                  <a:gd name="connsiteY82" fmla="*/ 781611 h 1941773"/>
                  <a:gd name="connsiteX83" fmla="*/ 4798513 w 12192148"/>
                  <a:gd name="connsiteY83" fmla="*/ 781611 h 1941773"/>
                  <a:gd name="connsiteX84" fmla="*/ 4798513 w 12192148"/>
                  <a:gd name="connsiteY84" fmla="*/ 918921 h 1941773"/>
                  <a:gd name="connsiteX85" fmla="*/ 5055815 w 12192148"/>
                  <a:gd name="connsiteY85" fmla="*/ 918921 h 1941773"/>
                  <a:gd name="connsiteX86" fmla="*/ 5055815 w 12192148"/>
                  <a:gd name="connsiteY86" fmla="*/ 765768 h 1941773"/>
                  <a:gd name="connsiteX87" fmla="*/ 5307865 w 12192148"/>
                  <a:gd name="connsiteY87" fmla="*/ 771049 h 1941773"/>
                  <a:gd name="connsiteX88" fmla="*/ 5307865 w 12192148"/>
                  <a:gd name="connsiteY88" fmla="*/ 0 h 1941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2192148" h="1941773">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Shape 7">
                <a:extLst>
                  <a:ext uri="{FF2B5EF4-FFF2-40B4-BE49-F238E27FC236}">
                    <a16:creationId xmlns:a16="http://schemas.microsoft.com/office/drawing/2014/main" id="{CB777D76-4194-48A4-973D-2715DCF64D34}"/>
                  </a:ext>
                </a:extLst>
              </p:cNvPr>
              <p:cNvSpPr>
                <a:spLocks/>
              </p:cNvSpPr>
              <p:nvPr/>
            </p:nvSpPr>
            <p:spPr bwMode="auto">
              <a:xfrm flipH="1">
                <a:off x="11297027" y="5437014"/>
                <a:ext cx="873128" cy="470270"/>
              </a:xfrm>
              <a:custGeom>
                <a:avLst/>
                <a:gdLst>
                  <a:gd name="connsiteX0" fmla="*/ 651947 w 873128"/>
                  <a:gd name="connsiteY0" fmla="*/ 0 h 470270"/>
                  <a:gd name="connsiteX1" fmla="*/ 694592 w 873128"/>
                  <a:gd name="connsiteY1" fmla="*/ 13081 h 470270"/>
                  <a:gd name="connsiteX2" fmla="*/ 702118 w 873128"/>
                  <a:gd name="connsiteY2" fmla="*/ 20929 h 470270"/>
                  <a:gd name="connsiteX3" fmla="*/ 702118 w 873128"/>
                  <a:gd name="connsiteY3" fmla="*/ 371496 h 470270"/>
                  <a:gd name="connsiteX4" fmla="*/ 719678 w 873128"/>
                  <a:gd name="connsiteY4" fmla="*/ 371496 h 470270"/>
                  <a:gd name="connsiteX5" fmla="*/ 719678 w 873128"/>
                  <a:gd name="connsiteY5" fmla="*/ 230223 h 470270"/>
                  <a:gd name="connsiteX6" fmla="*/ 734729 w 873128"/>
                  <a:gd name="connsiteY6" fmla="*/ 230223 h 470270"/>
                  <a:gd name="connsiteX7" fmla="*/ 734729 w 873128"/>
                  <a:gd name="connsiteY7" fmla="*/ 217142 h 470270"/>
                  <a:gd name="connsiteX8" fmla="*/ 749780 w 873128"/>
                  <a:gd name="connsiteY8" fmla="*/ 209294 h 470270"/>
                  <a:gd name="connsiteX9" fmla="*/ 762322 w 873128"/>
                  <a:gd name="connsiteY9" fmla="*/ 209294 h 470270"/>
                  <a:gd name="connsiteX10" fmla="*/ 762322 w 873128"/>
                  <a:gd name="connsiteY10" fmla="*/ 196214 h 470270"/>
                  <a:gd name="connsiteX11" fmla="*/ 772356 w 873128"/>
                  <a:gd name="connsiteY11" fmla="*/ 188365 h 470270"/>
                  <a:gd name="connsiteX12" fmla="*/ 797443 w 873128"/>
                  <a:gd name="connsiteY12" fmla="*/ 188365 h 470270"/>
                  <a:gd name="connsiteX13" fmla="*/ 797443 w 873128"/>
                  <a:gd name="connsiteY13" fmla="*/ 230223 h 470270"/>
                  <a:gd name="connsiteX14" fmla="*/ 850122 w 873128"/>
                  <a:gd name="connsiteY14" fmla="*/ 230223 h 470270"/>
                  <a:gd name="connsiteX15" fmla="*/ 850122 w 873128"/>
                  <a:gd name="connsiteY15" fmla="*/ 376729 h 470270"/>
                  <a:gd name="connsiteX16" fmla="*/ 870190 w 873128"/>
                  <a:gd name="connsiteY16" fmla="*/ 376729 h 470270"/>
                  <a:gd name="connsiteX17" fmla="*/ 873128 w 873128"/>
                  <a:gd name="connsiteY17" fmla="*/ 375580 h 470270"/>
                  <a:gd name="connsiteX18" fmla="*/ 873128 w 873128"/>
                  <a:gd name="connsiteY18" fmla="*/ 470270 h 470270"/>
                  <a:gd name="connsiteX19" fmla="*/ 0 w 873128"/>
                  <a:gd name="connsiteY19" fmla="*/ 470270 h 470270"/>
                  <a:gd name="connsiteX20" fmla="*/ 47325 w 873128"/>
                  <a:gd name="connsiteY20" fmla="*/ 388300 h 470270"/>
                  <a:gd name="connsiteX21" fmla="*/ 92542 w 873128"/>
                  <a:gd name="connsiteY21" fmla="*/ 384577 h 470270"/>
                  <a:gd name="connsiteX22" fmla="*/ 92542 w 873128"/>
                  <a:gd name="connsiteY22" fmla="*/ 347950 h 470270"/>
                  <a:gd name="connsiteX23" fmla="*/ 142713 w 873128"/>
                  <a:gd name="connsiteY23" fmla="*/ 347950 h 470270"/>
                  <a:gd name="connsiteX24" fmla="*/ 142713 w 873128"/>
                  <a:gd name="connsiteY24" fmla="*/ 327022 h 470270"/>
                  <a:gd name="connsiteX25" fmla="*/ 248072 w 873128"/>
                  <a:gd name="connsiteY25" fmla="*/ 327022 h 470270"/>
                  <a:gd name="connsiteX26" fmla="*/ 248072 w 873128"/>
                  <a:gd name="connsiteY26" fmla="*/ 340102 h 470270"/>
                  <a:gd name="connsiteX27" fmla="*/ 315802 w 873128"/>
                  <a:gd name="connsiteY27" fmla="*/ 340102 h 470270"/>
                  <a:gd name="connsiteX28" fmla="*/ 315802 w 873128"/>
                  <a:gd name="connsiteY28" fmla="*/ 347950 h 470270"/>
                  <a:gd name="connsiteX29" fmla="*/ 335870 w 873128"/>
                  <a:gd name="connsiteY29" fmla="*/ 347950 h 470270"/>
                  <a:gd name="connsiteX30" fmla="*/ 335870 w 873128"/>
                  <a:gd name="connsiteY30" fmla="*/ 355799 h 470270"/>
                  <a:gd name="connsiteX31" fmla="*/ 353430 w 873128"/>
                  <a:gd name="connsiteY31" fmla="*/ 355799 h 470270"/>
                  <a:gd name="connsiteX32" fmla="*/ 353430 w 873128"/>
                  <a:gd name="connsiteY32" fmla="*/ 238072 h 470270"/>
                  <a:gd name="connsiteX33" fmla="*/ 406110 w 873128"/>
                  <a:gd name="connsiteY33" fmla="*/ 222375 h 470270"/>
                  <a:gd name="connsiteX34" fmla="*/ 503943 w 873128"/>
                  <a:gd name="connsiteY34" fmla="*/ 222375 h 470270"/>
                  <a:gd name="connsiteX35" fmla="*/ 503943 w 873128"/>
                  <a:gd name="connsiteY35" fmla="*/ 34011 h 470270"/>
                  <a:gd name="connsiteX36" fmla="*/ 531537 w 873128"/>
                  <a:gd name="connsiteY36" fmla="*/ 20929 h 470270"/>
                  <a:gd name="connsiteX37" fmla="*/ 651947 w 873128"/>
                  <a:gd name="connsiteY37" fmla="*/ 0 h 470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73128" h="470270">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ko-KR" altLang="en-US" sz="2700"/>
              </a:p>
            </p:txBody>
          </p:sp>
          <p:sp>
            <p:nvSpPr>
              <p:cNvPr id="9" name="Freeform: Shape 8">
                <a:extLst>
                  <a:ext uri="{FF2B5EF4-FFF2-40B4-BE49-F238E27FC236}">
                    <a16:creationId xmlns:a16="http://schemas.microsoft.com/office/drawing/2014/main" id="{2F425CE8-B4C6-4829-B772-893241422929}"/>
                  </a:ext>
                </a:extLst>
              </p:cNvPr>
              <p:cNvSpPr>
                <a:spLocks/>
              </p:cNvSpPr>
              <p:nvPr/>
            </p:nvSpPr>
            <p:spPr bwMode="auto">
              <a:xfrm>
                <a:off x="10200769" y="5371762"/>
                <a:ext cx="1673378" cy="535522"/>
              </a:xfrm>
              <a:custGeom>
                <a:avLst/>
                <a:gdLst>
                  <a:gd name="connsiteX0" fmla="*/ 527275 w 1404080"/>
                  <a:gd name="connsiteY0" fmla="*/ 0 h 449340"/>
                  <a:gd name="connsiteX1" fmla="*/ 569920 w 1404080"/>
                  <a:gd name="connsiteY1" fmla="*/ 0 h 449340"/>
                  <a:gd name="connsiteX2" fmla="*/ 569920 w 1404080"/>
                  <a:gd name="connsiteY2" fmla="*/ 1963 h 449340"/>
                  <a:gd name="connsiteX3" fmla="*/ 569920 w 1404080"/>
                  <a:gd name="connsiteY3" fmla="*/ 15697 h 449340"/>
                  <a:gd name="connsiteX4" fmla="*/ 612566 w 1404080"/>
                  <a:gd name="connsiteY4" fmla="*/ 15697 h 449340"/>
                  <a:gd name="connsiteX5" fmla="*/ 612566 w 1404080"/>
                  <a:gd name="connsiteY5" fmla="*/ 117728 h 449340"/>
                  <a:gd name="connsiteX6" fmla="*/ 614134 w 1404080"/>
                  <a:gd name="connsiteY6" fmla="*/ 117728 h 449340"/>
                  <a:gd name="connsiteX7" fmla="*/ 625109 w 1404080"/>
                  <a:gd name="connsiteY7" fmla="*/ 117728 h 449340"/>
                  <a:gd name="connsiteX8" fmla="*/ 625109 w 1404080"/>
                  <a:gd name="connsiteY8" fmla="*/ 266850 h 449340"/>
                  <a:gd name="connsiteX9" fmla="*/ 627616 w 1404080"/>
                  <a:gd name="connsiteY9" fmla="*/ 266850 h 449340"/>
                  <a:gd name="connsiteX10" fmla="*/ 645177 w 1404080"/>
                  <a:gd name="connsiteY10" fmla="*/ 266850 h 449340"/>
                  <a:gd name="connsiteX11" fmla="*/ 645177 w 1404080"/>
                  <a:gd name="connsiteY11" fmla="*/ 170051 h 449340"/>
                  <a:gd name="connsiteX12" fmla="*/ 646118 w 1404080"/>
                  <a:gd name="connsiteY12" fmla="*/ 169398 h 449340"/>
                  <a:gd name="connsiteX13" fmla="*/ 652702 w 1404080"/>
                  <a:gd name="connsiteY13" fmla="*/ 164820 h 449340"/>
                  <a:gd name="connsiteX14" fmla="*/ 657720 w 1404080"/>
                  <a:gd name="connsiteY14" fmla="*/ 166127 h 449340"/>
                  <a:gd name="connsiteX15" fmla="*/ 657720 w 1404080"/>
                  <a:gd name="connsiteY15" fmla="*/ 175284 h 449340"/>
                  <a:gd name="connsiteX16" fmla="*/ 660227 w 1404080"/>
                  <a:gd name="connsiteY16" fmla="*/ 173976 h 449340"/>
                  <a:gd name="connsiteX17" fmla="*/ 677788 w 1404080"/>
                  <a:gd name="connsiteY17" fmla="*/ 164820 h 449340"/>
                  <a:gd name="connsiteX18" fmla="*/ 679984 w 1404080"/>
                  <a:gd name="connsiteY18" fmla="*/ 164820 h 449340"/>
                  <a:gd name="connsiteX19" fmla="*/ 695348 w 1404080"/>
                  <a:gd name="connsiteY19" fmla="*/ 164820 h 449340"/>
                  <a:gd name="connsiteX20" fmla="*/ 695348 w 1404080"/>
                  <a:gd name="connsiteY20" fmla="*/ 342719 h 449340"/>
                  <a:gd name="connsiteX21" fmla="*/ 730468 w 1404080"/>
                  <a:gd name="connsiteY21" fmla="*/ 347952 h 449340"/>
                  <a:gd name="connsiteX22" fmla="*/ 730468 w 1404080"/>
                  <a:gd name="connsiteY22" fmla="*/ 340104 h 449340"/>
                  <a:gd name="connsiteX23" fmla="*/ 768095 w 1404080"/>
                  <a:gd name="connsiteY23" fmla="*/ 340104 h 449340"/>
                  <a:gd name="connsiteX24" fmla="*/ 768095 w 1404080"/>
                  <a:gd name="connsiteY24" fmla="*/ 306093 h 449340"/>
                  <a:gd name="connsiteX25" fmla="*/ 778129 w 1404080"/>
                  <a:gd name="connsiteY25" fmla="*/ 306093 h 449340"/>
                  <a:gd name="connsiteX26" fmla="*/ 778129 w 1404080"/>
                  <a:gd name="connsiteY26" fmla="*/ 261618 h 449340"/>
                  <a:gd name="connsiteX27" fmla="*/ 785656 w 1404080"/>
                  <a:gd name="connsiteY27" fmla="*/ 261618 h 449340"/>
                  <a:gd name="connsiteX28" fmla="*/ 785656 w 1404080"/>
                  <a:gd name="connsiteY28" fmla="*/ 217143 h 449340"/>
                  <a:gd name="connsiteX29" fmla="*/ 803216 w 1404080"/>
                  <a:gd name="connsiteY29" fmla="*/ 217143 h 449340"/>
                  <a:gd name="connsiteX30" fmla="*/ 858402 w 1404080"/>
                  <a:gd name="connsiteY30" fmla="*/ 193597 h 449340"/>
                  <a:gd name="connsiteX31" fmla="*/ 860911 w 1404080"/>
                  <a:gd name="connsiteY31" fmla="*/ 170051 h 449340"/>
                  <a:gd name="connsiteX32" fmla="*/ 865929 w 1404080"/>
                  <a:gd name="connsiteY32" fmla="*/ 193597 h 449340"/>
                  <a:gd name="connsiteX33" fmla="*/ 923625 w 1404080"/>
                  <a:gd name="connsiteY33" fmla="*/ 224991 h 449340"/>
                  <a:gd name="connsiteX34" fmla="*/ 923625 w 1404080"/>
                  <a:gd name="connsiteY34" fmla="*/ 219760 h 449340"/>
                  <a:gd name="connsiteX35" fmla="*/ 938677 w 1404080"/>
                  <a:gd name="connsiteY35" fmla="*/ 219760 h 449340"/>
                  <a:gd name="connsiteX36" fmla="*/ 938677 w 1404080"/>
                  <a:gd name="connsiteY36" fmla="*/ 261618 h 449340"/>
                  <a:gd name="connsiteX37" fmla="*/ 946202 w 1404080"/>
                  <a:gd name="connsiteY37" fmla="*/ 261618 h 449340"/>
                  <a:gd name="connsiteX38" fmla="*/ 946202 w 1404080"/>
                  <a:gd name="connsiteY38" fmla="*/ 311325 h 449340"/>
                  <a:gd name="connsiteX39" fmla="*/ 953729 w 1404080"/>
                  <a:gd name="connsiteY39" fmla="*/ 311325 h 449340"/>
                  <a:gd name="connsiteX40" fmla="*/ 953729 w 1404080"/>
                  <a:gd name="connsiteY40" fmla="*/ 334871 h 449340"/>
                  <a:gd name="connsiteX41" fmla="*/ 968779 w 1404080"/>
                  <a:gd name="connsiteY41" fmla="*/ 334871 h 449340"/>
                  <a:gd name="connsiteX42" fmla="*/ 968779 w 1404080"/>
                  <a:gd name="connsiteY42" fmla="*/ 371497 h 449340"/>
                  <a:gd name="connsiteX43" fmla="*/ 1064103 w 1404080"/>
                  <a:gd name="connsiteY43" fmla="*/ 363648 h 449340"/>
                  <a:gd name="connsiteX44" fmla="*/ 1064103 w 1404080"/>
                  <a:gd name="connsiteY44" fmla="*/ 327022 h 449340"/>
                  <a:gd name="connsiteX45" fmla="*/ 1114275 w 1404080"/>
                  <a:gd name="connsiteY45" fmla="*/ 327022 h 449340"/>
                  <a:gd name="connsiteX46" fmla="*/ 1114275 w 1404080"/>
                  <a:gd name="connsiteY46" fmla="*/ 306093 h 449340"/>
                  <a:gd name="connsiteX47" fmla="*/ 1219634 w 1404080"/>
                  <a:gd name="connsiteY47" fmla="*/ 306093 h 449340"/>
                  <a:gd name="connsiteX48" fmla="*/ 1219634 w 1404080"/>
                  <a:gd name="connsiteY48" fmla="*/ 319174 h 449340"/>
                  <a:gd name="connsiteX49" fmla="*/ 1287364 w 1404080"/>
                  <a:gd name="connsiteY49" fmla="*/ 319174 h 449340"/>
                  <a:gd name="connsiteX50" fmla="*/ 1287364 w 1404080"/>
                  <a:gd name="connsiteY50" fmla="*/ 327022 h 449340"/>
                  <a:gd name="connsiteX51" fmla="*/ 1307432 w 1404080"/>
                  <a:gd name="connsiteY51" fmla="*/ 327022 h 449340"/>
                  <a:gd name="connsiteX52" fmla="*/ 1307432 w 1404080"/>
                  <a:gd name="connsiteY52" fmla="*/ 334871 h 449340"/>
                  <a:gd name="connsiteX53" fmla="*/ 1324991 w 1404080"/>
                  <a:gd name="connsiteY53" fmla="*/ 334871 h 449340"/>
                  <a:gd name="connsiteX54" fmla="*/ 1324991 w 1404080"/>
                  <a:gd name="connsiteY54" fmla="*/ 312354 h 449340"/>
                  <a:gd name="connsiteX55" fmla="*/ 1404080 w 1404080"/>
                  <a:gd name="connsiteY55" fmla="*/ 449340 h 449340"/>
                  <a:gd name="connsiteX56" fmla="*/ 0 w 1404080"/>
                  <a:gd name="connsiteY56" fmla="*/ 449340 h 449340"/>
                  <a:gd name="connsiteX57" fmla="*/ 0 w 1404080"/>
                  <a:gd name="connsiteY57" fmla="*/ 387854 h 449340"/>
                  <a:gd name="connsiteX58" fmla="*/ 5498 w 1404080"/>
                  <a:gd name="connsiteY58" fmla="*/ 384578 h 449340"/>
                  <a:gd name="connsiteX59" fmla="*/ 5498 w 1404080"/>
                  <a:gd name="connsiteY59" fmla="*/ 361033 h 449340"/>
                  <a:gd name="connsiteX60" fmla="*/ 482 w 1404080"/>
                  <a:gd name="connsiteY60" fmla="*/ 334871 h 449340"/>
                  <a:gd name="connsiteX61" fmla="*/ 1734 w 1404080"/>
                  <a:gd name="connsiteY61" fmla="*/ 334871 h 449340"/>
                  <a:gd name="connsiteX62" fmla="*/ 10516 w 1404080"/>
                  <a:gd name="connsiteY62" fmla="*/ 334871 h 449340"/>
                  <a:gd name="connsiteX63" fmla="*/ 33093 w 1404080"/>
                  <a:gd name="connsiteY63" fmla="*/ 332255 h 449340"/>
                  <a:gd name="connsiteX64" fmla="*/ 33093 w 1404080"/>
                  <a:gd name="connsiteY64" fmla="*/ 330946 h 449340"/>
                  <a:gd name="connsiteX65" fmla="*/ 33093 w 1404080"/>
                  <a:gd name="connsiteY65" fmla="*/ 321790 h 449340"/>
                  <a:gd name="connsiteX66" fmla="*/ 34974 w 1404080"/>
                  <a:gd name="connsiteY66" fmla="*/ 321790 h 449340"/>
                  <a:gd name="connsiteX67" fmla="*/ 48143 w 1404080"/>
                  <a:gd name="connsiteY67" fmla="*/ 321790 h 449340"/>
                  <a:gd name="connsiteX68" fmla="*/ 48143 w 1404080"/>
                  <a:gd name="connsiteY68" fmla="*/ 190982 h 449340"/>
                  <a:gd name="connsiteX69" fmla="*/ 49398 w 1404080"/>
                  <a:gd name="connsiteY69" fmla="*/ 190982 h 449340"/>
                  <a:gd name="connsiteX70" fmla="*/ 58177 w 1404080"/>
                  <a:gd name="connsiteY70" fmla="*/ 190982 h 449340"/>
                  <a:gd name="connsiteX71" fmla="*/ 58177 w 1404080"/>
                  <a:gd name="connsiteY71" fmla="*/ 188365 h 449340"/>
                  <a:gd name="connsiteX72" fmla="*/ 58177 w 1404080"/>
                  <a:gd name="connsiteY72" fmla="*/ 170051 h 449340"/>
                  <a:gd name="connsiteX73" fmla="*/ 60686 w 1404080"/>
                  <a:gd name="connsiteY73" fmla="*/ 117728 h 449340"/>
                  <a:gd name="connsiteX74" fmla="*/ 61941 w 1404080"/>
                  <a:gd name="connsiteY74" fmla="*/ 117728 h 449340"/>
                  <a:gd name="connsiteX75" fmla="*/ 70720 w 1404080"/>
                  <a:gd name="connsiteY75" fmla="*/ 117728 h 449340"/>
                  <a:gd name="connsiteX76" fmla="*/ 70720 w 1404080"/>
                  <a:gd name="connsiteY76" fmla="*/ 119037 h 449340"/>
                  <a:gd name="connsiteX77" fmla="*/ 70720 w 1404080"/>
                  <a:gd name="connsiteY77" fmla="*/ 128193 h 449340"/>
                  <a:gd name="connsiteX78" fmla="*/ 75737 w 1404080"/>
                  <a:gd name="connsiteY78" fmla="*/ 125577 h 449340"/>
                  <a:gd name="connsiteX79" fmla="*/ 75737 w 1404080"/>
                  <a:gd name="connsiteY79" fmla="*/ 107264 h 449340"/>
                  <a:gd name="connsiteX80" fmla="*/ 77305 w 1404080"/>
                  <a:gd name="connsiteY80" fmla="*/ 106610 h 449340"/>
                  <a:gd name="connsiteX81" fmla="*/ 88280 w 1404080"/>
                  <a:gd name="connsiteY81" fmla="*/ 102032 h 449340"/>
                  <a:gd name="connsiteX82" fmla="*/ 89534 w 1404080"/>
                  <a:gd name="connsiteY82" fmla="*/ 102686 h 449340"/>
                  <a:gd name="connsiteX83" fmla="*/ 98314 w 1404080"/>
                  <a:gd name="connsiteY83" fmla="*/ 107264 h 449340"/>
                  <a:gd name="connsiteX84" fmla="*/ 100195 w 1404080"/>
                  <a:gd name="connsiteY84" fmla="*/ 107264 h 449340"/>
                  <a:gd name="connsiteX85" fmla="*/ 113366 w 1404080"/>
                  <a:gd name="connsiteY85" fmla="*/ 107264 h 449340"/>
                  <a:gd name="connsiteX86" fmla="*/ 113366 w 1404080"/>
                  <a:gd name="connsiteY86" fmla="*/ 73253 h 449340"/>
                  <a:gd name="connsiteX87" fmla="*/ 114620 w 1404080"/>
                  <a:gd name="connsiteY87" fmla="*/ 73253 h 449340"/>
                  <a:gd name="connsiteX88" fmla="*/ 123398 w 1404080"/>
                  <a:gd name="connsiteY88" fmla="*/ 73253 h 449340"/>
                  <a:gd name="connsiteX89" fmla="*/ 124966 w 1404080"/>
                  <a:gd name="connsiteY89" fmla="*/ 78486 h 449340"/>
                  <a:gd name="connsiteX90" fmla="*/ 135943 w 1404080"/>
                  <a:gd name="connsiteY90" fmla="*/ 78486 h 449340"/>
                  <a:gd name="connsiteX91" fmla="*/ 137197 w 1404080"/>
                  <a:gd name="connsiteY91" fmla="*/ 73253 h 449340"/>
                  <a:gd name="connsiteX92" fmla="*/ 145977 w 1404080"/>
                  <a:gd name="connsiteY92" fmla="*/ 73253 h 449340"/>
                  <a:gd name="connsiteX93" fmla="*/ 145977 w 1404080"/>
                  <a:gd name="connsiteY93" fmla="*/ 112496 h 449340"/>
                  <a:gd name="connsiteX94" fmla="*/ 147545 w 1404080"/>
                  <a:gd name="connsiteY94" fmla="*/ 113804 h 449340"/>
                  <a:gd name="connsiteX95" fmla="*/ 158520 w 1404080"/>
                  <a:gd name="connsiteY95" fmla="*/ 122961 h 449340"/>
                  <a:gd name="connsiteX96" fmla="*/ 183605 w 1404080"/>
                  <a:gd name="connsiteY96" fmla="*/ 130810 h 449340"/>
                  <a:gd name="connsiteX97" fmla="*/ 183605 w 1404080"/>
                  <a:gd name="connsiteY97" fmla="*/ 129174 h 449340"/>
                  <a:gd name="connsiteX98" fmla="*/ 183605 w 1404080"/>
                  <a:gd name="connsiteY98" fmla="*/ 117728 h 449340"/>
                  <a:gd name="connsiteX99" fmla="*/ 216216 w 1404080"/>
                  <a:gd name="connsiteY99" fmla="*/ 107264 h 449340"/>
                  <a:gd name="connsiteX100" fmla="*/ 216216 w 1404080"/>
                  <a:gd name="connsiteY100" fmla="*/ 105957 h 449340"/>
                  <a:gd name="connsiteX101" fmla="*/ 216216 w 1404080"/>
                  <a:gd name="connsiteY101" fmla="*/ 96799 h 449340"/>
                  <a:gd name="connsiteX102" fmla="*/ 217157 w 1404080"/>
                  <a:gd name="connsiteY102" fmla="*/ 96799 h 449340"/>
                  <a:gd name="connsiteX103" fmla="*/ 223741 w 1404080"/>
                  <a:gd name="connsiteY103" fmla="*/ 96799 h 449340"/>
                  <a:gd name="connsiteX104" fmla="*/ 223741 w 1404080"/>
                  <a:gd name="connsiteY104" fmla="*/ 95819 h 449340"/>
                  <a:gd name="connsiteX105" fmla="*/ 223741 w 1404080"/>
                  <a:gd name="connsiteY105" fmla="*/ 88950 h 449340"/>
                  <a:gd name="connsiteX106" fmla="*/ 226250 w 1404080"/>
                  <a:gd name="connsiteY106" fmla="*/ 88950 h 449340"/>
                  <a:gd name="connsiteX107" fmla="*/ 243809 w 1404080"/>
                  <a:gd name="connsiteY107" fmla="*/ 88950 h 449340"/>
                  <a:gd name="connsiteX108" fmla="*/ 243809 w 1404080"/>
                  <a:gd name="connsiteY108" fmla="*/ 89931 h 449340"/>
                  <a:gd name="connsiteX109" fmla="*/ 243809 w 1404080"/>
                  <a:gd name="connsiteY109" fmla="*/ 96799 h 449340"/>
                  <a:gd name="connsiteX110" fmla="*/ 245691 w 1404080"/>
                  <a:gd name="connsiteY110" fmla="*/ 96799 h 449340"/>
                  <a:gd name="connsiteX111" fmla="*/ 258861 w 1404080"/>
                  <a:gd name="connsiteY111" fmla="*/ 96799 h 449340"/>
                  <a:gd name="connsiteX112" fmla="*/ 258861 w 1404080"/>
                  <a:gd name="connsiteY112" fmla="*/ 98761 h 449340"/>
                  <a:gd name="connsiteX113" fmla="*/ 258861 w 1404080"/>
                  <a:gd name="connsiteY113" fmla="*/ 112496 h 449340"/>
                  <a:gd name="connsiteX114" fmla="*/ 286455 w 1404080"/>
                  <a:gd name="connsiteY114" fmla="*/ 112496 h 449340"/>
                  <a:gd name="connsiteX115" fmla="*/ 286455 w 1404080"/>
                  <a:gd name="connsiteY115" fmla="*/ 111188 h 449340"/>
                  <a:gd name="connsiteX116" fmla="*/ 286455 w 1404080"/>
                  <a:gd name="connsiteY116" fmla="*/ 102032 h 449340"/>
                  <a:gd name="connsiteX117" fmla="*/ 288023 w 1404080"/>
                  <a:gd name="connsiteY117" fmla="*/ 102032 h 449340"/>
                  <a:gd name="connsiteX118" fmla="*/ 298998 w 1404080"/>
                  <a:gd name="connsiteY118" fmla="*/ 102032 h 449340"/>
                  <a:gd name="connsiteX119" fmla="*/ 298998 w 1404080"/>
                  <a:gd name="connsiteY119" fmla="*/ 100723 h 449340"/>
                  <a:gd name="connsiteX120" fmla="*/ 298998 w 1404080"/>
                  <a:gd name="connsiteY120" fmla="*/ 91567 h 449340"/>
                  <a:gd name="connsiteX121" fmla="*/ 300879 w 1404080"/>
                  <a:gd name="connsiteY121" fmla="*/ 91567 h 449340"/>
                  <a:gd name="connsiteX122" fmla="*/ 314048 w 1404080"/>
                  <a:gd name="connsiteY122" fmla="*/ 91567 h 449340"/>
                  <a:gd name="connsiteX123" fmla="*/ 314048 w 1404080"/>
                  <a:gd name="connsiteY123" fmla="*/ 92875 h 449340"/>
                  <a:gd name="connsiteX124" fmla="*/ 314048 w 1404080"/>
                  <a:gd name="connsiteY124" fmla="*/ 102032 h 449340"/>
                  <a:gd name="connsiteX125" fmla="*/ 319066 w 1404080"/>
                  <a:gd name="connsiteY125" fmla="*/ 39243 h 449340"/>
                  <a:gd name="connsiteX126" fmla="*/ 431950 w 1404080"/>
                  <a:gd name="connsiteY126" fmla="*/ 39243 h 449340"/>
                  <a:gd name="connsiteX127" fmla="*/ 431950 w 1404080"/>
                  <a:gd name="connsiteY127" fmla="*/ 122961 h 449340"/>
                  <a:gd name="connsiteX128" fmla="*/ 434459 w 1404080"/>
                  <a:gd name="connsiteY128" fmla="*/ 122961 h 449340"/>
                  <a:gd name="connsiteX129" fmla="*/ 452018 w 1404080"/>
                  <a:gd name="connsiteY129" fmla="*/ 122961 h 449340"/>
                  <a:gd name="connsiteX130" fmla="*/ 452018 w 1404080"/>
                  <a:gd name="connsiteY130" fmla="*/ 28778 h 449340"/>
                  <a:gd name="connsiteX131" fmla="*/ 477104 w 1404080"/>
                  <a:gd name="connsiteY131" fmla="*/ 15697 h 449340"/>
                  <a:gd name="connsiteX132" fmla="*/ 509716 w 1404080"/>
                  <a:gd name="connsiteY132" fmla="*/ 15697 h 449340"/>
                  <a:gd name="connsiteX133" fmla="*/ 511911 w 1404080"/>
                  <a:gd name="connsiteY133" fmla="*/ 13736 h 449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Lst>
                <a:rect l="l" t="t" r="r" b="b"/>
                <a:pathLst>
                  <a:path w="1404080" h="44934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2700"/>
              </a:p>
            </p:txBody>
          </p:sp>
        </p:grpSp>
      </p:grpSp>
    </p:spTree>
    <p:extLst>
      <p:ext uri="{BB962C8B-B14F-4D97-AF65-F5344CB8AC3E}">
        <p14:creationId xmlns:p14="http://schemas.microsoft.com/office/powerpoint/2010/main" val="3752962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2">
                <a:lumMod val="80000"/>
                <a:lumOff val="20000"/>
              </a:schemeClr>
            </a:gs>
            <a:gs pos="100000">
              <a:schemeClr val="accent6">
                <a:lumMod val="80000"/>
                <a:lumOff val="20000"/>
              </a:schemeClr>
            </a:gs>
          </a:gsLst>
          <a:lin ang="162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gradFill>
            <a:gsLst>
              <a:gs pos="0">
                <a:schemeClr val="accent2">
                  <a:alpha val="80000"/>
                </a:schemeClr>
              </a:gs>
              <a:gs pos="100000">
                <a:schemeClr val="accent6">
                  <a:alpha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Break Slide layout">
    <p:bg>
      <p:bgPr>
        <a:gradFill>
          <a:gsLst>
            <a:gs pos="0">
              <a:schemeClr val="accent2">
                <a:lumMod val="80000"/>
                <a:lumOff val="20000"/>
              </a:schemeClr>
            </a:gs>
            <a:gs pos="100000">
              <a:schemeClr val="accent6">
                <a:lumMod val="80000"/>
                <a:lumOff val="20000"/>
              </a:schemeClr>
            </a:gs>
          </a:gsLst>
          <a:lin ang="162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5949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d slide layout">
    <p:bg>
      <p:bgPr>
        <a:gradFill>
          <a:gsLst>
            <a:gs pos="0">
              <a:schemeClr val="accent2">
                <a:lumMod val="80000"/>
                <a:lumOff val="20000"/>
              </a:schemeClr>
            </a:gs>
            <a:gs pos="100000">
              <a:schemeClr val="accent6">
                <a:lumMod val="80000"/>
                <a:lumOff val="20000"/>
              </a:schemeClr>
            </a:gs>
          </a:gsLst>
          <a:lin ang="162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
        <p:nvSpPr>
          <p:cNvPr id="7" name="Freeform: Shape 6">
            <a:extLst>
              <a:ext uri="{FF2B5EF4-FFF2-40B4-BE49-F238E27FC236}">
                <a16:creationId xmlns:a16="http://schemas.microsoft.com/office/drawing/2014/main" id="{7C526C01-745B-427F-B078-9C92CD21BD54}"/>
              </a:ext>
            </a:extLst>
          </p:cNvPr>
          <p:cNvSpPr>
            <a:spLocks/>
          </p:cNvSpPr>
          <p:nvPr/>
        </p:nvSpPr>
        <p:spPr bwMode="auto">
          <a:xfrm>
            <a:off x="1" y="5971671"/>
            <a:ext cx="12191627" cy="886329"/>
          </a:xfrm>
          <a:custGeom>
            <a:avLst/>
            <a:gdLst>
              <a:gd name="connsiteX0" fmla="*/ 3977573 w 12191627"/>
              <a:gd name="connsiteY0" fmla="*/ 0 h 886329"/>
              <a:gd name="connsiteX1" fmla="*/ 3983333 w 12191627"/>
              <a:gd name="connsiteY1" fmla="*/ 246443 h 886329"/>
              <a:gd name="connsiteX2" fmla="*/ 4035177 w 12191627"/>
              <a:gd name="connsiteY2" fmla="*/ 328590 h 886329"/>
              <a:gd name="connsiteX3" fmla="*/ 4058219 w 12191627"/>
              <a:gd name="connsiteY3" fmla="*/ 328590 h 886329"/>
              <a:gd name="connsiteX4" fmla="*/ 4058219 w 12191627"/>
              <a:gd name="connsiteY4" fmla="*/ 354532 h 886329"/>
              <a:gd name="connsiteX5" fmla="*/ 4063979 w 12191627"/>
              <a:gd name="connsiteY5" fmla="*/ 356694 h 886329"/>
              <a:gd name="connsiteX6" fmla="*/ 4063979 w 12191627"/>
              <a:gd name="connsiteY6" fmla="*/ 471268 h 886329"/>
              <a:gd name="connsiteX7" fmla="*/ 4084140 w 12191627"/>
              <a:gd name="connsiteY7" fmla="*/ 471268 h 886329"/>
              <a:gd name="connsiteX8" fmla="*/ 4084140 w 12191627"/>
              <a:gd name="connsiteY8" fmla="*/ 607460 h 886329"/>
              <a:gd name="connsiteX9" fmla="*/ 4107182 w 12191627"/>
              <a:gd name="connsiteY9" fmla="*/ 607460 h 886329"/>
              <a:gd name="connsiteX10" fmla="*/ 4107182 w 12191627"/>
              <a:gd name="connsiteY10" fmla="*/ 730681 h 886329"/>
              <a:gd name="connsiteX11" fmla="*/ 4144625 w 12191627"/>
              <a:gd name="connsiteY11" fmla="*/ 728519 h 886329"/>
              <a:gd name="connsiteX12" fmla="*/ 4150385 w 12191627"/>
              <a:gd name="connsiteY12" fmla="*/ 717711 h 886329"/>
              <a:gd name="connsiteX13" fmla="*/ 4170547 w 12191627"/>
              <a:gd name="connsiteY13" fmla="*/ 715549 h 886329"/>
              <a:gd name="connsiteX14" fmla="*/ 4176307 w 12191627"/>
              <a:gd name="connsiteY14" fmla="*/ 724196 h 886329"/>
              <a:gd name="connsiteX15" fmla="*/ 4205110 w 12191627"/>
              <a:gd name="connsiteY15" fmla="*/ 724196 h 886329"/>
              <a:gd name="connsiteX16" fmla="*/ 4205110 w 12191627"/>
              <a:gd name="connsiteY16" fmla="*/ 748011 h 886329"/>
              <a:gd name="connsiteX17" fmla="*/ 4207549 w 12191627"/>
              <a:gd name="connsiteY17" fmla="*/ 733701 h 886329"/>
              <a:gd name="connsiteX18" fmla="*/ 4214422 w 12191627"/>
              <a:gd name="connsiteY18" fmla="*/ 693383 h 886329"/>
              <a:gd name="connsiteX19" fmla="*/ 4208477 w 12191627"/>
              <a:gd name="connsiteY19" fmla="*/ 688734 h 886329"/>
              <a:gd name="connsiteX20" fmla="*/ 4208477 w 12191627"/>
              <a:gd name="connsiteY20" fmla="*/ 681760 h 886329"/>
              <a:gd name="connsiteX21" fmla="*/ 4217393 w 12191627"/>
              <a:gd name="connsiteY21" fmla="*/ 677111 h 886329"/>
              <a:gd name="connsiteX22" fmla="*/ 4220365 w 12191627"/>
              <a:gd name="connsiteY22" fmla="*/ 663163 h 886329"/>
              <a:gd name="connsiteX23" fmla="*/ 4226310 w 12191627"/>
              <a:gd name="connsiteY23" fmla="*/ 677111 h 886329"/>
              <a:gd name="connsiteX24" fmla="*/ 4232254 w 12191627"/>
              <a:gd name="connsiteY24" fmla="*/ 681760 h 886329"/>
              <a:gd name="connsiteX25" fmla="*/ 4232254 w 12191627"/>
              <a:gd name="connsiteY25" fmla="*/ 691059 h 886329"/>
              <a:gd name="connsiteX26" fmla="*/ 4226310 w 12191627"/>
              <a:gd name="connsiteY26" fmla="*/ 693383 h 886329"/>
              <a:gd name="connsiteX27" fmla="*/ 4241170 w 12191627"/>
              <a:gd name="connsiteY27" fmla="*/ 760798 h 886329"/>
              <a:gd name="connsiteX28" fmla="*/ 4253058 w 12191627"/>
              <a:gd name="connsiteY28" fmla="*/ 760798 h 886329"/>
              <a:gd name="connsiteX29" fmla="*/ 4261974 w 12191627"/>
              <a:gd name="connsiteY29" fmla="*/ 793343 h 886329"/>
              <a:gd name="connsiteX30" fmla="*/ 4306554 w 12191627"/>
              <a:gd name="connsiteY30" fmla="*/ 800317 h 886329"/>
              <a:gd name="connsiteX31" fmla="*/ 4306554 w 12191627"/>
              <a:gd name="connsiteY31" fmla="*/ 760798 h 886329"/>
              <a:gd name="connsiteX32" fmla="*/ 4380854 w 12191627"/>
              <a:gd name="connsiteY32" fmla="*/ 760798 h 886329"/>
              <a:gd name="connsiteX33" fmla="*/ 4410575 w 12191627"/>
              <a:gd name="connsiteY33" fmla="*/ 777071 h 886329"/>
              <a:gd name="connsiteX34" fmla="*/ 4425435 w 12191627"/>
              <a:gd name="connsiteY34" fmla="*/ 777071 h 886329"/>
              <a:gd name="connsiteX35" fmla="*/ 4440295 w 12191627"/>
              <a:gd name="connsiteY35" fmla="*/ 760798 h 886329"/>
              <a:gd name="connsiteX36" fmla="*/ 4461099 w 12191627"/>
              <a:gd name="connsiteY36" fmla="*/ 760798 h 886329"/>
              <a:gd name="connsiteX37" fmla="*/ 4461099 w 12191627"/>
              <a:gd name="connsiteY37" fmla="*/ 825888 h 886329"/>
              <a:gd name="connsiteX38" fmla="*/ 4472987 w 12191627"/>
              <a:gd name="connsiteY38" fmla="*/ 828213 h 886329"/>
              <a:gd name="connsiteX39" fmla="*/ 4472987 w 12191627"/>
              <a:gd name="connsiteY39" fmla="*/ 818914 h 886329"/>
              <a:gd name="connsiteX40" fmla="*/ 4505680 w 12191627"/>
              <a:gd name="connsiteY40" fmla="*/ 818914 h 886329"/>
              <a:gd name="connsiteX41" fmla="*/ 4505680 w 12191627"/>
              <a:gd name="connsiteY41" fmla="*/ 721279 h 886329"/>
              <a:gd name="connsiteX42" fmla="*/ 4508651 w 12191627"/>
              <a:gd name="connsiteY42" fmla="*/ 718955 h 886329"/>
              <a:gd name="connsiteX43" fmla="*/ 4577007 w 12191627"/>
              <a:gd name="connsiteY43" fmla="*/ 718955 h 886329"/>
              <a:gd name="connsiteX44" fmla="*/ 4577007 w 12191627"/>
              <a:gd name="connsiteY44" fmla="*/ 707331 h 886329"/>
              <a:gd name="connsiteX45" fmla="*/ 4606728 w 12191627"/>
              <a:gd name="connsiteY45" fmla="*/ 707331 h 886329"/>
              <a:gd name="connsiteX46" fmla="*/ 4606728 w 12191627"/>
              <a:gd name="connsiteY46" fmla="*/ 698033 h 886329"/>
              <a:gd name="connsiteX47" fmla="*/ 4666168 w 12191627"/>
              <a:gd name="connsiteY47" fmla="*/ 698033 h 886329"/>
              <a:gd name="connsiteX48" fmla="*/ 4666168 w 12191627"/>
              <a:gd name="connsiteY48" fmla="*/ 718955 h 886329"/>
              <a:gd name="connsiteX49" fmla="*/ 4689944 w 12191627"/>
              <a:gd name="connsiteY49" fmla="*/ 728253 h 886329"/>
              <a:gd name="connsiteX50" fmla="*/ 4689944 w 12191627"/>
              <a:gd name="connsiteY50" fmla="*/ 758474 h 886329"/>
              <a:gd name="connsiteX51" fmla="*/ 4704804 w 12191627"/>
              <a:gd name="connsiteY51" fmla="*/ 763123 h 886329"/>
              <a:gd name="connsiteX52" fmla="*/ 4704804 w 12191627"/>
              <a:gd name="connsiteY52" fmla="*/ 753824 h 886329"/>
              <a:gd name="connsiteX53" fmla="*/ 4716692 w 12191627"/>
              <a:gd name="connsiteY53" fmla="*/ 753824 h 886329"/>
              <a:gd name="connsiteX54" fmla="*/ 4716692 w 12191627"/>
              <a:gd name="connsiteY54" fmla="*/ 746850 h 886329"/>
              <a:gd name="connsiteX55" fmla="*/ 4704804 w 12191627"/>
              <a:gd name="connsiteY55" fmla="*/ 746850 h 886329"/>
              <a:gd name="connsiteX56" fmla="*/ 4704804 w 12191627"/>
              <a:gd name="connsiteY56" fmla="*/ 737552 h 886329"/>
              <a:gd name="connsiteX57" fmla="*/ 4716692 w 12191627"/>
              <a:gd name="connsiteY57" fmla="*/ 737552 h 886329"/>
              <a:gd name="connsiteX58" fmla="*/ 4716692 w 12191627"/>
              <a:gd name="connsiteY58" fmla="*/ 728253 h 886329"/>
              <a:gd name="connsiteX59" fmla="*/ 4704804 w 12191627"/>
              <a:gd name="connsiteY59" fmla="*/ 728253 h 886329"/>
              <a:gd name="connsiteX60" fmla="*/ 4704804 w 12191627"/>
              <a:gd name="connsiteY60" fmla="*/ 718955 h 886329"/>
              <a:gd name="connsiteX61" fmla="*/ 4716692 w 12191627"/>
              <a:gd name="connsiteY61" fmla="*/ 718955 h 886329"/>
              <a:gd name="connsiteX62" fmla="*/ 4716692 w 12191627"/>
              <a:gd name="connsiteY62" fmla="*/ 711981 h 886329"/>
              <a:gd name="connsiteX63" fmla="*/ 4704804 w 12191627"/>
              <a:gd name="connsiteY63" fmla="*/ 711981 h 886329"/>
              <a:gd name="connsiteX64" fmla="*/ 4704804 w 12191627"/>
              <a:gd name="connsiteY64" fmla="*/ 702682 h 886329"/>
              <a:gd name="connsiteX65" fmla="*/ 4716692 w 12191627"/>
              <a:gd name="connsiteY65" fmla="*/ 702682 h 886329"/>
              <a:gd name="connsiteX66" fmla="*/ 4716692 w 12191627"/>
              <a:gd name="connsiteY66" fmla="*/ 693383 h 886329"/>
              <a:gd name="connsiteX67" fmla="*/ 4704804 w 12191627"/>
              <a:gd name="connsiteY67" fmla="*/ 693383 h 886329"/>
              <a:gd name="connsiteX68" fmla="*/ 4704804 w 12191627"/>
              <a:gd name="connsiteY68" fmla="*/ 686409 h 886329"/>
              <a:gd name="connsiteX69" fmla="*/ 4716692 w 12191627"/>
              <a:gd name="connsiteY69" fmla="*/ 686409 h 886329"/>
              <a:gd name="connsiteX70" fmla="*/ 4716692 w 12191627"/>
              <a:gd name="connsiteY70" fmla="*/ 677111 h 886329"/>
              <a:gd name="connsiteX71" fmla="*/ 4704804 w 12191627"/>
              <a:gd name="connsiteY71" fmla="*/ 677111 h 886329"/>
              <a:gd name="connsiteX72" fmla="*/ 4704804 w 12191627"/>
              <a:gd name="connsiteY72" fmla="*/ 667812 h 886329"/>
              <a:gd name="connsiteX73" fmla="*/ 4716692 w 12191627"/>
              <a:gd name="connsiteY73" fmla="*/ 667812 h 886329"/>
              <a:gd name="connsiteX74" fmla="*/ 4716692 w 12191627"/>
              <a:gd name="connsiteY74" fmla="*/ 658514 h 886329"/>
              <a:gd name="connsiteX75" fmla="*/ 4704804 w 12191627"/>
              <a:gd name="connsiteY75" fmla="*/ 658514 h 886329"/>
              <a:gd name="connsiteX76" fmla="*/ 4704804 w 12191627"/>
              <a:gd name="connsiteY76" fmla="*/ 651540 h 886329"/>
              <a:gd name="connsiteX77" fmla="*/ 4716692 w 12191627"/>
              <a:gd name="connsiteY77" fmla="*/ 651540 h 886329"/>
              <a:gd name="connsiteX78" fmla="*/ 4716692 w 12191627"/>
              <a:gd name="connsiteY78" fmla="*/ 642241 h 886329"/>
              <a:gd name="connsiteX79" fmla="*/ 4704804 w 12191627"/>
              <a:gd name="connsiteY79" fmla="*/ 642241 h 886329"/>
              <a:gd name="connsiteX80" fmla="*/ 4704804 w 12191627"/>
              <a:gd name="connsiteY80" fmla="*/ 632943 h 886329"/>
              <a:gd name="connsiteX81" fmla="*/ 4716692 w 12191627"/>
              <a:gd name="connsiteY81" fmla="*/ 632943 h 886329"/>
              <a:gd name="connsiteX82" fmla="*/ 4716692 w 12191627"/>
              <a:gd name="connsiteY82" fmla="*/ 625969 h 886329"/>
              <a:gd name="connsiteX83" fmla="*/ 4704804 w 12191627"/>
              <a:gd name="connsiteY83" fmla="*/ 625969 h 886329"/>
              <a:gd name="connsiteX84" fmla="*/ 4704804 w 12191627"/>
              <a:gd name="connsiteY84" fmla="*/ 616670 h 886329"/>
              <a:gd name="connsiteX85" fmla="*/ 4716692 w 12191627"/>
              <a:gd name="connsiteY85" fmla="*/ 616670 h 886329"/>
              <a:gd name="connsiteX86" fmla="*/ 4716692 w 12191627"/>
              <a:gd name="connsiteY86" fmla="*/ 607371 h 886329"/>
              <a:gd name="connsiteX87" fmla="*/ 4704804 w 12191627"/>
              <a:gd name="connsiteY87" fmla="*/ 607371 h 886329"/>
              <a:gd name="connsiteX88" fmla="*/ 4704804 w 12191627"/>
              <a:gd name="connsiteY88" fmla="*/ 598073 h 886329"/>
              <a:gd name="connsiteX89" fmla="*/ 4716692 w 12191627"/>
              <a:gd name="connsiteY89" fmla="*/ 598073 h 886329"/>
              <a:gd name="connsiteX90" fmla="*/ 4716692 w 12191627"/>
              <a:gd name="connsiteY90" fmla="*/ 591099 h 886329"/>
              <a:gd name="connsiteX91" fmla="*/ 4704804 w 12191627"/>
              <a:gd name="connsiteY91" fmla="*/ 591099 h 886329"/>
              <a:gd name="connsiteX92" fmla="*/ 4704804 w 12191627"/>
              <a:gd name="connsiteY92" fmla="*/ 581800 h 886329"/>
              <a:gd name="connsiteX93" fmla="*/ 4716692 w 12191627"/>
              <a:gd name="connsiteY93" fmla="*/ 581800 h 886329"/>
              <a:gd name="connsiteX94" fmla="*/ 4716692 w 12191627"/>
              <a:gd name="connsiteY94" fmla="*/ 572502 h 886329"/>
              <a:gd name="connsiteX95" fmla="*/ 4704804 w 12191627"/>
              <a:gd name="connsiteY95" fmla="*/ 572502 h 886329"/>
              <a:gd name="connsiteX96" fmla="*/ 4704804 w 12191627"/>
              <a:gd name="connsiteY96" fmla="*/ 563203 h 886329"/>
              <a:gd name="connsiteX97" fmla="*/ 4716692 w 12191627"/>
              <a:gd name="connsiteY97" fmla="*/ 563203 h 886329"/>
              <a:gd name="connsiteX98" fmla="*/ 4716692 w 12191627"/>
              <a:gd name="connsiteY98" fmla="*/ 556229 h 886329"/>
              <a:gd name="connsiteX99" fmla="*/ 4704804 w 12191627"/>
              <a:gd name="connsiteY99" fmla="*/ 556229 h 886329"/>
              <a:gd name="connsiteX100" fmla="*/ 4704804 w 12191627"/>
              <a:gd name="connsiteY100" fmla="*/ 546931 h 886329"/>
              <a:gd name="connsiteX101" fmla="*/ 4716692 w 12191627"/>
              <a:gd name="connsiteY101" fmla="*/ 546931 h 886329"/>
              <a:gd name="connsiteX102" fmla="*/ 4704804 w 12191627"/>
              <a:gd name="connsiteY102" fmla="*/ 532983 h 886329"/>
              <a:gd name="connsiteX103" fmla="*/ 4704804 w 12191627"/>
              <a:gd name="connsiteY103" fmla="*/ 495788 h 886329"/>
              <a:gd name="connsiteX104" fmla="*/ 4903929 w 12191627"/>
              <a:gd name="connsiteY104" fmla="*/ 495788 h 886329"/>
              <a:gd name="connsiteX105" fmla="*/ 4921761 w 12191627"/>
              <a:gd name="connsiteY105" fmla="*/ 516710 h 886329"/>
              <a:gd name="connsiteX106" fmla="*/ 4921761 w 12191627"/>
              <a:gd name="connsiteY106" fmla="*/ 563203 h 886329"/>
              <a:gd name="connsiteX107" fmla="*/ 4909873 w 12191627"/>
              <a:gd name="connsiteY107" fmla="*/ 563203 h 886329"/>
              <a:gd name="connsiteX108" fmla="*/ 4909873 w 12191627"/>
              <a:gd name="connsiteY108" fmla="*/ 572502 h 886329"/>
              <a:gd name="connsiteX109" fmla="*/ 4921761 w 12191627"/>
              <a:gd name="connsiteY109" fmla="*/ 572502 h 886329"/>
              <a:gd name="connsiteX110" fmla="*/ 4921761 w 12191627"/>
              <a:gd name="connsiteY110" fmla="*/ 581800 h 886329"/>
              <a:gd name="connsiteX111" fmla="*/ 4909873 w 12191627"/>
              <a:gd name="connsiteY111" fmla="*/ 581800 h 886329"/>
              <a:gd name="connsiteX112" fmla="*/ 4909873 w 12191627"/>
              <a:gd name="connsiteY112" fmla="*/ 591099 h 886329"/>
              <a:gd name="connsiteX113" fmla="*/ 4921761 w 12191627"/>
              <a:gd name="connsiteY113" fmla="*/ 591099 h 886329"/>
              <a:gd name="connsiteX114" fmla="*/ 4921761 w 12191627"/>
              <a:gd name="connsiteY114" fmla="*/ 598073 h 886329"/>
              <a:gd name="connsiteX115" fmla="*/ 4909873 w 12191627"/>
              <a:gd name="connsiteY115" fmla="*/ 598073 h 886329"/>
              <a:gd name="connsiteX116" fmla="*/ 4909873 w 12191627"/>
              <a:gd name="connsiteY116" fmla="*/ 607371 h 886329"/>
              <a:gd name="connsiteX117" fmla="*/ 4921761 w 12191627"/>
              <a:gd name="connsiteY117" fmla="*/ 607371 h 886329"/>
              <a:gd name="connsiteX118" fmla="*/ 4921761 w 12191627"/>
              <a:gd name="connsiteY118" fmla="*/ 616670 h 886329"/>
              <a:gd name="connsiteX119" fmla="*/ 4909873 w 12191627"/>
              <a:gd name="connsiteY119" fmla="*/ 616670 h 886329"/>
              <a:gd name="connsiteX120" fmla="*/ 4909873 w 12191627"/>
              <a:gd name="connsiteY120" fmla="*/ 625969 h 886329"/>
              <a:gd name="connsiteX121" fmla="*/ 4921761 w 12191627"/>
              <a:gd name="connsiteY121" fmla="*/ 625969 h 886329"/>
              <a:gd name="connsiteX122" fmla="*/ 4921761 w 12191627"/>
              <a:gd name="connsiteY122" fmla="*/ 632943 h 886329"/>
              <a:gd name="connsiteX123" fmla="*/ 4909873 w 12191627"/>
              <a:gd name="connsiteY123" fmla="*/ 632943 h 886329"/>
              <a:gd name="connsiteX124" fmla="*/ 4909873 w 12191627"/>
              <a:gd name="connsiteY124" fmla="*/ 642241 h 886329"/>
              <a:gd name="connsiteX125" fmla="*/ 4921761 w 12191627"/>
              <a:gd name="connsiteY125" fmla="*/ 642241 h 886329"/>
              <a:gd name="connsiteX126" fmla="*/ 4921761 w 12191627"/>
              <a:gd name="connsiteY126" fmla="*/ 651540 h 886329"/>
              <a:gd name="connsiteX127" fmla="*/ 4909873 w 12191627"/>
              <a:gd name="connsiteY127" fmla="*/ 651540 h 886329"/>
              <a:gd name="connsiteX128" fmla="*/ 4909873 w 12191627"/>
              <a:gd name="connsiteY128" fmla="*/ 658514 h 886329"/>
              <a:gd name="connsiteX129" fmla="*/ 4921761 w 12191627"/>
              <a:gd name="connsiteY129" fmla="*/ 658514 h 886329"/>
              <a:gd name="connsiteX130" fmla="*/ 4921761 w 12191627"/>
              <a:gd name="connsiteY130" fmla="*/ 667812 h 886329"/>
              <a:gd name="connsiteX131" fmla="*/ 4909873 w 12191627"/>
              <a:gd name="connsiteY131" fmla="*/ 667812 h 886329"/>
              <a:gd name="connsiteX132" fmla="*/ 4909873 w 12191627"/>
              <a:gd name="connsiteY132" fmla="*/ 677111 h 886329"/>
              <a:gd name="connsiteX133" fmla="*/ 4921761 w 12191627"/>
              <a:gd name="connsiteY133" fmla="*/ 677111 h 886329"/>
              <a:gd name="connsiteX134" fmla="*/ 4921761 w 12191627"/>
              <a:gd name="connsiteY134" fmla="*/ 686409 h 886329"/>
              <a:gd name="connsiteX135" fmla="*/ 4909873 w 12191627"/>
              <a:gd name="connsiteY135" fmla="*/ 686409 h 886329"/>
              <a:gd name="connsiteX136" fmla="*/ 4909873 w 12191627"/>
              <a:gd name="connsiteY136" fmla="*/ 693383 h 886329"/>
              <a:gd name="connsiteX137" fmla="*/ 4921761 w 12191627"/>
              <a:gd name="connsiteY137" fmla="*/ 693383 h 886329"/>
              <a:gd name="connsiteX138" fmla="*/ 4921761 w 12191627"/>
              <a:gd name="connsiteY138" fmla="*/ 702682 h 886329"/>
              <a:gd name="connsiteX139" fmla="*/ 4909873 w 12191627"/>
              <a:gd name="connsiteY139" fmla="*/ 702682 h 886329"/>
              <a:gd name="connsiteX140" fmla="*/ 4909873 w 12191627"/>
              <a:gd name="connsiteY140" fmla="*/ 711981 h 886329"/>
              <a:gd name="connsiteX141" fmla="*/ 4921761 w 12191627"/>
              <a:gd name="connsiteY141" fmla="*/ 711981 h 886329"/>
              <a:gd name="connsiteX142" fmla="*/ 4921761 w 12191627"/>
              <a:gd name="connsiteY142" fmla="*/ 718955 h 886329"/>
              <a:gd name="connsiteX143" fmla="*/ 4909873 w 12191627"/>
              <a:gd name="connsiteY143" fmla="*/ 718955 h 886329"/>
              <a:gd name="connsiteX144" fmla="*/ 4909873 w 12191627"/>
              <a:gd name="connsiteY144" fmla="*/ 728253 h 886329"/>
              <a:gd name="connsiteX145" fmla="*/ 4921761 w 12191627"/>
              <a:gd name="connsiteY145" fmla="*/ 728253 h 886329"/>
              <a:gd name="connsiteX146" fmla="*/ 4921761 w 12191627"/>
              <a:gd name="connsiteY146" fmla="*/ 737552 h 886329"/>
              <a:gd name="connsiteX147" fmla="*/ 4909873 w 12191627"/>
              <a:gd name="connsiteY147" fmla="*/ 737552 h 886329"/>
              <a:gd name="connsiteX148" fmla="*/ 4909873 w 12191627"/>
              <a:gd name="connsiteY148" fmla="*/ 746850 h 886329"/>
              <a:gd name="connsiteX149" fmla="*/ 4921761 w 12191627"/>
              <a:gd name="connsiteY149" fmla="*/ 746850 h 886329"/>
              <a:gd name="connsiteX150" fmla="*/ 4921761 w 12191627"/>
              <a:gd name="connsiteY150" fmla="*/ 753824 h 886329"/>
              <a:gd name="connsiteX151" fmla="*/ 4909873 w 12191627"/>
              <a:gd name="connsiteY151" fmla="*/ 753824 h 886329"/>
              <a:gd name="connsiteX152" fmla="*/ 4909873 w 12191627"/>
              <a:gd name="connsiteY152" fmla="*/ 763123 h 886329"/>
              <a:gd name="connsiteX153" fmla="*/ 4942565 w 12191627"/>
              <a:gd name="connsiteY153" fmla="*/ 784045 h 886329"/>
              <a:gd name="connsiteX154" fmla="*/ 4942565 w 12191627"/>
              <a:gd name="connsiteY154" fmla="*/ 788694 h 886329"/>
              <a:gd name="connsiteX155" fmla="*/ 4930677 w 12191627"/>
              <a:gd name="connsiteY155" fmla="*/ 788694 h 886329"/>
              <a:gd name="connsiteX156" fmla="*/ 4930677 w 12191627"/>
              <a:gd name="connsiteY156" fmla="*/ 814265 h 886329"/>
              <a:gd name="connsiteX157" fmla="*/ 4942565 w 12191627"/>
              <a:gd name="connsiteY157" fmla="*/ 814265 h 886329"/>
              <a:gd name="connsiteX158" fmla="*/ 4942565 w 12191627"/>
              <a:gd name="connsiteY158" fmla="*/ 802642 h 886329"/>
              <a:gd name="connsiteX159" fmla="*/ 4954454 w 12191627"/>
              <a:gd name="connsiteY159" fmla="*/ 797993 h 886329"/>
              <a:gd name="connsiteX160" fmla="*/ 4975258 w 12191627"/>
              <a:gd name="connsiteY160" fmla="*/ 797993 h 886329"/>
              <a:gd name="connsiteX161" fmla="*/ 4975258 w 12191627"/>
              <a:gd name="connsiteY161" fmla="*/ 807291 h 886329"/>
              <a:gd name="connsiteX162" fmla="*/ 4993090 w 12191627"/>
              <a:gd name="connsiteY162" fmla="*/ 807291 h 886329"/>
              <a:gd name="connsiteX163" fmla="*/ 4993090 w 12191627"/>
              <a:gd name="connsiteY163" fmla="*/ 811940 h 886329"/>
              <a:gd name="connsiteX164" fmla="*/ 5004978 w 12191627"/>
              <a:gd name="connsiteY164" fmla="*/ 811940 h 886329"/>
              <a:gd name="connsiteX165" fmla="*/ 5037670 w 12191627"/>
              <a:gd name="connsiteY165" fmla="*/ 844486 h 886329"/>
              <a:gd name="connsiteX166" fmla="*/ 5037670 w 12191627"/>
              <a:gd name="connsiteY166" fmla="*/ 879355 h 886329"/>
              <a:gd name="connsiteX167" fmla="*/ 5049558 w 12191627"/>
              <a:gd name="connsiteY167" fmla="*/ 879355 h 886329"/>
              <a:gd name="connsiteX168" fmla="*/ 5049558 w 12191627"/>
              <a:gd name="connsiteY168" fmla="*/ 863083 h 886329"/>
              <a:gd name="connsiteX169" fmla="*/ 5058474 w 12191627"/>
              <a:gd name="connsiteY169" fmla="*/ 863083 h 886329"/>
              <a:gd name="connsiteX170" fmla="*/ 5058474 w 12191627"/>
              <a:gd name="connsiteY170" fmla="*/ 872381 h 886329"/>
              <a:gd name="connsiteX171" fmla="*/ 5064418 w 12191627"/>
              <a:gd name="connsiteY171" fmla="*/ 872381 h 886329"/>
              <a:gd name="connsiteX172" fmla="*/ 5064418 w 12191627"/>
              <a:gd name="connsiteY172" fmla="*/ 874706 h 886329"/>
              <a:gd name="connsiteX173" fmla="*/ 5070363 w 12191627"/>
              <a:gd name="connsiteY173" fmla="*/ 874706 h 886329"/>
              <a:gd name="connsiteX174" fmla="*/ 5070363 w 12191627"/>
              <a:gd name="connsiteY174" fmla="*/ 823564 h 886329"/>
              <a:gd name="connsiteX175" fmla="*/ 5120886 w 12191627"/>
              <a:gd name="connsiteY175" fmla="*/ 823564 h 886329"/>
              <a:gd name="connsiteX176" fmla="*/ 5120886 w 12191627"/>
              <a:gd name="connsiteY176" fmla="*/ 749175 h 886329"/>
              <a:gd name="connsiteX177" fmla="*/ 5168439 w 12191627"/>
              <a:gd name="connsiteY177" fmla="*/ 749175 h 886329"/>
              <a:gd name="connsiteX178" fmla="*/ 5168439 w 12191627"/>
              <a:gd name="connsiteY178" fmla="*/ 742201 h 886329"/>
              <a:gd name="connsiteX179" fmla="*/ 5198159 w 12191627"/>
              <a:gd name="connsiteY179" fmla="*/ 742201 h 886329"/>
              <a:gd name="connsiteX180" fmla="*/ 5198159 w 12191627"/>
              <a:gd name="connsiteY180" fmla="*/ 702682 h 886329"/>
              <a:gd name="connsiteX181" fmla="*/ 5192215 w 12191627"/>
              <a:gd name="connsiteY181" fmla="*/ 702682 h 886329"/>
              <a:gd name="connsiteX182" fmla="*/ 5192215 w 12191627"/>
              <a:gd name="connsiteY182" fmla="*/ 688734 h 886329"/>
              <a:gd name="connsiteX183" fmla="*/ 5198159 w 12191627"/>
              <a:gd name="connsiteY183" fmla="*/ 691059 h 886329"/>
              <a:gd name="connsiteX184" fmla="*/ 5204103 w 12191627"/>
              <a:gd name="connsiteY184" fmla="*/ 667812 h 886329"/>
              <a:gd name="connsiteX185" fmla="*/ 5210047 w 12191627"/>
              <a:gd name="connsiteY185" fmla="*/ 691059 h 886329"/>
              <a:gd name="connsiteX186" fmla="*/ 5213019 w 12191627"/>
              <a:gd name="connsiteY186" fmla="*/ 688734 h 886329"/>
              <a:gd name="connsiteX187" fmla="*/ 5215991 w 12191627"/>
              <a:gd name="connsiteY187" fmla="*/ 681760 h 886329"/>
              <a:gd name="connsiteX188" fmla="*/ 5221935 w 12191627"/>
              <a:gd name="connsiteY188" fmla="*/ 672462 h 886329"/>
              <a:gd name="connsiteX189" fmla="*/ 5227880 w 12191627"/>
              <a:gd name="connsiteY189" fmla="*/ 663163 h 886329"/>
              <a:gd name="connsiteX190" fmla="*/ 5242740 w 12191627"/>
              <a:gd name="connsiteY190" fmla="*/ 656189 h 886329"/>
              <a:gd name="connsiteX191" fmla="*/ 5260571 w 12191627"/>
              <a:gd name="connsiteY191" fmla="*/ 646890 h 886329"/>
              <a:gd name="connsiteX192" fmla="*/ 5269487 w 12191627"/>
              <a:gd name="connsiteY192" fmla="*/ 637592 h 886329"/>
              <a:gd name="connsiteX193" fmla="*/ 5275431 w 12191627"/>
              <a:gd name="connsiteY193" fmla="*/ 621319 h 886329"/>
              <a:gd name="connsiteX194" fmla="*/ 5281376 w 12191627"/>
              <a:gd name="connsiteY194" fmla="*/ 637592 h 886329"/>
              <a:gd name="connsiteX195" fmla="*/ 5287319 w 12191627"/>
              <a:gd name="connsiteY195" fmla="*/ 644566 h 886329"/>
              <a:gd name="connsiteX196" fmla="*/ 5302179 w 12191627"/>
              <a:gd name="connsiteY196" fmla="*/ 653864 h 886329"/>
              <a:gd name="connsiteX197" fmla="*/ 5314067 w 12191627"/>
              <a:gd name="connsiteY197" fmla="*/ 663163 h 886329"/>
              <a:gd name="connsiteX198" fmla="*/ 5325956 w 12191627"/>
              <a:gd name="connsiteY198" fmla="*/ 672462 h 886329"/>
              <a:gd name="connsiteX199" fmla="*/ 5328928 w 12191627"/>
              <a:gd name="connsiteY199" fmla="*/ 681760 h 886329"/>
              <a:gd name="connsiteX200" fmla="*/ 5331900 w 12191627"/>
              <a:gd name="connsiteY200" fmla="*/ 691059 h 886329"/>
              <a:gd name="connsiteX201" fmla="*/ 5337844 w 12191627"/>
              <a:gd name="connsiteY201" fmla="*/ 691059 h 886329"/>
              <a:gd name="connsiteX202" fmla="*/ 5340816 w 12191627"/>
              <a:gd name="connsiteY202" fmla="*/ 667812 h 886329"/>
              <a:gd name="connsiteX203" fmla="*/ 5346760 w 12191627"/>
              <a:gd name="connsiteY203" fmla="*/ 691059 h 886329"/>
              <a:gd name="connsiteX204" fmla="*/ 5352704 w 12191627"/>
              <a:gd name="connsiteY204" fmla="*/ 691059 h 886329"/>
              <a:gd name="connsiteX205" fmla="*/ 5352704 w 12191627"/>
              <a:gd name="connsiteY205" fmla="*/ 705007 h 886329"/>
              <a:gd name="connsiteX206" fmla="*/ 5346760 w 12191627"/>
              <a:gd name="connsiteY206" fmla="*/ 705007 h 886329"/>
              <a:gd name="connsiteX207" fmla="*/ 5346760 w 12191627"/>
              <a:gd name="connsiteY207" fmla="*/ 737552 h 886329"/>
              <a:gd name="connsiteX208" fmla="*/ 5358648 w 12191627"/>
              <a:gd name="connsiteY208" fmla="*/ 737552 h 886329"/>
              <a:gd name="connsiteX209" fmla="*/ 5358648 w 12191627"/>
              <a:gd name="connsiteY209" fmla="*/ 742201 h 886329"/>
              <a:gd name="connsiteX210" fmla="*/ 5367564 w 12191627"/>
              <a:gd name="connsiteY210" fmla="*/ 742201 h 886329"/>
              <a:gd name="connsiteX211" fmla="*/ 5367564 w 12191627"/>
              <a:gd name="connsiteY211" fmla="*/ 732902 h 886329"/>
              <a:gd name="connsiteX212" fmla="*/ 5391340 w 12191627"/>
              <a:gd name="connsiteY212" fmla="*/ 732902 h 886329"/>
              <a:gd name="connsiteX213" fmla="*/ 5391340 w 12191627"/>
              <a:gd name="connsiteY213" fmla="*/ 716630 h 886329"/>
              <a:gd name="connsiteX214" fmla="*/ 5441864 w 12191627"/>
              <a:gd name="connsiteY214" fmla="*/ 716630 h 886329"/>
              <a:gd name="connsiteX215" fmla="*/ 5441864 w 12191627"/>
              <a:gd name="connsiteY215" fmla="*/ 728253 h 886329"/>
              <a:gd name="connsiteX216" fmla="*/ 5468612 w 12191627"/>
              <a:gd name="connsiteY216" fmla="*/ 728253 h 886329"/>
              <a:gd name="connsiteX217" fmla="*/ 5468612 w 12191627"/>
              <a:gd name="connsiteY217" fmla="*/ 746850 h 886329"/>
              <a:gd name="connsiteX218" fmla="*/ 5462668 w 12191627"/>
              <a:gd name="connsiteY218" fmla="*/ 746850 h 886329"/>
              <a:gd name="connsiteX219" fmla="*/ 5462668 w 12191627"/>
              <a:gd name="connsiteY219" fmla="*/ 753824 h 886329"/>
              <a:gd name="connsiteX220" fmla="*/ 5468612 w 12191627"/>
              <a:gd name="connsiteY220" fmla="*/ 753824 h 886329"/>
              <a:gd name="connsiteX221" fmla="*/ 5468612 w 12191627"/>
              <a:gd name="connsiteY221" fmla="*/ 767772 h 886329"/>
              <a:gd name="connsiteX222" fmla="*/ 5462668 w 12191627"/>
              <a:gd name="connsiteY222" fmla="*/ 772421 h 886329"/>
              <a:gd name="connsiteX223" fmla="*/ 5462668 w 12191627"/>
              <a:gd name="connsiteY223" fmla="*/ 828213 h 886329"/>
              <a:gd name="connsiteX224" fmla="*/ 5483472 w 12191627"/>
              <a:gd name="connsiteY224" fmla="*/ 828213 h 886329"/>
              <a:gd name="connsiteX225" fmla="*/ 5483472 w 12191627"/>
              <a:gd name="connsiteY225" fmla="*/ 832862 h 886329"/>
              <a:gd name="connsiteX226" fmla="*/ 5501305 w 12191627"/>
              <a:gd name="connsiteY226" fmla="*/ 832862 h 886329"/>
              <a:gd name="connsiteX227" fmla="*/ 5501305 w 12191627"/>
              <a:gd name="connsiteY227" fmla="*/ 849135 h 886329"/>
              <a:gd name="connsiteX228" fmla="*/ 5519137 w 12191627"/>
              <a:gd name="connsiteY228" fmla="*/ 849135 h 886329"/>
              <a:gd name="connsiteX229" fmla="*/ 5519137 w 12191627"/>
              <a:gd name="connsiteY229" fmla="*/ 832862 h 886329"/>
              <a:gd name="connsiteX230" fmla="*/ 5539941 w 12191627"/>
              <a:gd name="connsiteY230" fmla="*/ 823564 h 886329"/>
              <a:gd name="connsiteX231" fmla="*/ 5539941 w 12191627"/>
              <a:gd name="connsiteY231" fmla="*/ 802642 h 886329"/>
              <a:gd name="connsiteX232" fmla="*/ 5533997 w 12191627"/>
              <a:gd name="connsiteY232" fmla="*/ 802642 h 886329"/>
              <a:gd name="connsiteX233" fmla="*/ 5533997 w 12191627"/>
              <a:gd name="connsiteY233" fmla="*/ 779395 h 886329"/>
              <a:gd name="connsiteX234" fmla="*/ 5545885 w 12191627"/>
              <a:gd name="connsiteY234" fmla="*/ 779395 h 886329"/>
              <a:gd name="connsiteX235" fmla="*/ 5545885 w 12191627"/>
              <a:gd name="connsiteY235" fmla="*/ 777071 h 886329"/>
              <a:gd name="connsiteX236" fmla="*/ 5572634 w 12191627"/>
              <a:gd name="connsiteY236" fmla="*/ 777071 h 886329"/>
              <a:gd name="connsiteX237" fmla="*/ 5572634 w 12191627"/>
              <a:gd name="connsiteY237" fmla="*/ 767772 h 886329"/>
              <a:gd name="connsiteX238" fmla="*/ 5590465 w 12191627"/>
              <a:gd name="connsiteY238" fmla="*/ 767772 h 886329"/>
              <a:gd name="connsiteX239" fmla="*/ 5590465 w 12191627"/>
              <a:gd name="connsiteY239" fmla="*/ 651540 h 886329"/>
              <a:gd name="connsiteX240" fmla="*/ 5602353 w 12191627"/>
              <a:gd name="connsiteY240" fmla="*/ 651540 h 886329"/>
              <a:gd name="connsiteX241" fmla="*/ 5602353 w 12191627"/>
              <a:gd name="connsiteY241" fmla="*/ 632943 h 886329"/>
              <a:gd name="connsiteX242" fmla="*/ 5605325 w 12191627"/>
              <a:gd name="connsiteY242" fmla="*/ 632943 h 886329"/>
              <a:gd name="connsiteX243" fmla="*/ 5605325 w 12191627"/>
              <a:gd name="connsiteY243" fmla="*/ 586450 h 886329"/>
              <a:gd name="connsiteX244" fmla="*/ 5617213 w 12191627"/>
              <a:gd name="connsiteY244" fmla="*/ 586450 h 886329"/>
              <a:gd name="connsiteX245" fmla="*/ 5617213 w 12191627"/>
              <a:gd name="connsiteY245" fmla="*/ 595748 h 886329"/>
              <a:gd name="connsiteX246" fmla="*/ 5623157 w 12191627"/>
              <a:gd name="connsiteY246" fmla="*/ 595748 h 886329"/>
              <a:gd name="connsiteX247" fmla="*/ 5623157 w 12191627"/>
              <a:gd name="connsiteY247" fmla="*/ 577151 h 886329"/>
              <a:gd name="connsiteX248" fmla="*/ 5638017 w 12191627"/>
              <a:gd name="connsiteY248" fmla="*/ 572502 h 886329"/>
              <a:gd name="connsiteX249" fmla="*/ 5649906 w 12191627"/>
              <a:gd name="connsiteY249" fmla="*/ 577151 h 886329"/>
              <a:gd name="connsiteX250" fmla="*/ 5667737 w 12191627"/>
              <a:gd name="connsiteY250" fmla="*/ 577151 h 886329"/>
              <a:gd name="connsiteX251" fmla="*/ 5667737 w 12191627"/>
              <a:gd name="connsiteY251" fmla="*/ 546931 h 886329"/>
              <a:gd name="connsiteX252" fmla="*/ 5679626 w 12191627"/>
              <a:gd name="connsiteY252" fmla="*/ 546931 h 886329"/>
              <a:gd name="connsiteX253" fmla="*/ 5679626 w 12191627"/>
              <a:gd name="connsiteY253" fmla="*/ 551580 h 886329"/>
              <a:gd name="connsiteX254" fmla="*/ 5694486 w 12191627"/>
              <a:gd name="connsiteY254" fmla="*/ 551580 h 886329"/>
              <a:gd name="connsiteX255" fmla="*/ 5694486 w 12191627"/>
              <a:gd name="connsiteY255" fmla="*/ 546931 h 886329"/>
              <a:gd name="connsiteX256" fmla="*/ 5706374 w 12191627"/>
              <a:gd name="connsiteY256" fmla="*/ 546931 h 886329"/>
              <a:gd name="connsiteX257" fmla="*/ 5706374 w 12191627"/>
              <a:gd name="connsiteY257" fmla="*/ 581800 h 886329"/>
              <a:gd name="connsiteX258" fmla="*/ 5721234 w 12191627"/>
              <a:gd name="connsiteY258" fmla="*/ 591099 h 886329"/>
              <a:gd name="connsiteX259" fmla="*/ 5721234 w 12191627"/>
              <a:gd name="connsiteY259" fmla="*/ 595748 h 886329"/>
              <a:gd name="connsiteX260" fmla="*/ 5718262 w 12191627"/>
              <a:gd name="connsiteY260" fmla="*/ 595748 h 886329"/>
              <a:gd name="connsiteX261" fmla="*/ 5718262 w 12191627"/>
              <a:gd name="connsiteY261" fmla="*/ 598073 h 886329"/>
              <a:gd name="connsiteX262" fmla="*/ 5750954 w 12191627"/>
              <a:gd name="connsiteY262" fmla="*/ 598073 h 886329"/>
              <a:gd name="connsiteX263" fmla="*/ 5750954 w 12191627"/>
              <a:gd name="connsiteY263" fmla="*/ 586450 h 886329"/>
              <a:gd name="connsiteX264" fmla="*/ 5789590 w 12191627"/>
              <a:gd name="connsiteY264" fmla="*/ 577151 h 886329"/>
              <a:gd name="connsiteX265" fmla="*/ 5789590 w 12191627"/>
              <a:gd name="connsiteY265" fmla="*/ 567852 h 886329"/>
              <a:gd name="connsiteX266" fmla="*/ 5798506 w 12191627"/>
              <a:gd name="connsiteY266" fmla="*/ 567852 h 886329"/>
              <a:gd name="connsiteX267" fmla="*/ 5798506 w 12191627"/>
              <a:gd name="connsiteY267" fmla="*/ 560878 h 886329"/>
              <a:gd name="connsiteX268" fmla="*/ 5822283 w 12191627"/>
              <a:gd name="connsiteY268" fmla="*/ 560878 h 886329"/>
              <a:gd name="connsiteX269" fmla="*/ 5822283 w 12191627"/>
              <a:gd name="connsiteY269" fmla="*/ 567852 h 886329"/>
              <a:gd name="connsiteX270" fmla="*/ 5840114 w 12191627"/>
              <a:gd name="connsiteY270" fmla="*/ 567852 h 886329"/>
              <a:gd name="connsiteX271" fmla="*/ 5840114 w 12191627"/>
              <a:gd name="connsiteY271" fmla="*/ 581800 h 886329"/>
              <a:gd name="connsiteX272" fmla="*/ 5872807 w 12191627"/>
              <a:gd name="connsiteY272" fmla="*/ 581800 h 886329"/>
              <a:gd name="connsiteX273" fmla="*/ 5872807 w 12191627"/>
              <a:gd name="connsiteY273" fmla="*/ 572502 h 886329"/>
              <a:gd name="connsiteX274" fmla="*/ 5887667 w 12191627"/>
              <a:gd name="connsiteY274" fmla="*/ 572502 h 886329"/>
              <a:gd name="connsiteX275" fmla="*/ 5887667 w 12191627"/>
              <a:gd name="connsiteY275" fmla="*/ 563203 h 886329"/>
              <a:gd name="connsiteX276" fmla="*/ 5905499 w 12191627"/>
              <a:gd name="connsiteY276" fmla="*/ 563203 h 886329"/>
              <a:gd name="connsiteX277" fmla="*/ 5905499 w 12191627"/>
              <a:gd name="connsiteY277" fmla="*/ 572502 h 886329"/>
              <a:gd name="connsiteX278" fmla="*/ 5911443 w 12191627"/>
              <a:gd name="connsiteY278" fmla="*/ 572502 h 886329"/>
              <a:gd name="connsiteX279" fmla="*/ 5911443 w 12191627"/>
              <a:gd name="connsiteY279" fmla="*/ 516710 h 886329"/>
              <a:gd name="connsiteX280" fmla="*/ 6045184 w 12191627"/>
              <a:gd name="connsiteY280" fmla="*/ 516710 h 886329"/>
              <a:gd name="connsiteX281" fmla="*/ 6045184 w 12191627"/>
              <a:gd name="connsiteY281" fmla="*/ 591099 h 886329"/>
              <a:gd name="connsiteX282" fmla="*/ 6068960 w 12191627"/>
              <a:gd name="connsiteY282" fmla="*/ 591099 h 886329"/>
              <a:gd name="connsiteX283" fmla="*/ 6068960 w 12191627"/>
              <a:gd name="connsiteY283" fmla="*/ 507412 h 886329"/>
              <a:gd name="connsiteX284" fmla="*/ 6098680 w 12191627"/>
              <a:gd name="connsiteY284" fmla="*/ 495788 h 886329"/>
              <a:gd name="connsiteX285" fmla="*/ 6137316 w 12191627"/>
              <a:gd name="connsiteY285" fmla="*/ 495788 h 886329"/>
              <a:gd name="connsiteX286" fmla="*/ 6158120 w 12191627"/>
              <a:gd name="connsiteY286" fmla="*/ 481840 h 886329"/>
              <a:gd name="connsiteX287" fmla="*/ 6208644 w 12191627"/>
              <a:gd name="connsiteY287" fmla="*/ 481840 h 886329"/>
              <a:gd name="connsiteX288" fmla="*/ 6208644 w 12191627"/>
              <a:gd name="connsiteY288" fmla="*/ 495788 h 886329"/>
              <a:gd name="connsiteX289" fmla="*/ 6259169 w 12191627"/>
              <a:gd name="connsiteY289" fmla="*/ 495788 h 886329"/>
              <a:gd name="connsiteX290" fmla="*/ 6259169 w 12191627"/>
              <a:gd name="connsiteY290" fmla="*/ 586450 h 886329"/>
              <a:gd name="connsiteX291" fmla="*/ 6274029 w 12191627"/>
              <a:gd name="connsiteY291" fmla="*/ 586450 h 886329"/>
              <a:gd name="connsiteX292" fmla="*/ 6274029 w 12191627"/>
              <a:gd name="connsiteY292" fmla="*/ 718955 h 886329"/>
              <a:gd name="connsiteX293" fmla="*/ 6297805 w 12191627"/>
              <a:gd name="connsiteY293" fmla="*/ 718955 h 886329"/>
              <a:gd name="connsiteX294" fmla="*/ 6297805 w 12191627"/>
              <a:gd name="connsiteY294" fmla="*/ 632943 h 886329"/>
              <a:gd name="connsiteX295" fmla="*/ 6306721 w 12191627"/>
              <a:gd name="connsiteY295" fmla="*/ 628293 h 886329"/>
              <a:gd name="connsiteX296" fmla="*/ 6312665 w 12191627"/>
              <a:gd name="connsiteY296" fmla="*/ 628293 h 886329"/>
              <a:gd name="connsiteX297" fmla="*/ 6312665 w 12191627"/>
              <a:gd name="connsiteY297" fmla="*/ 637592 h 886329"/>
              <a:gd name="connsiteX298" fmla="*/ 6336441 w 12191627"/>
              <a:gd name="connsiteY298" fmla="*/ 628293 h 886329"/>
              <a:gd name="connsiteX299" fmla="*/ 6357245 w 12191627"/>
              <a:gd name="connsiteY299" fmla="*/ 628293 h 886329"/>
              <a:gd name="connsiteX300" fmla="*/ 6357245 w 12191627"/>
              <a:gd name="connsiteY300" fmla="*/ 786369 h 886329"/>
              <a:gd name="connsiteX301" fmla="*/ 6398853 w 12191627"/>
              <a:gd name="connsiteY301" fmla="*/ 791019 h 886329"/>
              <a:gd name="connsiteX302" fmla="*/ 6398853 w 12191627"/>
              <a:gd name="connsiteY302" fmla="*/ 784045 h 886329"/>
              <a:gd name="connsiteX303" fmla="*/ 6443434 w 12191627"/>
              <a:gd name="connsiteY303" fmla="*/ 784045 h 886329"/>
              <a:gd name="connsiteX304" fmla="*/ 6443434 w 12191627"/>
              <a:gd name="connsiteY304" fmla="*/ 753824 h 886329"/>
              <a:gd name="connsiteX305" fmla="*/ 6455322 w 12191627"/>
              <a:gd name="connsiteY305" fmla="*/ 753824 h 886329"/>
              <a:gd name="connsiteX306" fmla="*/ 6455322 w 12191627"/>
              <a:gd name="connsiteY306" fmla="*/ 714305 h 886329"/>
              <a:gd name="connsiteX307" fmla="*/ 6464238 w 12191627"/>
              <a:gd name="connsiteY307" fmla="*/ 714305 h 886329"/>
              <a:gd name="connsiteX308" fmla="*/ 6464238 w 12191627"/>
              <a:gd name="connsiteY308" fmla="*/ 674786 h 886329"/>
              <a:gd name="connsiteX309" fmla="*/ 6485042 w 12191627"/>
              <a:gd name="connsiteY309" fmla="*/ 674786 h 886329"/>
              <a:gd name="connsiteX310" fmla="*/ 6485042 w 12191627"/>
              <a:gd name="connsiteY310" fmla="*/ 677111 h 886329"/>
              <a:gd name="connsiteX311" fmla="*/ 6550426 w 12191627"/>
              <a:gd name="connsiteY311" fmla="*/ 653864 h 886329"/>
              <a:gd name="connsiteX312" fmla="*/ 6553398 w 12191627"/>
              <a:gd name="connsiteY312" fmla="*/ 632943 h 886329"/>
              <a:gd name="connsiteX313" fmla="*/ 6559342 w 12191627"/>
              <a:gd name="connsiteY313" fmla="*/ 653864 h 886329"/>
              <a:gd name="connsiteX314" fmla="*/ 6627699 w 12191627"/>
              <a:gd name="connsiteY314" fmla="*/ 681760 h 886329"/>
              <a:gd name="connsiteX315" fmla="*/ 6627699 w 12191627"/>
              <a:gd name="connsiteY315" fmla="*/ 677111 h 886329"/>
              <a:gd name="connsiteX316" fmla="*/ 6645531 w 12191627"/>
              <a:gd name="connsiteY316" fmla="*/ 677111 h 886329"/>
              <a:gd name="connsiteX317" fmla="*/ 6645531 w 12191627"/>
              <a:gd name="connsiteY317" fmla="*/ 714305 h 886329"/>
              <a:gd name="connsiteX318" fmla="*/ 6654447 w 12191627"/>
              <a:gd name="connsiteY318" fmla="*/ 714305 h 886329"/>
              <a:gd name="connsiteX319" fmla="*/ 6654447 w 12191627"/>
              <a:gd name="connsiteY319" fmla="*/ 758474 h 886329"/>
              <a:gd name="connsiteX320" fmla="*/ 6663363 w 12191627"/>
              <a:gd name="connsiteY320" fmla="*/ 758474 h 886329"/>
              <a:gd name="connsiteX321" fmla="*/ 6663363 w 12191627"/>
              <a:gd name="connsiteY321" fmla="*/ 779395 h 886329"/>
              <a:gd name="connsiteX322" fmla="*/ 6681195 w 12191627"/>
              <a:gd name="connsiteY322" fmla="*/ 779395 h 886329"/>
              <a:gd name="connsiteX323" fmla="*/ 6681195 w 12191627"/>
              <a:gd name="connsiteY323" fmla="*/ 811940 h 886329"/>
              <a:gd name="connsiteX324" fmla="*/ 6794132 w 12191627"/>
              <a:gd name="connsiteY324" fmla="*/ 804967 h 886329"/>
              <a:gd name="connsiteX325" fmla="*/ 6794132 w 12191627"/>
              <a:gd name="connsiteY325" fmla="*/ 772421 h 886329"/>
              <a:gd name="connsiteX326" fmla="*/ 6853572 w 12191627"/>
              <a:gd name="connsiteY326" fmla="*/ 772421 h 886329"/>
              <a:gd name="connsiteX327" fmla="*/ 6853572 w 12191627"/>
              <a:gd name="connsiteY327" fmla="*/ 753824 h 886329"/>
              <a:gd name="connsiteX328" fmla="*/ 6978397 w 12191627"/>
              <a:gd name="connsiteY328" fmla="*/ 753824 h 886329"/>
              <a:gd name="connsiteX329" fmla="*/ 6978397 w 12191627"/>
              <a:gd name="connsiteY329" fmla="*/ 765448 h 886329"/>
              <a:gd name="connsiteX330" fmla="*/ 7058641 w 12191627"/>
              <a:gd name="connsiteY330" fmla="*/ 765448 h 886329"/>
              <a:gd name="connsiteX331" fmla="*/ 7058641 w 12191627"/>
              <a:gd name="connsiteY331" fmla="*/ 772421 h 886329"/>
              <a:gd name="connsiteX332" fmla="*/ 7082417 w 12191627"/>
              <a:gd name="connsiteY332" fmla="*/ 772421 h 886329"/>
              <a:gd name="connsiteX333" fmla="*/ 7082417 w 12191627"/>
              <a:gd name="connsiteY333" fmla="*/ 779395 h 886329"/>
              <a:gd name="connsiteX334" fmla="*/ 7103221 w 12191627"/>
              <a:gd name="connsiteY334" fmla="*/ 779395 h 886329"/>
              <a:gd name="connsiteX335" fmla="*/ 7103221 w 12191627"/>
              <a:gd name="connsiteY335" fmla="*/ 674786 h 886329"/>
              <a:gd name="connsiteX336" fmla="*/ 7165634 w 12191627"/>
              <a:gd name="connsiteY336" fmla="*/ 660838 h 886329"/>
              <a:gd name="connsiteX337" fmla="*/ 7281542 w 12191627"/>
              <a:gd name="connsiteY337" fmla="*/ 660838 h 886329"/>
              <a:gd name="connsiteX338" fmla="*/ 7281542 w 12191627"/>
              <a:gd name="connsiteY338" fmla="*/ 493464 h 886329"/>
              <a:gd name="connsiteX339" fmla="*/ 7314234 w 12191627"/>
              <a:gd name="connsiteY339" fmla="*/ 481840 h 886329"/>
              <a:gd name="connsiteX340" fmla="*/ 7456891 w 12191627"/>
              <a:gd name="connsiteY340" fmla="*/ 463243 h 886329"/>
              <a:gd name="connsiteX341" fmla="*/ 7507416 w 12191627"/>
              <a:gd name="connsiteY341" fmla="*/ 474866 h 886329"/>
              <a:gd name="connsiteX342" fmla="*/ 7516332 w 12191627"/>
              <a:gd name="connsiteY342" fmla="*/ 481840 h 886329"/>
              <a:gd name="connsiteX343" fmla="*/ 7516332 w 12191627"/>
              <a:gd name="connsiteY343" fmla="*/ 793343 h 886329"/>
              <a:gd name="connsiteX344" fmla="*/ 7537136 w 12191627"/>
              <a:gd name="connsiteY344" fmla="*/ 793343 h 886329"/>
              <a:gd name="connsiteX345" fmla="*/ 7537136 w 12191627"/>
              <a:gd name="connsiteY345" fmla="*/ 667812 h 886329"/>
              <a:gd name="connsiteX346" fmla="*/ 7554968 w 12191627"/>
              <a:gd name="connsiteY346" fmla="*/ 667812 h 886329"/>
              <a:gd name="connsiteX347" fmla="*/ 7554968 w 12191627"/>
              <a:gd name="connsiteY347" fmla="*/ 656189 h 886329"/>
              <a:gd name="connsiteX348" fmla="*/ 7572800 w 12191627"/>
              <a:gd name="connsiteY348" fmla="*/ 649215 h 886329"/>
              <a:gd name="connsiteX349" fmla="*/ 7587660 w 12191627"/>
              <a:gd name="connsiteY349" fmla="*/ 649215 h 886329"/>
              <a:gd name="connsiteX350" fmla="*/ 7587660 w 12191627"/>
              <a:gd name="connsiteY350" fmla="*/ 637592 h 886329"/>
              <a:gd name="connsiteX351" fmla="*/ 7599548 w 12191627"/>
              <a:gd name="connsiteY351" fmla="*/ 630618 h 886329"/>
              <a:gd name="connsiteX352" fmla="*/ 7629268 w 12191627"/>
              <a:gd name="connsiteY352" fmla="*/ 630618 h 886329"/>
              <a:gd name="connsiteX353" fmla="*/ 7629268 w 12191627"/>
              <a:gd name="connsiteY353" fmla="*/ 667812 h 886329"/>
              <a:gd name="connsiteX354" fmla="*/ 7691681 w 12191627"/>
              <a:gd name="connsiteY354" fmla="*/ 667812 h 886329"/>
              <a:gd name="connsiteX355" fmla="*/ 7691681 w 12191627"/>
              <a:gd name="connsiteY355" fmla="*/ 797993 h 886329"/>
              <a:gd name="connsiteX356" fmla="*/ 7715457 w 12191627"/>
              <a:gd name="connsiteY356" fmla="*/ 797993 h 886329"/>
              <a:gd name="connsiteX357" fmla="*/ 7739233 w 12191627"/>
              <a:gd name="connsiteY357" fmla="*/ 791019 h 886329"/>
              <a:gd name="connsiteX358" fmla="*/ 7739233 w 12191627"/>
              <a:gd name="connsiteY358" fmla="*/ 781720 h 886329"/>
              <a:gd name="connsiteX359" fmla="*/ 7730317 w 12191627"/>
              <a:gd name="connsiteY359" fmla="*/ 779395 h 886329"/>
              <a:gd name="connsiteX360" fmla="*/ 7730317 w 12191627"/>
              <a:gd name="connsiteY360" fmla="*/ 772421 h 886329"/>
              <a:gd name="connsiteX361" fmla="*/ 7739233 w 12191627"/>
              <a:gd name="connsiteY361" fmla="*/ 767772 h 886329"/>
              <a:gd name="connsiteX362" fmla="*/ 7739233 w 12191627"/>
              <a:gd name="connsiteY362" fmla="*/ 716630 h 886329"/>
              <a:gd name="connsiteX363" fmla="*/ 7730317 w 12191627"/>
              <a:gd name="connsiteY363" fmla="*/ 714305 h 886329"/>
              <a:gd name="connsiteX364" fmla="*/ 7730317 w 12191627"/>
              <a:gd name="connsiteY364" fmla="*/ 707331 h 886329"/>
              <a:gd name="connsiteX365" fmla="*/ 7739233 w 12191627"/>
              <a:gd name="connsiteY365" fmla="*/ 702682 h 886329"/>
              <a:gd name="connsiteX366" fmla="*/ 7739233 w 12191627"/>
              <a:gd name="connsiteY366" fmla="*/ 698033 h 886329"/>
              <a:gd name="connsiteX367" fmla="*/ 7745177 w 12191627"/>
              <a:gd name="connsiteY367" fmla="*/ 698033 h 886329"/>
              <a:gd name="connsiteX368" fmla="*/ 7745177 w 12191627"/>
              <a:gd name="connsiteY368" fmla="*/ 688734 h 886329"/>
              <a:gd name="connsiteX369" fmla="*/ 7739233 w 12191627"/>
              <a:gd name="connsiteY369" fmla="*/ 688734 h 886329"/>
              <a:gd name="connsiteX370" fmla="*/ 7739233 w 12191627"/>
              <a:gd name="connsiteY370" fmla="*/ 681760 h 886329"/>
              <a:gd name="connsiteX371" fmla="*/ 7748149 w 12191627"/>
              <a:gd name="connsiteY371" fmla="*/ 677111 h 886329"/>
              <a:gd name="connsiteX372" fmla="*/ 7795701 w 12191627"/>
              <a:gd name="connsiteY372" fmla="*/ 612021 h 886329"/>
              <a:gd name="connsiteX373" fmla="*/ 7789757 w 12191627"/>
              <a:gd name="connsiteY373" fmla="*/ 609696 h 886329"/>
              <a:gd name="connsiteX374" fmla="*/ 7789757 w 12191627"/>
              <a:gd name="connsiteY374" fmla="*/ 602722 h 886329"/>
              <a:gd name="connsiteX375" fmla="*/ 7798673 w 12191627"/>
              <a:gd name="connsiteY375" fmla="*/ 600397 h 886329"/>
              <a:gd name="connsiteX376" fmla="*/ 7798673 w 12191627"/>
              <a:gd name="connsiteY376" fmla="*/ 591099 h 886329"/>
              <a:gd name="connsiteX377" fmla="*/ 7804617 w 12191627"/>
              <a:gd name="connsiteY377" fmla="*/ 591099 h 886329"/>
              <a:gd name="connsiteX378" fmla="*/ 7804617 w 12191627"/>
              <a:gd name="connsiteY378" fmla="*/ 570177 h 886329"/>
              <a:gd name="connsiteX379" fmla="*/ 7798673 w 12191627"/>
              <a:gd name="connsiteY379" fmla="*/ 570177 h 886329"/>
              <a:gd name="connsiteX380" fmla="*/ 7798673 w 12191627"/>
              <a:gd name="connsiteY380" fmla="*/ 565528 h 886329"/>
              <a:gd name="connsiteX381" fmla="*/ 7804617 w 12191627"/>
              <a:gd name="connsiteY381" fmla="*/ 563203 h 886329"/>
              <a:gd name="connsiteX382" fmla="*/ 7819477 w 12191627"/>
              <a:gd name="connsiteY382" fmla="*/ 546931 h 886329"/>
              <a:gd name="connsiteX383" fmla="*/ 7819477 w 12191627"/>
              <a:gd name="connsiteY383" fmla="*/ 544606 h 886329"/>
              <a:gd name="connsiteX384" fmla="*/ 7822449 w 12191627"/>
              <a:gd name="connsiteY384" fmla="*/ 544606 h 886329"/>
              <a:gd name="connsiteX385" fmla="*/ 7822449 w 12191627"/>
              <a:gd name="connsiteY385" fmla="*/ 537632 h 886329"/>
              <a:gd name="connsiteX386" fmla="*/ 7822449 w 12191627"/>
              <a:gd name="connsiteY386" fmla="*/ 512061 h 886329"/>
              <a:gd name="connsiteX387" fmla="*/ 7825421 w 12191627"/>
              <a:gd name="connsiteY387" fmla="*/ 505087 h 886329"/>
              <a:gd name="connsiteX388" fmla="*/ 7828393 w 12191627"/>
              <a:gd name="connsiteY388" fmla="*/ 512061 h 886329"/>
              <a:gd name="connsiteX389" fmla="*/ 7831365 w 12191627"/>
              <a:gd name="connsiteY389" fmla="*/ 537632 h 886329"/>
              <a:gd name="connsiteX390" fmla="*/ 7831365 w 12191627"/>
              <a:gd name="connsiteY390" fmla="*/ 544606 h 886329"/>
              <a:gd name="connsiteX391" fmla="*/ 7834337 w 12191627"/>
              <a:gd name="connsiteY391" fmla="*/ 544606 h 886329"/>
              <a:gd name="connsiteX392" fmla="*/ 7834337 w 12191627"/>
              <a:gd name="connsiteY392" fmla="*/ 546931 h 886329"/>
              <a:gd name="connsiteX393" fmla="*/ 7846225 w 12191627"/>
              <a:gd name="connsiteY393" fmla="*/ 563203 h 886329"/>
              <a:gd name="connsiteX394" fmla="*/ 7852169 w 12191627"/>
              <a:gd name="connsiteY394" fmla="*/ 565528 h 886329"/>
              <a:gd name="connsiteX395" fmla="*/ 7852169 w 12191627"/>
              <a:gd name="connsiteY395" fmla="*/ 570177 h 886329"/>
              <a:gd name="connsiteX396" fmla="*/ 7849197 w 12191627"/>
              <a:gd name="connsiteY396" fmla="*/ 570177 h 886329"/>
              <a:gd name="connsiteX397" fmla="*/ 7849197 w 12191627"/>
              <a:gd name="connsiteY397" fmla="*/ 591099 h 886329"/>
              <a:gd name="connsiteX398" fmla="*/ 7855141 w 12191627"/>
              <a:gd name="connsiteY398" fmla="*/ 591099 h 886329"/>
              <a:gd name="connsiteX399" fmla="*/ 7855141 w 12191627"/>
              <a:gd name="connsiteY399" fmla="*/ 600397 h 886329"/>
              <a:gd name="connsiteX400" fmla="*/ 7861086 w 12191627"/>
              <a:gd name="connsiteY400" fmla="*/ 602722 h 886329"/>
              <a:gd name="connsiteX401" fmla="*/ 7861086 w 12191627"/>
              <a:gd name="connsiteY401" fmla="*/ 609696 h 886329"/>
              <a:gd name="connsiteX402" fmla="*/ 7855141 w 12191627"/>
              <a:gd name="connsiteY402" fmla="*/ 612021 h 886329"/>
              <a:gd name="connsiteX403" fmla="*/ 7902694 w 12191627"/>
              <a:gd name="connsiteY403" fmla="*/ 677111 h 886329"/>
              <a:gd name="connsiteX404" fmla="*/ 7911610 w 12191627"/>
              <a:gd name="connsiteY404" fmla="*/ 681760 h 886329"/>
              <a:gd name="connsiteX405" fmla="*/ 7911610 w 12191627"/>
              <a:gd name="connsiteY405" fmla="*/ 688734 h 886329"/>
              <a:gd name="connsiteX406" fmla="*/ 7905666 w 12191627"/>
              <a:gd name="connsiteY406" fmla="*/ 688734 h 886329"/>
              <a:gd name="connsiteX407" fmla="*/ 7905666 w 12191627"/>
              <a:gd name="connsiteY407" fmla="*/ 698033 h 886329"/>
              <a:gd name="connsiteX408" fmla="*/ 7911610 w 12191627"/>
              <a:gd name="connsiteY408" fmla="*/ 698033 h 886329"/>
              <a:gd name="connsiteX409" fmla="*/ 7911610 w 12191627"/>
              <a:gd name="connsiteY409" fmla="*/ 702682 h 886329"/>
              <a:gd name="connsiteX410" fmla="*/ 7920526 w 12191627"/>
              <a:gd name="connsiteY410" fmla="*/ 707331 h 886329"/>
              <a:gd name="connsiteX411" fmla="*/ 7920526 w 12191627"/>
              <a:gd name="connsiteY411" fmla="*/ 714305 h 886329"/>
              <a:gd name="connsiteX412" fmla="*/ 7911610 w 12191627"/>
              <a:gd name="connsiteY412" fmla="*/ 716630 h 886329"/>
              <a:gd name="connsiteX413" fmla="*/ 7911610 w 12191627"/>
              <a:gd name="connsiteY413" fmla="*/ 767772 h 886329"/>
              <a:gd name="connsiteX414" fmla="*/ 7920526 w 12191627"/>
              <a:gd name="connsiteY414" fmla="*/ 772421 h 886329"/>
              <a:gd name="connsiteX415" fmla="*/ 7920526 w 12191627"/>
              <a:gd name="connsiteY415" fmla="*/ 779395 h 886329"/>
              <a:gd name="connsiteX416" fmla="*/ 7911610 w 12191627"/>
              <a:gd name="connsiteY416" fmla="*/ 781720 h 886329"/>
              <a:gd name="connsiteX417" fmla="*/ 7911610 w 12191627"/>
              <a:gd name="connsiteY417" fmla="*/ 788694 h 886329"/>
              <a:gd name="connsiteX418" fmla="*/ 7923498 w 12191627"/>
              <a:gd name="connsiteY418" fmla="*/ 788694 h 886329"/>
              <a:gd name="connsiteX419" fmla="*/ 7923498 w 12191627"/>
              <a:gd name="connsiteY419" fmla="*/ 797993 h 886329"/>
              <a:gd name="connsiteX420" fmla="*/ 7944302 w 12191627"/>
              <a:gd name="connsiteY420" fmla="*/ 797993 h 886329"/>
              <a:gd name="connsiteX421" fmla="*/ 7944302 w 12191627"/>
              <a:gd name="connsiteY421" fmla="*/ 642241 h 886329"/>
              <a:gd name="connsiteX422" fmla="*/ 8021574 w 12191627"/>
              <a:gd name="connsiteY422" fmla="*/ 630618 h 886329"/>
              <a:gd name="connsiteX423" fmla="*/ 8063183 w 12191627"/>
              <a:gd name="connsiteY423" fmla="*/ 630618 h 886329"/>
              <a:gd name="connsiteX424" fmla="*/ 8063183 w 12191627"/>
              <a:gd name="connsiteY424" fmla="*/ 537632 h 886329"/>
              <a:gd name="connsiteX425" fmla="*/ 8179091 w 12191627"/>
              <a:gd name="connsiteY425" fmla="*/ 537632 h 886329"/>
              <a:gd name="connsiteX426" fmla="*/ 8179091 w 12191627"/>
              <a:gd name="connsiteY426" fmla="*/ 777071 h 886329"/>
              <a:gd name="connsiteX427" fmla="*/ 8220700 w 12191627"/>
              <a:gd name="connsiteY427" fmla="*/ 777071 h 886329"/>
              <a:gd name="connsiteX428" fmla="*/ 8220700 w 12191627"/>
              <a:gd name="connsiteY428" fmla="*/ 656189 h 886329"/>
              <a:gd name="connsiteX429" fmla="*/ 8318776 w 12191627"/>
              <a:gd name="connsiteY429" fmla="*/ 656189 h 886329"/>
              <a:gd name="connsiteX430" fmla="*/ 8336608 w 12191627"/>
              <a:gd name="connsiteY430" fmla="*/ 677111 h 886329"/>
              <a:gd name="connsiteX431" fmla="*/ 8336608 w 12191627"/>
              <a:gd name="connsiteY431" fmla="*/ 730583 h 886329"/>
              <a:gd name="connsiteX432" fmla="*/ 8338211 w 12191627"/>
              <a:gd name="connsiteY432" fmla="*/ 730681 h 886329"/>
              <a:gd name="connsiteX433" fmla="*/ 8338211 w 12191627"/>
              <a:gd name="connsiteY433" fmla="*/ 607460 h 886329"/>
              <a:gd name="connsiteX434" fmla="*/ 8359829 w 12191627"/>
              <a:gd name="connsiteY434" fmla="*/ 607460 h 886329"/>
              <a:gd name="connsiteX435" fmla="*/ 8359829 w 12191627"/>
              <a:gd name="connsiteY435" fmla="*/ 471268 h 886329"/>
              <a:gd name="connsiteX436" fmla="*/ 8378745 w 12191627"/>
              <a:gd name="connsiteY436" fmla="*/ 471268 h 886329"/>
              <a:gd name="connsiteX437" fmla="*/ 8378745 w 12191627"/>
              <a:gd name="connsiteY437" fmla="*/ 356694 h 886329"/>
              <a:gd name="connsiteX438" fmla="*/ 8384149 w 12191627"/>
              <a:gd name="connsiteY438" fmla="*/ 354532 h 886329"/>
              <a:gd name="connsiteX439" fmla="*/ 8384149 w 12191627"/>
              <a:gd name="connsiteY439" fmla="*/ 328590 h 886329"/>
              <a:gd name="connsiteX440" fmla="*/ 8405767 w 12191627"/>
              <a:gd name="connsiteY440" fmla="*/ 328590 h 886329"/>
              <a:gd name="connsiteX441" fmla="*/ 8454408 w 12191627"/>
              <a:gd name="connsiteY441" fmla="*/ 246443 h 886329"/>
              <a:gd name="connsiteX442" fmla="*/ 8459812 w 12191627"/>
              <a:gd name="connsiteY442" fmla="*/ 0 h 886329"/>
              <a:gd name="connsiteX443" fmla="*/ 8462515 w 12191627"/>
              <a:gd name="connsiteY443" fmla="*/ 246443 h 886329"/>
              <a:gd name="connsiteX444" fmla="*/ 8513857 w 12191627"/>
              <a:gd name="connsiteY444" fmla="*/ 326429 h 886329"/>
              <a:gd name="connsiteX445" fmla="*/ 8535475 w 12191627"/>
              <a:gd name="connsiteY445" fmla="*/ 326429 h 886329"/>
              <a:gd name="connsiteX446" fmla="*/ 8535475 w 12191627"/>
              <a:gd name="connsiteY446" fmla="*/ 350208 h 886329"/>
              <a:gd name="connsiteX447" fmla="*/ 8540880 w 12191627"/>
              <a:gd name="connsiteY447" fmla="*/ 356694 h 886329"/>
              <a:gd name="connsiteX448" fmla="*/ 8540880 w 12191627"/>
              <a:gd name="connsiteY448" fmla="*/ 471268 h 886329"/>
              <a:gd name="connsiteX449" fmla="*/ 8565200 w 12191627"/>
              <a:gd name="connsiteY449" fmla="*/ 471268 h 886329"/>
              <a:gd name="connsiteX450" fmla="*/ 8565200 w 12191627"/>
              <a:gd name="connsiteY450" fmla="*/ 611783 h 886329"/>
              <a:gd name="connsiteX451" fmla="*/ 8581414 w 12191627"/>
              <a:gd name="connsiteY451" fmla="*/ 609622 h 886329"/>
              <a:gd name="connsiteX452" fmla="*/ 8578711 w 12191627"/>
              <a:gd name="connsiteY452" fmla="*/ 698255 h 886329"/>
              <a:gd name="connsiteX453" fmla="*/ 8594925 w 12191627"/>
              <a:gd name="connsiteY453" fmla="*/ 700416 h 886329"/>
              <a:gd name="connsiteX454" fmla="*/ 8597627 w 12191627"/>
              <a:gd name="connsiteY454" fmla="*/ 706902 h 886329"/>
              <a:gd name="connsiteX455" fmla="*/ 8605734 w 12191627"/>
              <a:gd name="connsiteY455" fmla="*/ 687446 h 886329"/>
              <a:gd name="connsiteX456" fmla="*/ 8624650 w 12191627"/>
              <a:gd name="connsiteY456" fmla="*/ 687446 h 886329"/>
              <a:gd name="connsiteX457" fmla="*/ 8624650 w 12191627"/>
              <a:gd name="connsiteY457" fmla="*/ 719872 h 886329"/>
              <a:gd name="connsiteX458" fmla="*/ 8635459 w 12191627"/>
              <a:gd name="connsiteY458" fmla="*/ 724196 h 886329"/>
              <a:gd name="connsiteX459" fmla="*/ 8635459 w 12191627"/>
              <a:gd name="connsiteY459" fmla="*/ 735005 h 886329"/>
              <a:gd name="connsiteX460" fmla="*/ 8694909 w 12191627"/>
              <a:gd name="connsiteY460" fmla="*/ 735005 h 886329"/>
              <a:gd name="connsiteX461" fmla="*/ 8694909 w 12191627"/>
              <a:gd name="connsiteY461" fmla="*/ 743652 h 886329"/>
              <a:gd name="connsiteX462" fmla="*/ 8716527 w 12191627"/>
              <a:gd name="connsiteY462" fmla="*/ 743652 h 886329"/>
              <a:gd name="connsiteX463" fmla="*/ 8716527 w 12191627"/>
              <a:gd name="connsiteY463" fmla="*/ 713387 h 886329"/>
              <a:gd name="connsiteX464" fmla="*/ 8775976 w 12191627"/>
              <a:gd name="connsiteY464" fmla="*/ 713387 h 886329"/>
              <a:gd name="connsiteX465" fmla="*/ 8775976 w 12191627"/>
              <a:gd name="connsiteY465" fmla="*/ 702578 h 886329"/>
              <a:gd name="connsiteX466" fmla="*/ 8786785 w 12191627"/>
              <a:gd name="connsiteY466" fmla="*/ 702578 h 886329"/>
              <a:gd name="connsiteX467" fmla="*/ 8786785 w 12191627"/>
              <a:gd name="connsiteY467" fmla="*/ 687446 h 886329"/>
              <a:gd name="connsiteX468" fmla="*/ 8794892 w 12191627"/>
              <a:gd name="connsiteY468" fmla="*/ 687446 h 886329"/>
              <a:gd name="connsiteX469" fmla="*/ 8794892 w 12191627"/>
              <a:gd name="connsiteY469" fmla="*/ 678799 h 886329"/>
              <a:gd name="connsiteX470" fmla="*/ 8816510 w 12191627"/>
              <a:gd name="connsiteY470" fmla="*/ 678799 h 886329"/>
              <a:gd name="connsiteX471" fmla="*/ 8816510 w 12191627"/>
              <a:gd name="connsiteY471" fmla="*/ 687446 h 886329"/>
              <a:gd name="connsiteX472" fmla="*/ 8846235 w 12191627"/>
              <a:gd name="connsiteY472" fmla="*/ 687446 h 886329"/>
              <a:gd name="connsiteX473" fmla="*/ 8846235 w 12191627"/>
              <a:gd name="connsiteY473" fmla="*/ 672313 h 886329"/>
              <a:gd name="connsiteX474" fmla="*/ 8865151 w 12191627"/>
              <a:gd name="connsiteY474" fmla="*/ 672313 h 886329"/>
              <a:gd name="connsiteX475" fmla="*/ 8865151 w 12191627"/>
              <a:gd name="connsiteY475" fmla="*/ 696093 h 886329"/>
              <a:gd name="connsiteX476" fmla="*/ 8875959 w 12191627"/>
              <a:gd name="connsiteY476" fmla="*/ 696093 h 886329"/>
              <a:gd name="connsiteX477" fmla="*/ 8875959 w 12191627"/>
              <a:gd name="connsiteY477" fmla="*/ 687446 h 886329"/>
              <a:gd name="connsiteX478" fmla="*/ 8894875 w 12191627"/>
              <a:gd name="connsiteY478" fmla="*/ 687446 h 886329"/>
              <a:gd name="connsiteX479" fmla="*/ 8894875 w 12191627"/>
              <a:gd name="connsiteY479" fmla="*/ 713387 h 886329"/>
              <a:gd name="connsiteX480" fmla="*/ 8916493 w 12191627"/>
              <a:gd name="connsiteY480" fmla="*/ 713387 h 886329"/>
              <a:gd name="connsiteX481" fmla="*/ 8916493 w 12191627"/>
              <a:gd name="connsiteY481" fmla="*/ 726358 h 886329"/>
              <a:gd name="connsiteX482" fmla="*/ 8924600 w 12191627"/>
              <a:gd name="connsiteY482" fmla="*/ 726358 h 886329"/>
              <a:gd name="connsiteX483" fmla="*/ 8924600 w 12191627"/>
              <a:gd name="connsiteY483" fmla="*/ 719872 h 886329"/>
              <a:gd name="connsiteX484" fmla="*/ 8965134 w 12191627"/>
              <a:gd name="connsiteY484" fmla="*/ 719872 h 886329"/>
              <a:gd name="connsiteX485" fmla="*/ 8965134 w 12191627"/>
              <a:gd name="connsiteY485" fmla="*/ 743652 h 886329"/>
              <a:gd name="connsiteX486" fmla="*/ 8975943 w 12191627"/>
              <a:gd name="connsiteY486" fmla="*/ 743652 h 886329"/>
              <a:gd name="connsiteX487" fmla="*/ 8975943 w 12191627"/>
              <a:gd name="connsiteY487" fmla="*/ 752299 h 886329"/>
              <a:gd name="connsiteX488" fmla="*/ 8984050 w 12191627"/>
              <a:gd name="connsiteY488" fmla="*/ 752299 h 886329"/>
              <a:gd name="connsiteX489" fmla="*/ 8984050 w 12191627"/>
              <a:gd name="connsiteY489" fmla="*/ 735005 h 886329"/>
              <a:gd name="connsiteX490" fmla="*/ 8994859 w 12191627"/>
              <a:gd name="connsiteY490" fmla="*/ 735005 h 886329"/>
              <a:gd name="connsiteX491" fmla="*/ 8994859 w 12191627"/>
              <a:gd name="connsiteY491" fmla="*/ 743652 h 886329"/>
              <a:gd name="connsiteX492" fmla="*/ 8997561 w 12191627"/>
              <a:gd name="connsiteY492" fmla="*/ 743652 h 886329"/>
              <a:gd name="connsiteX493" fmla="*/ 8997561 w 12191627"/>
              <a:gd name="connsiteY493" fmla="*/ 741490 h 886329"/>
              <a:gd name="connsiteX494" fmla="*/ 9002965 w 12191627"/>
              <a:gd name="connsiteY494" fmla="*/ 741490 h 886329"/>
              <a:gd name="connsiteX495" fmla="*/ 9002965 w 12191627"/>
              <a:gd name="connsiteY495" fmla="*/ 735005 h 886329"/>
              <a:gd name="connsiteX496" fmla="*/ 9054309 w 12191627"/>
              <a:gd name="connsiteY496" fmla="*/ 735005 h 886329"/>
              <a:gd name="connsiteX497" fmla="*/ 9054309 w 12191627"/>
              <a:gd name="connsiteY497" fmla="*/ 758784 h 886329"/>
              <a:gd name="connsiteX498" fmla="*/ 9075927 w 12191627"/>
              <a:gd name="connsiteY498" fmla="*/ 758784 h 886329"/>
              <a:gd name="connsiteX499" fmla="*/ 9075927 w 12191627"/>
              <a:gd name="connsiteY499" fmla="*/ 767431 h 886329"/>
              <a:gd name="connsiteX500" fmla="*/ 9094842 w 12191627"/>
              <a:gd name="connsiteY500" fmla="*/ 767431 h 886329"/>
              <a:gd name="connsiteX501" fmla="*/ 9094842 w 12191627"/>
              <a:gd name="connsiteY501" fmla="*/ 743652 h 886329"/>
              <a:gd name="connsiteX502" fmla="*/ 9105651 w 12191627"/>
              <a:gd name="connsiteY502" fmla="*/ 743652 h 886329"/>
              <a:gd name="connsiteX503" fmla="*/ 9105651 w 12191627"/>
              <a:gd name="connsiteY503" fmla="*/ 711225 h 886329"/>
              <a:gd name="connsiteX504" fmla="*/ 9116460 w 12191627"/>
              <a:gd name="connsiteY504" fmla="*/ 711225 h 886329"/>
              <a:gd name="connsiteX505" fmla="*/ 9116460 w 12191627"/>
              <a:gd name="connsiteY505" fmla="*/ 696093 h 886329"/>
              <a:gd name="connsiteX506" fmla="*/ 9113758 w 12191627"/>
              <a:gd name="connsiteY506" fmla="*/ 696093 h 886329"/>
              <a:gd name="connsiteX507" fmla="*/ 9121865 w 12191627"/>
              <a:gd name="connsiteY507" fmla="*/ 683122 h 886329"/>
              <a:gd name="connsiteX508" fmla="*/ 9132674 w 12191627"/>
              <a:gd name="connsiteY508" fmla="*/ 711225 h 886329"/>
              <a:gd name="connsiteX509" fmla="*/ 9140781 w 12191627"/>
              <a:gd name="connsiteY509" fmla="*/ 711225 h 886329"/>
              <a:gd name="connsiteX510" fmla="*/ 9140781 w 12191627"/>
              <a:gd name="connsiteY510" fmla="*/ 605298 h 886329"/>
              <a:gd name="connsiteX511" fmla="*/ 9156994 w 12191627"/>
              <a:gd name="connsiteY511" fmla="*/ 605298 h 886329"/>
              <a:gd name="connsiteX512" fmla="*/ 9156994 w 12191627"/>
              <a:gd name="connsiteY512" fmla="*/ 557739 h 886329"/>
              <a:gd name="connsiteX513" fmla="*/ 9192123 w 12191627"/>
              <a:gd name="connsiteY513" fmla="*/ 557739 h 886329"/>
              <a:gd name="connsiteX514" fmla="*/ 9192123 w 12191627"/>
              <a:gd name="connsiteY514" fmla="*/ 536121 h 886329"/>
              <a:gd name="connsiteX515" fmla="*/ 9238062 w 12191627"/>
              <a:gd name="connsiteY515" fmla="*/ 536121 h 886329"/>
              <a:gd name="connsiteX516" fmla="*/ 9238062 w 12191627"/>
              <a:gd name="connsiteY516" fmla="*/ 555577 h 886329"/>
              <a:gd name="connsiteX517" fmla="*/ 9262382 w 12191627"/>
              <a:gd name="connsiteY517" fmla="*/ 555577 h 886329"/>
              <a:gd name="connsiteX518" fmla="*/ 9262382 w 12191627"/>
              <a:gd name="connsiteY518" fmla="*/ 603136 h 886329"/>
              <a:gd name="connsiteX519" fmla="*/ 9273191 w 12191627"/>
              <a:gd name="connsiteY519" fmla="*/ 603136 h 886329"/>
              <a:gd name="connsiteX520" fmla="*/ 9273191 w 12191627"/>
              <a:gd name="connsiteY520" fmla="*/ 607460 h 886329"/>
              <a:gd name="connsiteX521" fmla="*/ 9292107 w 12191627"/>
              <a:gd name="connsiteY521" fmla="*/ 607460 h 886329"/>
              <a:gd name="connsiteX522" fmla="*/ 9292107 w 12191627"/>
              <a:gd name="connsiteY522" fmla="*/ 646372 h 886329"/>
              <a:gd name="connsiteX523" fmla="*/ 9302916 w 12191627"/>
              <a:gd name="connsiteY523" fmla="*/ 646372 h 886329"/>
              <a:gd name="connsiteX524" fmla="*/ 9302916 w 12191627"/>
              <a:gd name="connsiteY524" fmla="*/ 659343 h 886329"/>
              <a:gd name="connsiteX525" fmla="*/ 9324534 w 12191627"/>
              <a:gd name="connsiteY525" fmla="*/ 659343 h 886329"/>
              <a:gd name="connsiteX526" fmla="*/ 9324534 w 12191627"/>
              <a:gd name="connsiteY526" fmla="*/ 663666 h 886329"/>
              <a:gd name="connsiteX527" fmla="*/ 9332641 w 12191627"/>
              <a:gd name="connsiteY527" fmla="*/ 665828 h 886329"/>
              <a:gd name="connsiteX528" fmla="*/ 9332641 w 12191627"/>
              <a:gd name="connsiteY528" fmla="*/ 687446 h 886329"/>
              <a:gd name="connsiteX529" fmla="*/ 9356961 w 12191627"/>
              <a:gd name="connsiteY529" fmla="*/ 687446 h 886329"/>
              <a:gd name="connsiteX530" fmla="*/ 9356961 w 12191627"/>
              <a:gd name="connsiteY530" fmla="*/ 696093 h 886329"/>
              <a:gd name="connsiteX531" fmla="*/ 9370472 w 12191627"/>
              <a:gd name="connsiteY531" fmla="*/ 696093 h 886329"/>
              <a:gd name="connsiteX532" fmla="*/ 9370472 w 12191627"/>
              <a:gd name="connsiteY532" fmla="*/ 713387 h 886329"/>
              <a:gd name="connsiteX533" fmla="*/ 9375877 w 12191627"/>
              <a:gd name="connsiteY533" fmla="*/ 713387 h 886329"/>
              <a:gd name="connsiteX534" fmla="*/ 9375877 w 12191627"/>
              <a:gd name="connsiteY534" fmla="*/ 698255 h 886329"/>
              <a:gd name="connsiteX535" fmla="*/ 9386686 w 12191627"/>
              <a:gd name="connsiteY535" fmla="*/ 698255 h 886329"/>
              <a:gd name="connsiteX536" fmla="*/ 9386686 w 12191627"/>
              <a:gd name="connsiteY536" fmla="*/ 711225 h 886329"/>
              <a:gd name="connsiteX537" fmla="*/ 9394793 w 12191627"/>
              <a:gd name="connsiteY537" fmla="*/ 711225 h 886329"/>
              <a:gd name="connsiteX538" fmla="*/ 9394793 w 12191627"/>
              <a:gd name="connsiteY538" fmla="*/ 706902 h 886329"/>
              <a:gd name="connsiteX539" fmla="*/ 9459647 w 12191627"/>
              <a:gd name="connsiteY539" fmla="*/ 706902 h 886329"/>
              <a:gd name="connsiteX540" fmla="*/ 9459647 w 12191627"/>
              <a:gd name="connsiteY540" fmla="*/ 717711 h 886329"/>
              <a:gd name="connsiteX541" fmla="*/ 9467753 w 12191627"/>
              <a:gd name="connsiteY541" fmla="*/ 717711 h 886329"/>
              <a:gd name="connsiteX542" fmla="*/ 9467753 w 12191627"/>
              <a:gd name="connsiteY542" fmla="*/ 735005 h 886329"/>
              <a:gd name="connsiteX543" fmla="*/ 9489371 w 12191627"/>
              <a:gd name="connsiteY543" fmla="*/ 724196 h 886329"/>
              <a:gd name="connsiteX544" fmla="*/ 9497478 w 12191627"/>
              <a:gd name="connsiteY544" fmla="*/ 683122 h 886329"/>
              <a:gd name="connsiteX545" fmla="*/ 9505585 w 12191627"/>
              <a:gd name="connsiteY545" fmla="*/ 680960 h 886329"/>
              <a:gd name="connsiteX546" fmla="*/ 9508287 w 12191627"/>
              <a:gd name="connsiteY546" fmla="*/ 611783 h 886329"/>
              <a:gd name="connsiteX547" fmla="*/ 9510989 w 12191627"/>
              <a:gd name="connsiteY547" fmla="*/ 680960 h 886329"/>
              <a:gd name="connsiteX548" fmla="*/ 9519096 w 12191627"/>
              <a:gd name="connsiteY548" fmla="*/ 683122 h 886329"/>
              <a:gd name="connsiteX549" fmla="*/ 9519096 w 12191627"/>
              <a:gd name="connsiteY549" fmla="*/ 596651 h 886329"/>
              <a:gd name="connsiteX550" fmla="*/ 9524501 w 12191627"/>
              <a:gd name="connsiteY550" fmla="*/ 596651 h 886329"/>
              <a:gd name="connsiteX551" fmla="*/ 9524501 w 12191627"/>
              <a:gd name="connsiteY551" fmla="*/ 564224 h 886329"/>
              <a:gd name="connsiteX552" fmla="*/ 9575844 w 12191627"/>
              <a:gd name="connsiteY552" fmla="*/ 564224 h 886329"/>
              <a:gd name="connsiteX553" fmla="*/ 9575844 w 12191627"/>
              <a:gd name="connsiteY553" fmla="*/ 596651 h 886329"/>
              <a:gd name="connsiteX554" fmla="*/ 9583951 w 12191627"/>
              <a:gd name="connsiteY554" fmla="*/ 596651 h 886329"/>
              <a:gd name="connsiteX555" fmla="*/ 9583951 w 12191627"/>
              <a:gd name="connsiteY555" fmla="*/ 514503 h 886329"/>
              <a:gd name="connsiteX556" fmla="*/ 9602866 w 12191627"/>
              <a:gd name="connsiteY556" fmla="*/ 514503 h 886329"/>
              <a:gd name="connsiteX557" fmla="*/ 9602866 w 12191627"/>
              <a:gd name="connsiteY557" fmla="*/ 499371 h 886329"/>
              <a:gd name="connsiteX558" fmla="*/ 9632591 w 12191627"/>
              <a:gd name="connsiteY558" fmla="*/ 499371 h 886329"/>
              <a:gd name="connsiteX559" fmla="*/ 9632591 w 12191627"/>
              <a:gd name="connsiteY559" fmla="*/ 490724 h 886329"/>
              <a:gd name="connsiteX560" fmla="*/ 9651507 w 12191627"/>
              <a:gd name="connsiteY560" fmla="*/ 490724 h 886329"/>
              <a:gd name="connsiteX561" fmla="*/ 9651507 w 12191627"/>
              <a:gd name="connsiteY561" fmla="*/ 499371 h 886329"/>
              <a:gd name="connsiteX562" fmla="*/ 9659613 w 12191627"/>
              <a:gd name="connsiteY562" fmla="*/ 499371 h 886329"/>
              <a:gd name="connsiteX563" fmla="*/ 9659613 w 12191627"/>
              <a:gd name="connsiteY563" fmla="*/ 495047 h 886329"/>
              <a:gd name="connsiteX564" fmla="*/ 9673125 w 12191627"/>
              <a:gd name="connsiteY564" fmla="*/ 495047 h 886329"/>
              <a:gd name="connsiteX565" fmla="*/ 9673125 w 12191627"/>
              <a:gd name="connsiteY565" fmla="*/ 499371 h 886329"/>
              <a:gd name="connsiteX566" fmla="*/ 9678529 w 12191627"/>
              <a:gd name="connsiteY566" fmla="*/ 499371 h 886329"/>
              <a:gd name="connsiteX567" fmla="*/ 9678529 w 12191627"/>
              <a:gd name="connsiteY567" fmla="*/ 490724 h 886329"/>
              <a:gd name="connsiteX568" fmla="*/ 9702850 w 12191627"/>
              <a:gd name="connsiteY568" fmla="*/ 490724 h 886329"/>
              <a:gd name="connsiteX569" fmla="*/ 9702850 w 12191627"/>
              <a:gd name="connsiteY569" fmla="*/ 499371 h 886329"/>
              <a:gd name="connsiteX570" fmla="*/ 9743383 w 12191627"/>
              <a:gd name="connsiteY570" fmla="*/ 499371 h 886329"/>
              <a:gd name="connsiteX571" fmla="*/ 9743383 w 12191627"/>
              <a:gd name="connsiteY571" fmla="*/ 512342 h 886329"/>
              <a:gd name="connsiteX572" fmla="*/ 9778513 w 12191627"/>
              <a:gd name="connsiteY572" fmla="*/ 512342 h 886329"/>
              <a:gd name="connsiteX573" fmla="*/ 9778513 w 12191627"/>
              <a:gd name="connsiteY573" fmla="*/ 542607 h 886329"/>
              <a:gd name="connsiteX574" fmla="*/ 9786619 w 12191627"/>
              <a:gd name="connsiteY574" fmla="*/ 542607 h 886329"/>
              <a:gd name="connsiteX575" fmla="*/ 9786619 w 12191627"/>
              <a:gd name="connsiteY575" fmla="*/ 551254 h 886329"/>
              <a:gd name="connsiteX576" fmla="*/ 9792024 w 12191627"/>
              <a:gd name="connsiteY576" fmla="*/ 551254 h 886329"/>
              <a:gd name="connsiteX577" fmla="*/ 9792024 w 12191627"/>
              <a:gd name="connsiteY577" fmla="*/ 581519 h 886329"/>
              <a:gd name="connsiteX578" fmla="*/ 9800131 w 12191627"/>
              <a:gd name="connsiteY578" fmla="*/ 581519 h 886329"/>
              <a:gd name="connsiteX579" fmla="*/ 9800131 w 12191627"/>
              <a:gd name="connsiteY579" fmla="*/ 588004 h 886329"/>
              <a:gd name="connsiteX580" fmla="*/ 9810940 w 12191627"/>
              <a:gd name="connsiteY580" fmla="*/ 588004 h 886329"/>
              <a:gd name="connsiteX581" fmla="*/ 9810940 w 12191627"/>
              <a:gd name="connsiteY581" fmla="*/ 618269 h 886329"/>
              <a:gd name="connsiteX582" fmla="*/ 9832558 w 12191627"/>
              <a:gd name="connsiteY582" fmla="*/ 618269 h 886329"/>
              <a:gd name="connsiteX583" fmla="*/ 9832558 w 12191627"/>
              <a:gd name="connsiteY583" fmla="*/ 642048 h 886329"/>
              <a:gd name="connsiteX584" fmla="*/ 9835260 w 12191627"/>
              <a:gd name="connsiteY584" fmla="*/ 642048 h 886329"/>
              <a:gd name="connsiteX585" fmla="*/ 9835260 w 12191627"/>
              <a:gd name="connsiteY585" fmla="*/ 655019 h 886329"/>
              <a:gd name="connsiteX586" fmla="*/ 9843367 w 12191627"/>
              <a:gd name="connsiteY586" fmla="*/ 655019 h 886329"/>
              <a:gd name="connsiteX587" fmla="*/ 9843367 w 12191627"/>
              <a:gd name="connsiteY587" fmla="*/ 678799 h 886329"/>
              <a:gd name="connsiteX588" fmla="*/ 9856878 w 12191627"/>
              <a:gd name="connsiteY588" fmla="*/ 678799 h 886329"/>
              <a:gd name="connsiteX589" fmla="*/ 9856878 w 12191627"/>
              <a:gd name="connsiteY589" fmla="*/ 680960 h 886329"/>
              <a:gd name="connsiteX590" fmla="*/ 9859581 w 12191627"/>
              <a:gd name="connsiteY590" fmla="*/ 680960 h 886329"/>
              <a:gd name="connsiteX591" fmla="*/ 9859581 w 12191627"/>
              <a:gd name="connsiteY591" fmla="*/ 696093 h 886329"/>
              <a:gd name="connsiteX592" fmla="*/ 9875794 w 12191627"/>
              <a:gd name="connsiteY592" fmla="*/ 680960 h 886329"/>
              <a:gd name="connsiteX593" fmla="*/ 9913626 w 12191627"/>
              <a:gd name="connsiteY593" fmla="*/ 680960 h 886329"/>
              <a:gd name="connsiteX594" fmla="*/ 9913626 w 12191627"/>
              <a:gd name="connsiteY594" fmla="*/ 767431 h 886329"/>
              <a:gd name="connsiteX595" fmla="*/ 9921733 w 12191627"/>
              <a:gd name="connsiteY595" fmla="*/ 767431 h 886329"/>
              <a:gd name="connsiteX596" fmla="*/ 9929839 w 12191627"/>
              <a:gd name="connsiteY596" fmla="*/ 756623 h 886329"/>
              <a:gd name="connsiteX597" fmla="*/ 9929839 w 12191627"/>
              <a:gd name="connsiteY597" fmla="*/ 771755 h 886329"/>
              <a:gd name="connsiteX598" fmla="*/ 9935244 w 12191627"/>
              <a:gd name="connsiteY598" fmla="*/ 771755 h 886329"/>
              <a:gd name="connsiteX599" fmla="*/ 9935244 w 12191627"/>
              <a:gd name="connsiteY599" fmla="*/ 726358 h 886329"/>
              <a:gd name="connsiteX600" fmla="*/ 9943351 w 12191627"/>
              <a:gd name="connsiteY600" fmla="*/ 726358 h 886329"/>
              <a:gd name="connsiteX601" fmla="*/ 9943351 w 12191627"/>
              <a:gd name="connsiteY601" fmla="*/ 661504 h 886329"/>
              <a:gd name="connsiteX602" fmla="*/ 9954159 w 12191627"/>
              <a:gd name="connsiteY602" fmla="*/ 661504 h 886329"/>
              <a:gd name="connsiteX603" fmla="*/ 9970373 w 12191627"/>
              <a:gd name="connsiteY603" fmla="*/ 618269 h 886329"/>
              <a:gd name="connsiteX604" fmla="*/ 9983884 w 12191627"/>
              <a:gd name="connsiteY604" fmla="*/ 618269 h 886329"/>
              <a:gd name="connsiteX605" fmla="*/ 9997395 w 12191627"/>
              <a:gd name="connsiteY605" fmla="*/ 661504 h 886329"/>
              <a:gd name="connsiteX606" fmla="*/ 10008205 w 12191627"/>
              <a:gd name="connsiteY606" fmla="*/ 661504 h 886329"/>
              <a:gd name="connsiteX607" fmla="*/ 10008205 w 12191627"/>
              <a:gd name="connsiteY607" fmla="*/ 700416 h 886329"/>
              <a:gd name="connsiteX608" fmla="*/ 10027120 w 12191627"/>
              <a:gd name="connsiteY608" fmla="*/ 700416 h 886329"/>
              <a:gd name="connsiteX609" fmla="*/ 10027120 w 12191627"/>
              <a:gd name="connsiteY609" fmla="*/ 717711 h 886329"/>
              <a:gd name="connsiteX610" fmla="*/ 10032525 w 12191627"/>
              <a:gd name="connsiteY610" fmla="*/ 717711 h 886329"/>
              <a:gd name="connsiteX611" fmla="*/ 10032525 w 12191627"/>
              <a:gd name="connsiteY611" fmla="*/ 700416 h 886329"/>
              <a:gd name="connsiteX612" fmla="*/ 10048739 w 12191627"/>
              <a:gd name="connsiteY612" fmla="*/ 700416 h 886329"/>
              <a:gd name="connsiteX613" fmla="*/ 10048739 w 12191627"/>
              <a:gd name="connsiteY613" fmla="*/ 713387 h 886329"/>
              <a:gd name="connsiteX614" fmla="*/ 10089272 w 12191627"/>
              <a:gd name="connsiteY614" fmla="*/ 713387 h 886329"/>
              <a:gd name="connsiteX615" fmla="*/ 10089272 w 12191627"/>
              <a:gd name="connsiteY615" fmla="*/ 676637 h 886329"/>
              <a:gd name="connsiteX616" fmla="*/ 10102783 w 12191627"/>
              <a:gd name="connsiteY616" fmla="*/ 676637 h 886329"/>
              <a:gd name="connsiteX617" fmla="*/ 10102783 w 12191627"/>
              <a:gd name="connsiteY617" fmla="*/ 698255 h 886329"/>
              <a:gd name="connsiteX618" fmla="*/ 10105486 w 12191627"/>
              <a:gd name="connsiteY618" fmla="*/ 698255 h 886329"/>
              <a:gd name="connsiteX619" fmla="*/ 10105486 w 12191627"/>
              <a:gd name="connsiteY619" fmla="*/ 665828 h 886329"/>
              <a:gd name="connsiteX620" fmla="*/ 10135211 w 12191627"/>
              <a:gd name="connsiteY620" fmla="*/ 665828 h 886329"/>
              <a:gd name="connsiteX621" fmla="*/ 10135211 w 12191627"/>
              <a:gd name="connsiteY621" fmla="*/ 652857 h 886329"/>
              <a:gd name="connsiteX622" fmla="*/ 10143317 w 12191627"/>
              <a:gd name="connsiteY622" fmla="*/ 652857 h 886329"/>
              <a:gd name="connsiteX623" fmla="*/ 10143317 w 12191627"/>
              <a:gd name="connsiteY623" fmla="*/ 637725 h 886329"/>
              <a:gd name="connsiteX624" fmla="*/ 10148722 w 12191627"/>
              <a:gd name="connsiteY624" fmla="*/ 637725 h 886329"/>
              <a:gd name="connsiteX625" fmla="*/ 10148722 w 12191627"/>
              <a:gd name="connsiteY625" fmla="*/ 644210 h 886329"/>
              <a:gd name="connsiteX626" fmla="*/ 10173042 w 12191627"/>
              <a:gd name="connsiteY626" fmla="*/ 644210 h 886329"/>
              <a:gd name="connsiteX627" fmla="*/ 10173042 w 12191627"/>
              <a:gd name="connsiteY627" fmla="*/ 637725 h 886329"/>
              <a:gd name="connsiteX628" fmla="*/ 10181149 w 12191627"/>
              <a:gd name="connsiteY628" fmla="*/ 637725 h 886329"/>
              <a:gd name="connsiteX629" fmla="*/ 10181149 w 12191627"/>
              <a:gd name="connsiteY629" fmla="*/ 648534 h 886329"/>
              <a:gd name="connsiteX630" fmla="*/ 10232492 w 12191627"/>
              <a:gd name="connsiteY630" fmla="*/ 648534 h 886329"/>
              <a:gd name="connsiteX631" fmla="*/ 10232492 w 12191627"/>
              <a:gd name="connsiteY631" fmla="*/ 786887 h 886329"/>
              <a:gd name="connsiteX632" fmla="*/ 10248705 w 12191627"/>
              <a:gd name="connsiteY632" fmla="*/ 786887 h 886329"/>
              <a:gd name="connsiteX633" fmla="*/ 10248705 w 12191627"/>
              <a:gd name="connsiteY633" fmla="*/ 773917 h 886329"/>
              <a:gd name="connsiteX634" fmla="*/ 10254110 w 12191627"/>
              <a:gd name="connsiteY634" fmla="*/ 773917 h 886329"/>
              <a:gd name="connsiteX635" fmla="*/ 10254110 w 12191627"/>
              <a:gd name="connsiteY635" fmla="*/ 786887 h 886329"/>
              <a:gd name="connsiteX636" fmla="*/ 10294644 w 12191627"/>
              <a:gd name="connsiteY636" fmla="*/ 786887 h 886329"/>
              <a:gd name="connsiteX637" fmla="*/ 10294644 w 12191627"/>
              <a:gd name="connsiteY637" fmla="*/ 756623 h 886329"/>
              <a:gd name="connsiteX638" fmla="*/ 10310857 w 12191627"/>
              <a:gd name="connsiteY638" fmla="*/ 756623 h 886329"/>
              <a:gd name="connsiteX639" fmla="*/ 10313559 w 12191627"/>
              <a:gd name="connsiteY639" fmla="*/ 754461 h 886329"/>
              <a:gd name="connsiteX640" fmla="*/ 10327071 w 12191627"/>
              <a:gd name="connsiteY640" fmla="*/ 754461 h 886329"/>
              <a:gd name="connsiteX641" fmla="*/ 10332475 w 12191627"/>
              <a:gd name="connsiteY641" fmla="*/ 756623 h 886329"/>
              <a:gd name="connsiteX642" fmla="*/ 10345987 w 12191627"/>
              <a:gd name="connsiteY642" fmla="*/ 756623 h 886329"/>
              <a:gd name="connsiteX643" fmla="*/ 10345987 w 12191627"/>
              <a:gd name="connsiteY643" fmla="*/ 786887 h 886329"/>
              <a:gd name="connsiteX644" fmla="*/ 10356795 w 12191627"/>
              <a:gd name="connsiteY644" fmla="*/ 786887 h 886329"/>
              <a:gd name="connsiteX645" fmla="*/ 10356795 w 12191627"/>
              <a:gd name="connsiteY645" fmla="*/ 804182 h 886329"/>
              <a:gd name="connsiteX646" fmla="*/ 10386520 w 12191627"/>
              <a:gd name="connsiteY646" fmla="*/ 806343 h 886329"/>
              <a:gd name="connsiteX647" fmla="*/ 10386520 w 12191627"/>
              <a:gd name="connsiteY647" fmla="*/ 789049 h 886329"/>
              <a:gd name="connsiteX648" fmla="*/ 10489206 w 12191627"/>
              <a:gd name="connsiteY648" fmla="*/ 789049 h 886329"/>
              <a:gd name="connsiteX649" fmla="*/ 10489206 w 12191627"/>
              <a:gd name="connsiteY649" fmla="*/ 806343 h 886329"/>
              <a:gd name="connsiteX650" fmla="*/ 10502717 w 12191627"/>
              <a:gd name="connsiteY650" fmla="*/ 806343 h 886329"/>
              <a:gd name="connsiteX651" fmla="*/ 10502717 w 12191627"/>
              <a:gd name="connsiteY651" fmla="*/ 810667 h 886329"/>
              <a:gd name="connsiteX652" fmla="*/ 10494611 w 12191627"/>
              <a:gd name="connsiteY652" fmla="*/ 810667 h 886329"/>
              <a:gd name="connsiteX653" fmla="*/ 10494611 w 12191627"/>
              <a:gd name="connsiteY653" fmla="*/ 845255 h 886329"/>
              <a:gd name="connsiteX654" fmla="*/ 10524335 w 12191627"/>
              <a:gd name="connsiteY654" fmla="*/ 845255 h 886329"/>
              <a:gd name="connsiteX655" fmla="*/ 10524335 w 12191627"/>
              <a:gd name="connsiteY655" fmla="*/ 832285 h 886329"/>
              <a:gd name="connsiteX656" fmla="*/ 10524335 w 12191627"/>
              <a:gd name="connsiteY656" fmla="*/ 825799 h 886329"/>
              <a:gd name="connsiteX657" fmla="*/ 10529740 w 12191627"/>
              <a:gd name="connsiteY657" fmla="*/ 823638 h 886329"/>
              <a:gd name="connsiteX658" fmla="*/ 10529740 w 12191627"/>
              <a:gd name="connsiteY658" fmla="*/ 814991 h 886329"/>
              <a:gd name="connsiteX659" fmla="*/ 10543251 w 12191627"/>
              <a:gd name="connsiteY659" fmla="*/ 814991 h 886329"/>
              <a:gd name="connsiteX660" fmla="*/ 10543251 w 12191627"/>
              <a:gd name="connsiteY660" fmla="*/ 819314 h 886329"/>
              <a:gd name="connsiteX661" fmla="*/ 10554060 w 12191627"/>
              <a:gd name="connsiteY661" fmla="*/ 819314 h 886329"/>
              <a:gd name="connsiteX662" fmla="*/ 10554060 w 12191627"/>
              <a:gd name="connsiteY662" fmla="*/ 814991 h 886329"/>
              <a:gd name="connsiteX663" fmla="*/ 10564869 w 12191627"/>
              <a:gd name="connsiteY663" fmla="*/ 814991 h 886329"/>
              <a:gd name="connsiteX664" fmla="*/ 10567571 w 12191627"/>
              <a:gd name="connsiteY664" fmla="*/ 782564 h 886329"/>
              <a:gd name="connsiteX665" fmla="*/ 10575678 w 12191627"/>
              <a:gd name="connsiteY665" fmla="*/ 782564 h 886329"/>
              <a:gd name="connsiteX666" fmla="*/ 10578381 w 12191627"/>
              <a:gd name="connsiteY666" fmla="*/ 819314 h 886329"/>
              <a:gd name="connsiteX667" fmla="*/ 10589189 w 12191627"/>
              <a:gd name="connsiteY667" fmla="*/ 819314 h 886329"/>
              <a:gd name="connsiteX668" fmla="*/ 10591892 w 12191627"/>
              <a:gd name="connsiteY668" fmla="*/ 782564 h 886329"/>
              <a:gd name="connsiteX669" fmla="*/ 10599999 w 12191627"/>
              <a:gd name="connsiteY669" fmla="*/ 782564 h 886329"/>
              <a:gd name="connsiteX670" fmla="*/ 10602701 w 12191627"/>
              <a:gd name="connsiteY670" fmla="*/ 819314 h 886329"/>
              <a:gd name="connsiteX671" fmla="*/ 10629723 w 12191627"/>
              <a:gd name="connsiteY671" fmla="*/ 825799 h 886329"/>
              <a:gd name="connsiteX672" fmla="*/ 10629723 w 12191627"/>
              <a:gd name="connsiteY672" fmla="*/ 843094 h 886329"/>
              <a:gd name="connsiteX673" fmla="*/ 10656746 w 12191627"/>
              <a:gd name="connsiteY673" fmla="*/ 843094 h 886329"/>
              <a:gd name="connsiteX674" fmla="*/ 10656746 w 12191627"/>
              <a:gd name="connsiteY674" fmla="*/ 834447 h 886329"/>
              <a:gd name="connsiteX675" fmla="*/ 10667555 w 12191627"/>
              <a:gd name="connsiteY675" fmla="*/ 834447 h 886329"/>
              <a:gd name="connsiteX676" fmla="*/ 10667555 w 12191627"/>
              <a:gd name="connsiteY676" fmla="*/ 843094 h 886329"/>
              <a:gd name="connsiteX677" fmla="*/ 10672959 w 12191627"/>
              <a:gd name="connsiteY677" fmla="*/ 843094 h 886329"/>
              <a:gd name="connsiteX678" fmla="*/ 10672959 w 12191627"/>
              <a:gd name="connsiteY678" fmla="*/ 808505 h 886329"/>
              <a:gd name="connsiteX679" fmla="*/ 10689173 w 12191627"/>
              <a:gd name="connsiteY679" fmla="*/ 808505 h 886329"/>
              <a:gd name="connsiteX680" fmla="*/ 10689173 w 12191627"/>
              <a:gd name="connsiteY680" fmla="*/ 814991 h 886329"/>
              <a:gd name="connsiteX681" fmla="*/ 10713493 w 12191627"/>
              <a:gd name="connsiteY681" fmla="*/ 814991 h 886329"/>
              <a:gd name="connsiteX682" fmla="*/ 10713493 w 12191627"/>
              <a:gd name="connsiteY682" fmla="*/ 810667 h 886329"/>
              <a:gd name="connsiteX683" fmla="*/ 10721600 w 12191627"/>
              <a:gd name="connsiteY683" fmla="*/ 810667 h 886329"/>
              <a:gd name="connsiteX684" fmla="*/ 10721600 w 12191627"/>
              <a:gd name="connsiteY684" fmla="*/ 814991 h 886329"/>
              <a:gd name="connsiteX685" fmla="*/ 10729707 w 12191627"/>
              <a:gd name="connsiteY685" fmla="*/ 814991 h 886329"/>
              <a:gd name="connsiteX686" fmla="*/ 10729707 w 12191627"/>
              <a:gd name="connsiteY686" fmla="*/ 806343 h 886329"/>
              <a:gd name="connsiteX687" fmla="*/ 10740516 w 12191627"/>
              <a:gd name="connsiteY687" fmla="*/ 806343 h 886329"/>
              <a:gd name="connsiteX688" fmla="*/ 10740516 w 12191627"/>
              <a:gd name="connsiteY688" fmla="*/ 799858 h 886329"/>
              <a:gd name="connsiteX689" fmla="*/ 10751325 w 12191627"/>
              <a:gd name="connsiteY689" fmla="*/ 799858 h 886329"/>
              <a:gd name="connsiteX690" fmla="*/ 10751325 w 12191627"/>
              <a:gd name="connsiteY690" fmla="*/ 806343 h 886329"/>
              <a:gd name="connsiteX691" fmla="*/ 10897247 w 12191627"/>
              <a:gd name="connsiteY691" fmla="*/ 806343 h 886329"/>
              <a:gd name="connsiteX692" fmla="*/ 10897247 w 12191627"/>
              <a:gd name="connsiteY692" fmla="*/ 810667 h 886329"/>
              <a:gd name="connsiteX693" fmla="*/ 10913460 w 12191627"/>
              <a:gd name="connsiteY693" fmla="*/ 810667 h 886329"/>
              <a:gd name="connsiteX694" fmla="*/ 10913460 w 12191627"/>
              <a:gd name="connsiteY694" fmla="*/ 806343 h 886329"/>
              <a:gd name="connsiteX695" fmla="*/ 10935078 w 12191627"/>
              <a:gd name="connsiteY695" fmla="*/ 806343 h 886329"/>
              <a:gd name="connsiteX696" fmla="*/ 10935078 w 12191627"/>
              <a:gd name="connsiteY696" fmla="*/ 812829 h 886329"/>
              <a:gd name="connsiteX697" fmla="*/ 10953994 w 12191627"/>
              <a:gd name="connsiteY697" fmla="*/ 812829 h 886329"/>
              <a:gd name="connsiteX698" fmla="*/ 10953994 w 12191627"/>
              <a:gd name="connsiteY698" fmla="*/ 836608 h 886329"/>
              <a:gd name="connsiteX699" fmla="*/ 10986421 w 12191627"/>
              <a:gd name="connsiteY699" fmla="*/ 838770 h 886329"/>
              <a:gd name="connsiteX700" fmla="*/ 10986421 w 12191627"/>
              <a:gd name="connsiteY700" fmla="*/ 817152 h 886329"/>
              <a:gd name="connsiteX701" fmla="*/ 10989123 w 12191627"/>
              <a:gd name="connsiteY701" fmla="*/ 817152 h 886329"/>
              <a:gd name="connsiteX702" fmla="*/ 10989123 w 12191627"/>
              <a:gd name="connsiteY702" fmla="*/ 838770 h 886329"/>
              <a:gd name="connsiteX703" fmla="*/ 10997230 w 12191627"/>
              <a:gd name="connsiteY703" fmla="*/ 838770 h 886329"/>
              <a:gd name="connsiteX704" fmla="*/ 10997230 w 12191627"/>
              <a:gd name="connsiteY704" fmla="*/ 797696 h 886329"/>
              <a:gd name="connsiteX705" fmla="*/ 11005337 w 12191627"/>
              <a:gd name="connsiteY705" fmla="*/ 797696 h 886329"/>
              <a:gd name="connsiteX706" fmla="*/ 11005337 w 12191627"/>
              <a:gd name="connsiteY706" fmla="*/ 840932 h 886329"/>
              <a:gd name="connsiteX707" fmla="*/ 11013444 w 12191627"/>
              <a:gd name="connsiteY707" fmla="*/ 840932 h 886329"/>
              <a:gd name="connsiteX708" fmla="*/ 11013444 w 12191627"/>
              <a:gd name="connsiteY708" fmla="*/ 810667 h 886329"/>
              <a:gd name="connsiteX709" fmla="*/ 11064787 w 12191627"/>
              <a:gd name="connsiteY709" fmla="*/ 810667 h 886329"/>
              <a:gd name="connsiteX710" fmla="*/ 11064787 w 12191627"/>
              <a:gd name="connsiteY710" fmla="*/ 836608 h 886329"/>
              <a:gd name="connsiteX711" fmla="*/ 11078298 w 12191627"/>
              <a:gd name="connsiteY711" fmla="*/ 836608 h 886329"/>
              <a:gd name="connsiteX712" fmla="*/ 11099916 w 12191627"/>
              <a:gd name="connsiteY712" fmla="*/ 404253 h 886329"/>
              <a:gd name="connsiteX713" fmla="*/ 11083702 w 12191627"/>
              <a:gd name="connsiteY713" fmla="*/ 382635 h 886329"/>
              <a:gd name="connsiteX714" fmla="*/ 11075595 w 12191627"/>
              <a:gd name="connsiteY714" fmla="*/ 378311 h 886329"/>
              <a:gd name="connsiteX715" fmla="*/ 11086405 w 12191627"/>
              <a:gd name="connsiteY715" fmla="*/ 354532 h 886329"/>
              <a:gd name="connsiteX716" fmla="*/ 11086405 w 12191627"/>
              <a:gd name="connsiteY716" fmla="*/ 337238 h 886329"/>
              <a:gd name="connsiteX717" fmla="*/ 11105320 w 12191627"/>
              <a:gd name="connsiteY717" fmla="*/ 337238 h 886329"/>
              <a:gd name="connsiteX718" fmla="*/ 11105320 w 12191627"/>
              <a:gd name="connsiteY718" fmla="*/ 315620 h 886329"/>
              <a:gd name="connsiteX719" fmla="*/ 11108023 w 12191627"/>
              <a:gd name="connsiteY719" fmla="*/ 311296 h 886329"/>
              <a:gd name="connsiteX720" fmla="*/ 11108023 w 12191627"/>
              <a:gd name="connsiteY720" fmla="*/ 233472 h 886329"/>
              <a:gd name="connsiteX721" fmla="*/ 11105320 w 12191627"/>
              <a:gd name="connsiteY721" fmla="*/ 226987 h 886329"/>
              <a:gd name="connsiteX722" fmla="*/ 11113427 w 12191627"/>
              <a:gd name="connsiteY722" fmla="*/ 220502 h 886329"/>
              <a:gd name="connsiteX723" fmla="*/ 11113427 w 12191627"/>
              <a:gd name="connsiteY723" fmla="*/ 162134 h 886329"/>
              <a:gd name="connsiteX724" fmla="*/ 11116129 w 12191627"/>
              <a:gd name="connsiteY724" fmla="*/ 157810 h 886329"/>
              <a:gd name="connsiteX725" fmla="*/ 11116129 w 12191627"/>
              <a:gd name="connsiteY725" fmla="*/ 101604 h 886329"/>
              <a:gd name="connsiteX726" fmla="*/ 11118832 w 12191627"/>
              <a:gd name="connsiteY726" fmla="*/ 99442 h 886329"/>
              <a:gd name="connsiteX727" fmla="*/ 11118832 w 12191627"/>
              <a:gd name="connsiteY727" fmla="*/ 82148 h 886329"/>
              <a:gd name="connsiteX728" fmla="*/ 11121534 w 12191627"/>
              <a:gd name="connsiteY728" fmla="*/ 79986 h 886329"/>
              <a:gd name="connsiteX729" fmla="*/ 11124236 w 12191627"/>
              <a:gd name="connsiteY729" fmla="*/ 82148 h 886329"/>
              <a:gd name="connsiteX730" fmla="*/ 11124236 w 12191627"/>
              <a:gd name="connsiteY730" fmla="*/ 99442 h 886329"/>
              <a:gd name="connsiteX731" fmla="*/ 11126938 w 12191627"/>
              <a:gd name="connsiteY731" fmla="*/ 101604 h 886329"/>
              <a:gd name="connsiteX732" fmla="*/ 11126938 w 12191627"/>
              <a:gd name="connsiteY732" fmla="*/ 157810 h 886329"/>
              <a:gd name="connsiteX733" fmla="*/ 11129641 w 12191627"/>
              <a:gd name="connsiteY733" fmla="*/ 162134 h 886329"/>
              <a:gd name="connsiteX734" fmla="*/ 11129641 w 12191627"/>
              <a:gd name="connsiteY734" fmla="*/ 220502 h 886329"/>
              <a:gd name="connsiteX735" fmla="*/ 11137747 w 12191627"/>
              <a:gd name="connsiteY735" fmla="*/ 226987 h 886329"/>
              <a:gd name="connsiteX736" fmla="*/ 11135045 w 12191627"/>
              <a:gd name="connsiteY736" fmla="*/ 233472 h 886329"/>
              <a:gd name="connsiteX737" fmla="*/ 11135045 w 12191627"/>
              <a:gd name="connsiteY737" fmla="*/ 311296 h 886329"/>
              <a:gd name="connsiteX738" fmla="*/ 11137747 w 12191627"/>
              <a:gd name="connsiteY738" fmla="*/ 315620 h 886329"/>
              <a:gd name="connsiteX739" fmla="*/ 11137747 w 12191627"/>
              <a:gd name="connsiteY739" fmla="*/ 337238 h 886329"/>
              <a:gd name="connsiteX740" fmla="*/ 11156663 w 12191627"/>
              <a:gd name="connsiteY740" fmla="*/ 337238 h 886329"/>
              <a:gd name="connsiteX741" fmla="*/ 11156663 w 12191627"/>
              <a:gd name="connsiteY741" fmla="*/ 354532 h 886329"/>
              <a:gd name="connsiteX742" fmla="*/ 11167472 w 12191627"/>
              <a:gd name="connsiteY742" fmla="*/ 378311 h 886329"/>
              <a:gd name="connsiteX743" fmla="*/ 11159365 w 12191627"/>
              <a:gd name="connsiteY743" fmla="*/ 382635 h 886329"/>
              <a:gd name="connsiteX744" fmla="*/ 11143152 w 12191627"/>
              <a:gd name="connsiteY744" fmla="*/ 404253 h 886329"/>
              <a:gd name="connsiteX745" fmla="*/ 11153961 w 12191627"/>
              <a:gd name="connsiteY745" fmla="*/ 657181 h 886329"/>
              <a:gd name="connsiteX746" fmla="*/ 11240433 w 12191627"/>
              <a:gd name="connsiteY746" fmla="*/ 657181 h 886329"/>
              <a:gd name="connsiteX747" fmla="*/ 11240433 w 12191627"/>
              <a:gd name="connsiteY747" fmla="*/ 732843 h 886329"/>
              <a:gd name="connsiteX748" fmla="*/ 11251242 w 12191627"/>
              <a:gd name="connsiteY748" fmla="*/ 732843 h 886329"/>
              <a:gd name="connsiteX749" fmla="*/ 11253944 w 12191627"/>
              <a:gd name="connsiteY749" fmla="*/ 726358 h 886329"/>
              <a:gd name="connsiteX750" fmla="*/ 11262051 w 12191627"/>
              <a:gd name="connsiteY750" fmla="*/ 726358 h 886329"/>
              <a:gd name="connsiteX751" fmla="*/ 11264753 w 12191627"/>
              <a:gd name="connsiteY751" fmla="*/ 735005 h 886329"/>
              <a:gd name="connsiteX752" fmla="*/ 11280967 w 12191627"/>
              <a:gd name="connsiteY752" fmla="*/ 735005 h 886329"/>
              <a:gd name="connsiteX753" fmla="*/ 11280967 w 12191627"/>
              <a:gd name="connsiteY753" fmla="*/ 728519 h 886329"/>
              <a:gd name="connsiteX754" fmla="*/ 11310692 w 12191627"/>
              <a:gd name="connsiteY754" fmla="*/ 728519 h 886329"/>
              <a:gd name="connsiteX755" fmla="*/ 11310692 w 12191627"/>
              <a:gd name="connsiteY755" fmla="*/ 735005 h 886329"/>
              <a:gd name="connsiteX756" fmla="*/ 11337714 w 12191627"/>
              <a:gd name="connsiteY756" fmla="*/ 735005 h 886329"/>
              <a:gd name="connsiteX757" fmla="*/ 11337714 w 12191627"/>
              <a:gd name="connsiteY757" fmla="*/ 780402 h 886329"/>
              <a:gd name="connsiteX758" fmla="*/ 11356630 w 12191627"/>
              <a:gd name="connsiteY758" fmla="*/ 780402 h 886329"/>
              <a:gd name="connsiteX759" fmla="*/ 11356630 w 12191627"/>
              <a:gd name="connsiteY759" fmla="*/ 767431 h 886329"/>
              <a:gd name="connsiteX760" fmla="*/ 11378248 w 12191627"/>
              <a:gd name="connsiteY760" fmla="*/ 767431 h 886329"/>
              <a:gd name="connsiteX761" fmla="*/ 11378248 w 12191627"/>
              <a:gd name="connsiteY761" fmla="*/ 588004 h 886329"/>
              <a:gd name="connsiteX762" fmla="*/ 11386355 w 12191627"/>
              <a:gd name="connsiteY762" fmla="*/ 581519 h 886329"/>
              <a:gd name="connsiteX763" fmla="*/ 11483636 w 12191627"/>
              <a:gd name="connsiteY763" fmla="*/ 581519 h 886329"/>
              <a:gd name="connsiteX764" fmla="*/ 11483636 w 12191627"/>
              <a:gd name="connsiteY764" fmla="*/ 590166 h 886329"/>
              <a:gd name="connsiteX765" fmla="*/ 11497147 w 12191627"/>
              <a:gd name="connsiteY765" fmla="*/ 590166 h 886329"/>
              <a:gd name="connsiteX766" fmla="*/ 11497147 w 12191627"/>
              <a:gd name="connsiteY766" fmla="*/ 704740 h 886329"/>
              <a:gd name="connsiteX767" fmla="*/ 11526872 w 12191627"/>
              <a:gd name="connsiteY767" fmla="*/ 704740 h 886329"/>
              <a:gd name="connsiteX768" fmla="*/ 11526872 w 12191627"/>
              <a:gd name="connsiteY768" fmla="*/ 637725 h 886329"/>
              <a:gd name="connsiteX769" fmla="*/ 11562001 w 12191627"/>
              <a:gd name="connsiteY769" fmla="*/ 637725 h 886329"/>
              <a:gd name="connsiteX770" fmla="*/ 11567406 w 12191627"/>
              <a:gd name="connsiteY770" fmla="*/ 633401 h 886329"/>
              <a:gd name="connsiteX771" fmla="*/ 11578215 w 12191627"/>
              <a:gd name="connsiteY771" fmla="*/ 633401 h 886329"/>
              <a:gd name="connsiteX772" fmla="*/ 11583619 w 12191627"/>
              <a:gd name="connsiteY772" fmla="*/ 637725 h 886329"/>
              <a:gd name="connsiteX773" fmla="*/ 11613344 w 12191627"/>
              <a:gd name="connsiteY773" fmla="*/ 637725 h 886329"/>
              <a:gd name="connsiteX774" fmla="*/ 11613344 w 12191627"/>
              <a:gd name="connsiteY774" fmla="*/ 520989 h 886329"/>
              <a:gd name="connsiteX775" fmla="*/ 11689007 w 12191627"/>
              <a:gd name="connsiteY775" fmla="*/ 510180 h 886329"/>
              <a:gd name="connsiteX776" fmla="*/ 11689007 w 12191627"/>
              <a:gd name="connsiteY776" fmla="*/ 518827 h 886329"/>
              <a:gd name="connsiteX777" fmla="*/ 11724137 w 12191627"/>
              <a:gd name="connsiteY777" fmla="*/ 518827 h 886329"/>
              <a:gd name="connsiteX778" fmla="*/ 11724137 w 12191627"/>
              <a:gd name="connsiteY778" fmla="*/ 773917 h 886329"/>
              <a:gd name="connsiteX779" fmla="*/ 11753862 w 12191627"/>
              <a:gd name="connsiteY779" fmla="*/ 773917 h 886329"/>
              <a:gd name="connsiteX780" fmla="*/ 11753862 w 12191627"/>
              <a:gd name="connsiteY780" fmla="*/ 769593 h 886329"/>
              <a:gd name="connsiteX781" fmla="*/ 11770075 w 12191627"/>
              <a:gd name="connsiteY781" fmla="*/ 769593 h 886329"/>
              <a:gd name="connsiteX782" fmla="*/ 11770075 w 12191627"/>
              <a:gd name="connsiteY782" fmla="*/ 773917 h 886329"/>
              <a:gd name="connsiteX783" fmla="*/ 11802502 w 12191627"/>
              <a:gd name="connsiteY783" fmla="*/ 773917 h 886329"/>
              <a:gd name="connsiteX784" fmla="*/ 11802502 w 12191627"/>
              <a:gd name="connsiteY784" fmla="*/ 760946 h 886329"/>
              <a:gd name="connsiteX785" fmla="*/ 11840334 w 12191627"/>
              <a:gd name="connsiteY785" fmla="*/ 760946 h 886329"/>
              <a:gd name="connsiteX786" fmla="*/ 11840334 w 12191627"/>
              <a:gd name="connsiteY786" fmla="*/ 756623 h 886329"/>
              <a:gd name="connsiteX787" fmla="*/ 11856547 w 12191627"/>
              <a:gd name="connsiteY787" fmla="*/ 756623 h 886329"/>
              <a:gd name="connsiteX788" fmla="*/ 11856547 w 12191627"/>
              <a:gd name="connsiteY788" fmla="*/ 760946 h 886329"/>
              <a:gd name="connsiteX789" fmla="*/ 11883570 w 12191627"/>
              <a:gd name="connsiteY789" fmla="*/ 760946 h 886329"/>
              <a:gd name="connsiteX790" fmla="*/ 11883570 w 12191627"/>
              <a:gd name="connsiteY790" fmla="*/ 743652 h 886329"/>
              <a:gd name="connsiteX791" fmla="*/ 11894379 w 12191627"/>
              <a:gd name="connsiteY791" fmla="*/ 743652 h 886329"/>
              <a:gd name="connsiteX792" fmla="*/ 11894379 w 12191627"/>
              <a:gd name="connsiteY792" fmla="*/ 730681 h 886329"/>
              <a:gd name="connsiteX793" fmla="*/ 11970042 w 12191627"/>
              <a:gd name="connsiteY793" fmla="*/ 730681 h 886329"/>
              <a:gd name="connsiteX794" fmla="*/ 11970042 w 12191627"/>
              <a:gd name="connsiteY794" fmla="*/ 700416 h 886329"/>
              <a:gd name="connsiteX795" fmla="*/ 11994362 w 12191627"/>
              <a:gd name="connsiteY795" fmla="*/ 700416 h 886329"/>
              <a:gd name="connsiteX796" fmla="*/ 11994362 w 12191627"/>
              <a:gd name="connsiteY796" fmla="*/ 693931 h 886329"/>
              <a:gd name="connsiteX797" fmla="*/ 12010576 w 12191627"/>
              <a:gd name="connsiteY797" fmla="*/ 693931 h 886329"/>
              <a:gd name="connsiteX798" fmla="*/ 12010576 w 12191627"/>
              <a:gd name="connsiteY798" fmla="*/ 700416 h 886329"/>
              <a:gd name="connsiteX799" fmla="*/ 12032194 w 12191627"/>
              <a:gd name="connsiteY799" fmla="*/ 700416 h 886329"/>
              <a:gd name="connsiteX800" fmla="*/ 12032194 w 12191627"/>
              <a:gd name="connsiteY800" fmla="*/ 750137 h 886329"/>
              <a:gd name="connsiteX801" fmla="*/ 12075430 w 12191627"/>
              <a:gd name="connsiteY801" fmla="*/ 750137 h 886329"/>
              <a:gd name="connsiteX802" fmla="*/ 12075430 w 12191627"/>
              <a:gd name="connsiteY802" fmla="*/ 724196 h 886329"/>
              <a:gd name="connsiteX803" fmla="*/ 12126773 w 12191627"/>
              <a:gd name="connsiteY803" fmla="*/ 724196 h 886329"/>
              <a:gd name="connsiteX804" fmla="*/ 12126773 w 12191627"/>
              <a:gd name="connsiteY804" fmla="*/ 693931 h 886329"/>
              <a:gd name="connsiteX805" fmla="*/ 12191627 w 12191627"/>
              <a:gd name="connsiteY805" fmla="*/ 693931 h 886329"/>
              <a:gd name="connsiteX806" fmla="*/ 12191627 w 12191627"/>
              <a:gd name="connsiteY806" fmla="*/ 886329 h 886329"/>
              <a:gd name="connsiteX807" fmla="*/ 9548589 w 12191627"/>
              <a:gd name="connsiteY807" fmla="*/ 886329 h 886329"/>
              <a:gd name="connsiteX808" fmla="*/ 8511957 w 12191627"/>
              <a:gd name="connsiteY808" fmla="*/ 886329 h 886329"/>
              <a:gd name="connsiteX809" fmla="*/ 8323543 w 12191627"/>
              <a:gd name="connsiteY809" fmla="*/ 886329 h 886329"/>
              <a:gd name="connsiteX810" fmla="*/ 8246334 w 12191627"/>
              <a:gd name="connsiteY810" fmla="*/ 886329 h 886329"/>
              <a:gd name="connsiteX811" fmla="*/ 8065345 w 12191627"/>
              <a:gd name="connsiteY811" fmla="*/ 886329 h 886329"/>
              <a:gd name="connsiteX812" fmla="*/ 4939062 w 12191627"/>
              <a:gd name="connsiteY812" fmla="*/ 886329 h 886329"/>
              <a:gd name="connsiteX813" fmla="*/ 4205110 w 12191627"/>
              <a:gd name="connsiteY813" fmla="*/ 886329 h 886329"/>
              <a:gd name="connsiteX814" fmla="*/ 4175786 w 12191627"/>
              <a:gd name="connsiteY814" fmla="*/ 886329 h 886329"/>
              <a:gd name="connsiteX815" fmla="*/ 3464904 w 12191627"/>
              <a:gd name="connsiteY815" fmla="*/ 886329 h 886329"/>
              <a:gd name="connsiteX816" fmla="*/ 0 w 12191627"/>
              <a:gd name="connsiteY816" fmla="*/ 886329 h 886329"/>
              <a:gd name="connsiteX817" fmla="*/ 0 w 12191627"/>
              <a:gd name="connsiteY817" fmla="*/ 693931 h 886329"/>
              <a:gd name="connsiteX818" fmla="*/ 69125 w 12191627"/>
              <a:gd name="connsiteY818" fmla="*/ 693931 h 886329"/>
              <a:gd name="connsiteX819" fmla="*/ 69125 w 12191627"/>
              <a:gd name="connsiteY819" fmla="*/ 724196 h 886329"/>
              <a:gd name="connsiteX820" fmla="*/ 123849 w 12191627"/>
              <a:gd name="connsiteY820" fmla="*/ 724196 h 886329"/>
              <a:gd name="connsiteX821" fmla="*/ 123849 w 12191627"/>
              <a:gd name="connsiteY821" fmla="*/ 750137 h 886329"/>
              <a:gd name="connsiteX822" fmla="*/ 169933 w 12191627"/>
              <a:gd name="connsiteY822" fmla="*/ 750137 h 886329"/>
              <a:gd name="connsiteX823" fmla="*/ 169933 w 12191627"/>
              <a:gd name="connsiteY823" fmla="*/ 700416 h 886329"/>
              <a:gd name="connsiteX824" fmla="*/ 192975 w 12191627"/>
              <a:gd name="connsiteY824" fmla="*/ 700416 h 886329"/>
              <a:gd name="connsiteX825" fmla="*/ 192975 w 12191627"/>
              <a:gd name="connsiteY825" fmla="*/ 693931 h 886329"/>
              <a:gd name="connsiteX826" fmla="*/ 210256 w 12191627"/>
              <a:gd name="connsiteY826" fmla="*/ 693931 h 886329"/>
              <a:gd name="connsiteX827" fmla="*/ 210256 w 12191627"/>
              <a:gd name="connsiteY827" fmla="*/ 700416 h 886329"/>
              <a:gd name="connsiteX828" fmla="*/ 236178 w 12191627"/>
              <a:gd name="connsiteY828" fmla="*/ 700416 h 886329"/>
              <a:gd name="connsiteX829" fmla="*/ 236178 w 12191627"/>
              <a:gd name="connsiteY829" fmla="*/ 730681 h 886329"/>
              <a:gd name="connsiteX830" fmla="*/ 316824 w 12191627"/>
              <a:gd name="connsiteY830" fmla="*/ 730681 h 886329"/>
              <a:gd name="connsiteX831" fmla="*/ 316824 w 12191627"/>
              <a:gd name="connsiteY831" fmla="*/ 743652 h 886329"/>
              <a:gd name="connsiteX832" fmla="*/ 328344 w 12191627"/>
              <a:gd name="connsiteY832" fmla="*/ 743652 h 886329"/>
              <a:gd name="connsiteX833" fmla="*/ 328344 w 12191627"/>
              <a:gd name="connsiteY833" fmla="*/ 760946 h 886329"/>
              <a:gd name="connsiteX834" fmla="*/ 357147 w 12191627"/>
              <a:gd name="connsiteY834" fmla="*/ 760946 h 886329"/>
              <a:gd name="connsiteX835" fmla="*/ 357147 w 12191627"/>
              <a:gd name="connsiteY835" fmla="*/ 756623 h 886329"/>
              <a:gd name="connsiteX836" fmla="*/ 374428 w 12191627"/>
              <a:gd name="connsiteY836" fmla="*/ 756623 h 886329"/>
              <a:gd name="connsiteX837" fmla="*/ 374428 w 12191627"/>
              <a:gd name="connsiteY837" fmla="*/ 760946 h 886329"/>
              <a:gd name="connsiteX838" fmla="*/ 414751 w 12191627"/>
              <a:gd name="connsiteY838" fmla="*/ 760946 h 886329"/>
              <a:gd name="connsiteX839" fmla="*/ 414751 w 12191627"/>
              <a:gd name="connsiteY839" fmla="*/ 773917 h 886329"/>
              <a:gd name="connsiteX840" fmla="*/ 449313 w 12191627"/>
              <a:gd name="connsiteY840" fmla="*/ 773917 h 886329"/>
              <a:gd name="connsiteX841" fmla="*/ 449313 w 12191627"/>
              <a:gd name="connsiteY841" fmla="*/ 769593 h 886329"/>
              <a:gd name="connsiteX842" fmla="*/ 466595 w 12191627"/>
              <a:gd name="connsiteY842" fmla="*/ 769593 h 886329"/>
              <a:gd name="connsiteX843" fmla="*/ 466595 w 12191627"/>
              <a:gd name="connsiteY843" fmla="*/ 773917 h 886329"/>
              <a:gd name="connsiteX844" fmla="*/ 498277 w 12191627"/>
              <a:gd name="connsiteY844" fmla="*/ 773917 h 886329"/>
              <a:gd name="connsiteX845" fmla="*/ 498277 w 12191627"/>
              <a:gd name="connsiteY845" fmla="*/ 518827 h 886329"/>
              <a:gd name="connsiteX846" fmla="*/ 535720 w 12191627"/>
              <a:gd name="connsiteY846" fmla="*/ 518827 h 886329"/>
              <a:gd name="connsiteX847" fmla="*/ 535720 w 12191627"/>
              <a:gd name="connsiteY847" fmla="*/ 510180 h 886329"/>
              <a:gd name="connsiteX848" fmla="*/ 616366 w 12191627"/>
              <a:gd name="connsiteY848" fmla="*/ 520989 h 886329"/>
              <a:gd name="connsiteX849" fmla="*/ 616366 w 12191627"/>
              <a:gd name="connsiteY849" fmla="*/ 637725 h 886329"/>
              <a:gd name="connsiteX850" fmla="*/ 648048 w 12191627"/>
              <a:gd name="connsiteY850" fmla="*/ 637725 h 886329"/>
              <a:gd name="connsiteX851" fmla="*/ 653808 w 12191627"/>
              <a:gd name="connsiteY851" fmla="*/ 633401 h 886329"/>
              <a:gd name="connsiteX852" fmla="*/ 665329 w 12191627"/>
              <a:gd name="connsiteY852" fmla="*/ 633401 h 886329"/>
              <a:gd name="connsiteX853" fmla="*/ 671090 w 12191627"/>
              <a:gd name="connsiteY853" fmla="*/ 637725 h 886329"/>
              <a:gd name="connsiteX854" fmla="*/ 708532 w 12191627"/>
              <a:gd name="connsiteY854" fmla="*/ 637725 h 886329"/>
              <a:gd name="connsiteX855" fmla="*/ 708532 w 12191627"/>
              <a:gd name="connsiteY855" fmla="*/ 704740 h 886329"/>
              <a:gd name="connsiteX856" fmla="*/ 740215 w 12191627"/>
              <a:gd name="connsiteY856" fmla="*/ 704740 h 886329"/>
              <a:gd name="connsiteX857" fmla="*/ 740215 w 12191627"/>
              <a:gd name="connsiteY857" fmla="*/ 590166 h 886329"/>
              <a:gd name="connsiteX858" fmla="*/ 754616 w 12191627"/>
              <a:gd name="connsiteY858" fmla="*/ 590166 h 886329"/>
              <a:gd name="connsiteX859" fmla="*/ 754616 w 12191627"/>
              <a:gd name="connsiteY859" fmla="*/ 581519 h 886329"/>
              <a:gd name="connsiteX860" fmla="*/ 858303 w 12191627"/>
              <a:gd name="connsiteY860" fmla="*/ 581519 h 886329"/>
              <a:gd name="connsiteX861" fmla="*/ 866944 w 12191627"/>
              <a:gd name="connsiteY861" fmla="*/ 588004 h 886329"/>
              <a:gd name="connsiteX862" fmla="*/ 866944 w 12191627"/>
              <a:gd name="connsiteY862" fmla="*/ 767431 h 886329"/>
              <a:gd name="connsiteX863" fmla="*/ 889986 w 12191627"/>
              <a:gd name="connsiteY863" fmla="*/ 767431 h 886329"/>
              <a:gd name="connsiteX864" fmla="*/ 889986 w 12191627"/>
              <a:gd name="connsiteY864" fmla="*/ 780402 h 886329"/>
              <a:gd name="connsiteX865" fmla="*/ 910147 w 12191627"/>
              <a:gd name="connsiteY865" fmla="*/ 780402 h 886329"/>
              <a:gd name="connsiteX866" fmla="*/ 910147 w 12191627"/>
              <a:gd name="connsiteY866" fmla="*/ 735005 h 886329"/>
              <a:gd name="connsiteX867" fmla="*/ 938949 w 12191627"/>
              <a:gd name="connsiteY867" fmla="*/ 735005 h 886329"/>
              <a:gd name="connsiteX868" fmla="*/ 938949 w 12191627"/>
              <a:gd name="connsiteY868" fmla="*/ 728519 h 886329"/>
              <a:gd name="connsiteX869" fmla="*/ 970632 w 12191627"/>
              <a:gd name="connsiteY869" fmla="*/ 728519 h 886329"/>
              <a:gd name="connsiteX870" fmla="*/ 970632 w 12191627"/>
              <a:gd name="connsiteY870" fmla="*/ 735005 h 886329"/>
              <a:gd name="connsiteX871" fmla="*/ 987913 w 12191627"/>
              <a:gd name="connsiteY871" fmla="*/ 735005 h 886329"/>
              <a:gd name="connsiteX872" fmla="*/ 990793 w 12191627"/>
              <a:gd name="connsiteY872" fmla="*/ 726358 h 886329"/>
              <a:gd name="connsiteX873" fmla="*/ 999434 w 12191627"/>
              <a:gd name="connsiteY873" fmla="*/ 726358 h 886329"/>
              <a:gd name="connsiteX874" fmla="*/ 1002314 w 12191627"/>
              <a:gd name="connsiteY874" fmla="*/ 732843 h 886329"/>
              <a:gd name="connsiteX875" fmla="*/ 1013835 w 12191627"/>
              <a:gd name="connsiteY875" fmla="*/ 732843 h 886329"/>
              <a:gd name="connsiteX876" fmla="*/ 1013835 w 12191627"/>
              <a:gd name="connsiteY876" fmla="*/ 657181 h 886329"/>
              <a:gd name="connsiteX877" fmla="*/ 1106002 w 12191627"/>
              <a:gd name="connsiteY877" fmla="*/ 657181 h 886329"/>
              <a:gd name="connsiteX878" fmla="*/ 1117523 w 12191627"/>
              <a:gd name="connsiteY878" fmla="*/ 404253 h 886329"/>
              <a:gd name="connsiteX879" fmla="*/ 1100241 w 12191627"/>
              <a:gd name="connsiteY879" fmla="*/ 382635 h 886329"/>
              <a:gd name="connsiteX880" fmla="*/ 1091601 w 12191627"/>
              <a:gd name="connsiteY880" fmla="*/ 378311 h 886329"/>
              <a:gd name="connsiteX881" fmla="*/ 1103121 w 12191627"/>
              <a:gd name="connsiteY881" fmla="*/ 354532 h 886329"/>
              <a:gd name="connsiteX882" fmla="*/ 1103121 w 12191627"/>
              <a:gd name="connsiteY882" fmla="*/ 337238 h 886329"/>
              <a:gd name="connsiteX883" fmla="*/ 1123283 w 12191627"/>
              <a:gd name="connsiteY883" fmla="*/ 337238 h 886329"/>
              <a:gd name="connsiteX884" fmla="*/ 1123283 w 12191627"/>
              <a:gd name="connsiteY884" fmla="*/ 315620 h 886329"/>
              <a:gd name="connsiteX885" fmla="*/ 1126163 w 12191627"/>
              <a:gd name="connsiteY885" fmla="*/ 311296 h 886329"/>
              <a:gd name="connsiteX886" fmla="*/ 1126163 w 12191627"/>
              <a:gd name="connsiteY886" fmla="*/ 233472 h 886329"/>
              <a:gd name="connsiteX887" fmla="*/ 1123283 w 12191627"/>
              <a:gd name="connsiteY887" fmla="*/ 226987 h 886329"/>
              <a:gd name="connsiteX888" fmla="*/ 1131923 w 12191627"/>
              <a:gd name="connsiteY888" fmla="*/ 220502 h 886329"/>
              <a:gd name="connsiteX889" fmla="*/ 1131923 w 12191627"/>
              <a:gd name="connsiteY889" fmla="*/ 162134 h 886329"/>
              <a:gd name="connsiteX890" fmla="*/ 1134804 w 12191627"/>
              <a:gd name="connsiteY890" fmla="*/ 157810 h 886329"/>
              <a:gd name="connsiteX891" fmla="*/ 1134804 w 12191627"/>
              <a:gd name="connsiteY891" fmla="*/ 101604 h 886329"/>
              <a:gd name="connsiteX892" fmla="*/ 1137684 w 12191627"/>
              <a:gd name="connsiteY892" fmla="*/ 99442 h 886329"/>
              <a:gd name="connsiteX893" fmla="*/ 1137684 w 12191627"/>
              <a:gd name="connsiteY893" fmla="*/ 82148 h 886329"/>
              <a:gd name="connsiteX894" fmla="*/ 1140564 w 12191627"/>
              <a:gd name="connsiteY894" fmla="*/ 79986 h 886329"/>
              <a:gd name="connsiteX895" fmla="*/ 1143444 w 12191627"/>
              <a:gd name="connsiteY895" fmla="*/ 82148 h 886329"/>
              <a:gd name="connsiteX896" fmla="*/ 1143444 w 12191627"/>
              <a:gd name="connsiteY896" fmla="*/ 99442 h 886329"/>
              <a:gd name="connsiteX897" fmla="*/ 1146325 w 12191627"/>
              <a:gd name="connsiteY897" fmla="*/ 101604 h 886329"/>
              <a:gd name="connsiteX898" fmla="*/ 1146325 w 12191627"/>
              <a:gd name="connsiteY898" fmla="*/ 157810 h 886329"/>
              <a:gd name="connsiteX899" fmla="*/ 1149205 w 12191627"/>
              <a:gd name="connsiteY899" fmla="*/ 162134 h 886329"/>
              <a:gd name="connsiteX900" fmla="*/ 1149205 w 12191627"/>
              <a:gd name="connsiteY900" fmla="*/ 220502 h 886329"/>
              <a:gd name="connsiteX901" fmla="*/ 1157846 w 12191627"/>
              <a:gd name="connsiteY901" fmla="*/ 226987 h 886329"/>
              <a:gd name="connsiteX902" fmla="*/ 1154965 w 12191627"/>
              <a:gd name="connsiteY902" fmla="*/ 233472 h 886329"/>
              <a:gd name="connsiteX903" fmla="*/ 1154965 w 12191627"/>
              <a:gd name="connsiteY903" fmla="*/ 311296 h 886329"/>
              <a:gd name="connsiteX904" fmla="*/ 1157846 w 12191627"/>
              <a:gd name="connsiteY904" fmla="*/ 315620 h 886329"/>
              <a:gd name="connsiteX905" fmla="*/ 1157846 w 12191627"/>
              <a:gd name="connsiteY905" fmla="*/ 337238 h 886329"/>
              <a:gd name="connsiteX906" fmla="*/ 1178007 w 12191627"/>
              <a:gd name="connsiteY906" fmla="*/ 337238 h 886329"/>
              <a:gd name="connsiteX907" fmla="*/ 1178007 w 12191627"/>
              <a:gd name="connsiteY907" fmla="*/ 354532 h 886329"/>
              <a:gd name="connsiteX908" fmla="*/ 1189528 w 12191627"/>
              <a:gd name="connsiteY908" fmla="*/ 378311 h 886329"/>
              <a:gd name="connsiteX909" fmla="*/ 1180887 w 12191627"/>
              <a:gd name="connsiteY909" fmla="*/ 382635 h 886329"/>
              <a:gd name="connsiteX910" fmla="*/ 1163606 w 12191627"/>
              <a:gd name="connsiteY910" fmla="*/ 404253 h 886329"/>
              <a:gd name="connsiteX911" fmla="*/ 1186648 w 12191627"/>
              <a:gd name="connsiteY911" fmla="*/ 836608 h 886329"/>
              <a:gd name="connsiteX912" fmla="*/ 1201049 w 12191627"/>
              <a:gd name="connsiteY912" fmla="*/ 836608 h 886329"/>
              <a:gd name="connsiteX913" fmla="*/ 1201049 w 12191627"/>
              <a:gd name="connsiteY913" fmla="*/ 810667 h 886329"/>
              <a:gd name="connsiteX914" fmla="*/ 1255773 w 12191627"/>
              <a:gd name="connsiteY914" fmla="*/ 810667 h 886329"/>
              <a:gd name="connsiteX915" fmla="*/ 1255773 w 12191627"/>
              <a:gd name="connsiteY915" fmla="*/ 840932 h 886329"/>
              <a:gd name="connsiteX916" fmla="*/ 1264413 w 12191627"/>
              <a:gd name="connsiteY916" fmla="*/ 840932 h 886329"/>
              <a:gd name="connsiteX917" fmla="*/ 1264413 w 12191627"/>
              <a:gd name="connsiteY917" fmla="*/ 797696 h 886329"/>
              <a:gd name="connsiteX918" fmla="*/ 1273054 w 12191627"/>
              <a:gd name="connsiteY918" fmla="*/ 797696 h 886329"/>
              <a:gd name="connsiteX919" fmla="*/ 1273054 w 12191627"/>
              <a:gd name="connsiteY919" fmla="*/ 838770 h 886329"/>
              <a:gd name="connsiteX920" fmla="*/ 1281694 w 12191627"/>
              <a:gd name="connsiteY920" fmla="*/ 838770 h 886329"/>
              <a:gd name="connsiteX921" fmla="*/ 1281694 w 12191627"/>
              <a:gd name="connsiteY921" fmla="*/ 817152 h 886329"/>
              <a:gd name="connsiteX922" fmla="*/ 1284575 w 12191627"/>
              <a:gd name="connsiteY922" fmla="*/ 817152 h 886329"/>
              <a:gd name="connsiteX923" fmla="*/ 1284575 w 12191627"/>
              <a:gd name="connsiteY923" fmla="*/ 838770 h 886329"/>
              <a:gd name="connsiteX924" fmla="*/ 1319137 w 12191627"/>
              <a:gd name="connsiteY924" fmla="*/ 836608 h 886329"/>
              <a:gd name="connsiteX925" fmla="*/ 1319137 w 12191627"/>
              <a:gd name="connsiteY925" fmla="*/ 812829 h 886329"/>
              <a:gd name="connsiteX926" fmla="*/ 1339299 w 12191627"/>
              <a:gd name="connsiteY926" fmla="*/ 812829 h 886329"/>
              <a:gd name="connsiteX927" fmla="*/ 1339299 w 12191627"/>
              <a:gd name="connsiteY927" fmla="*/ 806343 h 886329"/>
              <a:gd name="connsiteX928" fmla="*/ 1362340 w 12191627"/>
              <a:gd name="connsiteY928" fmla="*/ 806343 h 886329"/>
              <a:gd name="connsiteX929" fmla="*/ 1362340 w 12191627"/>
              <a:gd name="connsiteY929" fmla="*/ 810667 h 886329"/>
              <a:gd name="connsiteX930" fmla="*/ 1379622 w 12191627"/>
              <a:gd name="connsiteY930" fmla="*/ 810667 h 886329"/>
              <a:gd name="connsiteX931" fmla="*/ 1379622 w 12191627"/>
              <a:gd name="connsiteY931" fmla="*/ 806343 h 886329"/>
              <a:gd name="connsiteX932" fmla="*/ 1535153 w 12191627"/>
              <a:gd name="connsiteY932" fmla="*/ 806343 h 886329"/>
              <a:gd name="connsiteX933" fmla="*/ 1535153 w 12191627"/>
              <a:gd name="connsiteY933" fmla="*/ 799858 h 886329"/>
              <a:gd name="connsiteX934" fmla="*/ 1546674 w 12191627"/>
              <a:gd name="connsiteY934" fmla="*/ 799858 h 886329"/>
              <a:gd name="connsiteX935" fmla="*/ 1546674 w 12191627"/>
              <a:gd name="connsiteY935" fmla="*/ 806343 h 886329"/>
              <a:gd name="connsiteX936" fmla="*/ 1558195 w 12191627"/>
              <a:gd name="connsiteY936" fmla="*/ 806343 h 886329"/>
              <a:gd name="connsiteX937" fmla="*/ 1558195 w 12191627"/>
              <a:gd name="connsiteY937" fmla="*/ 814991 h 886329"/>
              <a:gd name="connsiteX938" fmla="*/ 1566835 w 12191627"/>
              <a:gd name="connsiteY938" fmla="*/ 814991 h 886329"/>
              <a:gd name="connsiteX939" fmla="*/ 1566835 w 12191627"/>
              <a:gd name="connsiteY939" fmla="*/ 810667 h 886329"/>
              <a:gd name="connsiteX940" fmla="*/ 1575476 w 12191627"/>
              <a:gd name="connsiteY940" fmla="*/ 810667 h 886329"/>
              <a:gd name="connsiteX941" fmla="*/ 1575476 w 12191627"/>
              <a:gd name="connsiteY941" fmla="*/ 814991 h 886329"/>
              <a:gd name="connsiteX942" fmla="*/ 1601398 w 12191627"/>
              <a:gd name="connsiteY942" fmla="*/ 814991 h 886329"/>
              <a:gd name="connsiteX943" fmla="*/ 1601398 w 12191627"/>
              <a:gd name="connsiteY943" fmla="*/ 808505 h 886329"/>
              <a:gd name="connsiteX944" fmla="*/ 1618679 w 12191627"/>
              <a:gd name="connsiteY944" fmla="*/ 808505 h 886329"/>
              <a:gd name="connsiteX945" fmla="*/ 1618679 w 12191627"/>
              <a:gd name="connsiteY945" fmla="*/ 843094 h 886329"/>
              <a:gd name="connsiteX946" fmla="*/ 1624440 w 12191627"/>
              <a:gd name="connsiteY946" fmla="*/ 843094 h 886329"/>
              <a:gd name="connsiteX947" fmla="*/ 1624440 w 12191627"/>
              <a:gd name="connsiteY947" fmla="*/ 834447 h 886329"/>
              <a:gd name="connsiteX948" fmla="*/ 1635961 w 12191627"/>
              <a:gd name="connsiteY948" fmla="*/ 834447 h 886329"/>
              <a:gd name="connsiteX949" fmla="*/ 1635961 w 12191627"/>
              <a:gd name="connsiteY949" fmla="*/ 843094 h 886329"/>
              <a:gd name="connsiteX950" fmla="*/ 1664763 w 12191627"/>
              <a:gd name="connsiteY950" fmla="*/ 843094 h 886329"/>
              <a:gd name="connsiteX951" fmla="*/ 1664763 w 12191627"/>
              <a:gd name="connsiteY951" fmla="*/ 825799 h 886329"/>
              <a:gd name="connsiteX952" fmla="*/ 1693565 w 12191627"/>
              <a:gd name="connsiteY952" fmla="*/ 819314 h 886329"/>
              <a:gd name="connsiteX953" fmla="*/ 1696445 w 12191627"/>
              <a:gd name="connsiteY953" fmla="*/ 782564 h 886329"/>
              <a:gd name="connsiteX954" fmla="*/ 1705086 w 12191627"/>
              <a:gd name="connsiteY954" fmla="*/ 782564 h 886329"/>
              <a:gd name="connsiteX955" fmla="*/ 1707966 w 12191627"/>
              <a:gd name="connsiteY955" fmla="*/ 819314 h 886329"/>
              <a:gd name="connsiteX956" fmla="*/ 1719487 w 12191627"/>
              <a:gd name="connsiteY956" fmla="*/ 819314 h 886329"/>
              <a:gd name="connsiteX957" fmla="*/ 1722367 w 12191627"/>
              <a:gd name="connsiteY957" fmla="*/ 782564 h 886329"/>
              <a:gd name="connsiteX958" fmla="*/ 1731008 w 12191627"/>
              <a:gd name="connsiteY958" fmla="*/ 782564 h 886329"/>
              <a:gd name="connsiteX959" fmla="*/ 1733888 w 12191627"/>
              <a:gd name="connsiteY959" fmla="*/ 814991 h 886329"/>
              <a:gd name="connsiteX960" fmla="*/ 1745409 w 12191627"/>
              <a:gd name="connsiteY960" fmla="*/ 814991 h 886329"/>
              <a:gd name="connsiteX961" fmla="*/ 1745409 w 12191627"/>
              <a:gd name="connsiteY961" fmla="*/ 819314 h 886329"/>
              <a:gd name="connsiteX962" fmla="*/ 1756929 w 12191627"/>
              <a:gd name="connsiteY962" fmla="*/ 819314 h 886329"/>
              <a:gd name="connsiteX963" fmla="*/ 1756929 w 12191627"/>
              <a:gd name="connsiteY963" fmla="*/ 814991 h 886329"/>
              <a:gd name="connsiteX964" fmla="*/ 1771331 w 12191627"/>
              <a:gd name="connsiteY964" fmla="*/ 814991 h 886329"/>
              <a:gd name="connsiteX965" fmla="*/ 1771331 w 12191627"/>
              <a:gd name="connsiteY965" fmla="*/ 823638 h 886329"/>
              <a:gd name="connsiteX966" fmla="*/ 1777091 w 12191627"/>
              <a:gd name="connsiteY966" fmla="*/ 825799 h 886329"/>
              <a:gd name="connsiteX967" fmla="*/ 1777091 w 12191627"/>
              <a:gd name="connsiteY967" fmla="*/ 832285 h 886329"/>
              <a:gd name="connsiteX968" fmla="*/ 1777091 w 12191627"/>
              <a:gd name="connsiteY968" fmla="*/ 845255 h 886329"/>
              <a:gd name="connsiteX969" fmla="*/ 1808773 w 12191627"/>
              <a:gd name="connsiteY969" fmla="*/ 845255 h 886329"/>
              <a:gd name="connsiteX970" fmla="*/ 1808773 w 12191627"/>
              <a:gd name="connsiteY970" fmla="*/ 810667 h 886329"/>
              <a:gd name="connsiteX971" fmla="*/ 1800133 w 12191627"/>
              <a:gd name="connsiteY971" fmla="*/ 810667 h 886329"/>
              <a:gd name="connsiteX972" fmla="*/ 1800133 w 12191627"/>
              <a:gd name="connsiteY972" fmla="*/ 806343 h 886329"/>
              <a:gd name="connsiteX973" fmla="*/ 1814534 w 12191627"/>
              <a:gd name="connsiteY973" fmla="*/ 806343 h 886329"/>
              <a:gd name="connsiteX974" fmla="*/ 1814534 w 12191627"/>
              <a:gd name="connsiteY974" fmla="*/ 789049 h 886329"/>
              <a:gd name="connsiteX975" fmla="*/ 1923982 w 12191627"/>
              <a:gd name="connsiteY975" fmla="*/ 789049 h 886329"/>
              <a:gd name="connsiteX976" fmla="*/ 1923982 w 12191627"/>
              <a:gd name="connsiteY976" fmla="*/ 806343 h 886329"/>
              <a:gd name="connsiteX977" fmla="*/ 1955664 w 12191627"/>
              <a:gd name="connsiteY977" fmla="*/ 804182 h 886329"/>
              <a:gd name="connsiteX978" fmla="*/ 1955664 w 12191627"/>
              <a:gd name="connsiteY978" fmla="*/ 786887 h 886329"/>
              <a:gd name="connsiteX979" fmla="*/ 1967185 w 12191627"/>
              <a:gd name="connsiteY979" fmla="*/ 786887 h 886329"/>
              <a:gd name="connsiteX980" fmla="*/ 1967185 w 12191627"/>
              <a:gd name="connsiteY980" fmla="*/ 756623 h 886329"/>
              <a:gd name="connsiteX981" fmla="*/ 1981586 w 12191627"/>
              <a:gd name="connsiteY981" fmla="*/ 756623 h 886329"/>
              <a:gd name="connsiteX982" fmla="*/ 1987346 w 12191627"/>
              <a:gd name="connsiteY982" fmla="*/ 754461 h 886329"/>
              <a:gd name="connsiteX983" fmla="*/ 2001747 w 12191627"/>
              <a:gd name="connsiteY983" fmla="*/ 754461 h 886329"/>
              <a:gd name="connsiteX984" fmla="*/ 2004628 w 12191627"/>
              <a:gd name="connsiteY984" fmla="*/ 756623 h 886329"/>
              <a:gd name="connsiteX985" fmla="*/ 2021909 w 12191627"/>
              <a:gd name="connsiteY985" fmla="*/ 756623 h 886329"/>
              <a:gd name="connsiteX986" fmla="*/ 2021909 w 12191627"/>
              <a:gd name="connsiteY986" fmla="*/ 786887 h 886329"/>
              <a:gd name="connsiteX987" fmla="*/ 2065112 w 12191627"/>
              <a:gd name="connsiteY987" fmla="*/ 786887 h 886329"/>
              <a:gd name="connsiteX988" fmla="*/ 2065112 w 12191627"/>
              <a:gd name="connsiteY988" fmla="*/ 773917 h 886329"/>
              <a:gd name="connsiteX989" fmla="*/ 2070872 w 12191627"/>
              <a:gd name="connsiteY989" fmla="*/ 773917 h 886329"/>
              <a:gd name="connsiteX990" fmla="*/ 2070872 w 12191627"/>
              <a:gd name="connsiteY990" fmla="*/ 786887 h 886329"/>
              <a:gd name="connsiteX991" fmla="*/ 2088154 w 12191627"/>
              <a:gd name="connsiteY991" fmla="*/ 786887 h 886329"/>
              <a:gd name="connsiteX992" fmla="*/ 2088154 w 12191627"/>
              <a:gd name="connsiteY992" fmla="*/ 648534 h 886329"/>
              <a:gd name="connsiteX993" fmla="*/ 2142878 w 12191627"/>
              <a:gd name="connsiteY993" fmla="*/ 648534 h 886329"/>
              <a:gd name="connsiteX994" fmla="*/ 2142878 w 12191627"/>
              <a:gd name="connsiteY994" fmla="*/ 637725 h 886329"/>
              <a:gd name="connsiteX995" fmla="*/ 2151518 w 12191627"/>
              <a:gd name="connsiteY995" fmla="*/ 637725 h 886329"/>
              <a:gd name="connsiteX996" fmla="*/ 2151518 w 12191627"/>
              <a:gd name="connsiteY996" fmla="*/ 644210 h 886329"/>
              <a:gd name="connsiteX997" fmla="*/ 2177440 w 12191627"/>
              <a:gd name="connsiteY997" fmla="*/ 644210 h 886329"/>
              <a:gd name="connsiteX998" fmla="*/ 2177440 w 12191627"/>
              <a:gd name="connsiteY998" fmla="*/ 637725 h 886329"/>
              <a:gd name="connsiteX999" fmla="*/ 2183201 w 12191627"/>
              <a:gd name="connsiteY999" fmla="*/ 637725 h 886329"/>
              <a:gd name="connsiteX1000" fmla="*/ 2183201 w 12191627"/>
              <a:gd name="connsiteY1000" fmla="*/ 652857 h 886329"/>
              <a:gd name="connsiteX1001" fmla="*/ 2191841 w 12191627"/>
              <a:gd name="connsiteY1001" fmla="*/ 652857 h 886329"/>
              <a:gd name="connsiteX1002" fmla="*/ 2191841 w 12191627"/>
              <a:gd name="connsiteY1002" fmla="*/ 665828 h 886329"/>
              <a:gd name="connsiteX1003" fmla="*/ 2223524 w 12191627"/>
              <a:gd name="connsiteY1003" fmla="*/ 665828 h 886329"/>
              <a:gd name="connsiteX1004" fmla="*/ 2223524 w 12191627"/>
              <a:gd name="connsiteY1004" fmla="*/ 698255 h 886329"/>
              <a:gd name="connsiteX1005" fmla="*/ 2226404 w 12191627"/>
              <a:gd name="connsiteY1005" fmla="*/ 698255 h 886329"/>
              <a:gd name="connsiteX1006" fmla="*/ 2226404 w 12191627"/>
              <a:gd name="connsiteY1006" fmla="*/ 676637 h 886329"/>
              <a:gd name="connsiteX1007" fmla="*/ 2240805 w 12191627"/>
              <a:gd name="connsiteY1007" fmla="*/ 676637 h 886329"/>
              <a:gd name="connsiteX1008" fmla="*/ 2240805 w 12191627"/>
              <a:gd name="connsiteY1008" fmla="*/ 713387 h 886329"/>
              <a:gd name="connsiteX1009" fmla="*/ 2284008 w 12191627"/>
              <a:gd name="connsiteY1009" fmla="*/ 713387 h 886329"/>
              <a:gd name="connsiteX1010" fmla="*/ 2284008 w 12191627"/>
              <a:gd name="connsiteY1010" fmla="*/ 700416 h 886329"/>
              <a:gd name="connsiteX1011" fmla="*/ 2301289 w 12191627"/>
              <a:gd name="connsiteY1011" fmla="*/ 700416 h 886329"/>
              <a:gd name="connsiteX1012" fmla="*/ 2301289 w 12191627"/>
              <a:gd name="connsiteY1012" fmla="*/ 717711 h 886329"/>
              <a:gd name="connsiteX1013" fmla="*/ 2307050 w 12191627"/>
              <a:gd name="connsiteY1013" fmla="*/ 717711 h 886329"/>
              <a:gd name="connsiteX1014" fmla="*/ 2307050 w 12191627"/>
              <a:gd name="connsiteY1014" fmla="*/ 700416 h 886329"/>
              <a:gd name="connsiteX1015" fmla="*/ 2327211 w 12191627"/>
              <a:gd name="connsiteY1015" fmla="*/ 700416 h 886329"/>
              <a:gd name="connsiteX1016" fmla="*/ 2327211 w 12191627"/>
              <a:gd name="connsiteY1016" fmla="*/ 661504 h 886329"/>
              <a:gd name="connsiteX1017" fmla="*/ 2338732 w 12191627"/>
              <a:gd name="connsiteY1017" fmla="*/ 661504 h 886329"/>
              <a:gd name="connsiteX1018" fmla="*/ 2353134 w 12191627"/>
              <a:gd name="connsiteY1018" fmla="*/ 618269 h 886329"/>
              <a:gd name="connsiteX1019" fmla="*/ 2367534 w 12191627"/>
              <a:gd name="connsiteY1019" fmla="*/ 618269 h 886329"/>
              <a:gd name="connsiteX1020" fmla="*/ 2384816 w 12191627"/>
              <a:gd name="connsiteY1020" fmla="*/ 661504 h 886329"/>
              <a:gd name="connsiteX1021" fmla="*/ 2396336 w 12191627"/>
              <a:gd name="connsiteY1021" fmla="*/ 661504 h 886329"/>
              <a:gd name="connsiteX1022" fmla="*/ 2396336 w 12191627"/>
              <a:gd name="connsiteY1022" fmla="*/ 726358 h 886329"/>
              <a:gd name="connsiteX1023" fmla="*/ 2404977 w 12191627"/>
              <a:gd name="connsiteY1023" fmla="*/ 726358 h 886329"/>
              <a:gd name="connsiteX1024" fmla="*/ 2404977 w 12191627"/>
              <a:gd name="connsiteY1024" fmla="*/ 771755 h 886329"/>
              <a:gd name="connsiteX1025" fmla="*/ 2410738 w 12191627"/>
              <a:gd name="connsiteY1025" fmla="*/ 771755 h 886329"/>
              <a:gd name="connsiteX1026" fmla="*/ 2410738 w 12191627"/>
              <a:gd name="connsiteY1026" fmla="*/ 756623 h 886329"/>
              <a:gd name="connsiteX1027" fmla="*/ 2419378 w 12191627"/>
              <a:gd name="connsiteY1027" fmla="*/ 767431 h 886329"/>
              <a:gd name="connsiteX1028" fmla="*/ 2428019 w 12191627"/>
              <a:gd name="connsiteY1028" fmla="*/ 767431 h 886329"/>
              <a:gd name="connsiteX1029" fmla="*/ 2428019 w 12191627"/>
              <a:gd name="connsiteY1029" fmla="*/ 680960 h 886329"/>
              <a:gd name="connsiteX1030" fmla="*/ 2468342 w 12191627"/>
              <a:gd name="connsiteY1030" fmla="*/ 680960 h 886329"/>
              <a:gd name="connsiteX1031" fmla="*/ 2485623 w 12191627"/>
              <a:gd name="connsiteY1031" fmla="*/ 696093 h 886329"/>
              <a:gd name="connsiteX1032" fmla="*/ 2485623 w 12191627"/>
              <a:gd name="connsiteY1032" fmla="*/ 680960 h 886329"/>
              <a:gd name="connsiteX1033" fmla="*/ 2488503 w 12191627"/>
              <a:gd name="connsiteY1033" fmla="*/ 680960 h 886329"/>
              <a:gd name="connsiteX1034" fmla="*/ 2488503 w 12191627"/>
              <a:gd name="connsiteY1034" fmla="*/ 678799 h 886329"/>
              <a:gd name="connsiteX1035" fmla="*/ 2502905 w 12191627"/>
              <a:gd name="connsiteY1035" fmla="*/ 678799 h 886329"/>
              <a:gd name="connsiteX1036" fmla="*/ 2502905 w 12191627"/>
              <a:gd name="connsiteY1036" fmla="*/ 655019 h 886329"/>
              <a:gd name="connsiteX1037" fmla="*/ 2511545 w 12191627"/>
              <a:gd name="connsiteY1037" fmla="*/ 655019 h 886329"/>
              <a:gd name="connsiteX1038" fmla="*/ 2511545 w 12191627"/>
              <a:gd name="connsiteY1038" fmla="*/ 642048 h 886329"/>
              <a:gd name="connsiteX1039" fmla="*/ 2514425 w 12191627"/>
              <a:gd name="connsiteY1039" fmla="*/ 642048 h 886329"/>
              <a:gd name="connsiteX1040" fmla="*/ 2514425 w 12191627"/>
              <a:gd name="connsiteY1040" fmla="*/ 618269 h 886329"/>
              <a:gd name="connsiteX1041" fmla="*/ 2537467 w 12191627"/>
              <a:gd name="connsiteY1041" fmla="*/ 618269 h 886329"/>
              <a:gd name="connsiteX1042" fmla="*/ 2537467 w 12191627"/>
              <a:gd name="connsiteY1042" fmla="*/ 588004 h 886329"/>
              <a:gd name="connsiteX1043" fmla="*/ 2548988 w 12191627"/>
              <a:gd name="connsiteY1043" fmla="*/ 588004 h 886329"/>
              <a:gd name="connsiteX1044" fmla="*/ 2548988 w 12191627"/>
              <a:gd name="connsiteY1044" fmla="*/ 581519 h 886329"/>
              <a:gd name="connsiteX1045" fmla="*/ 2557629 w 12191627"/>
              <a:gd name="connsiteY1045" fmla="*/ 581519 h 886329"/>
              <a:gd name="connsiteX1046" fmla="*/ 2557629 w 12191627"/>
              <a:gd name="connsiteY1046" fmla="*/ 551254 h 886329"/>
              <a:gd name="connsiteX1047" fmla="*/ 2563388 w 12191627"/>
              <a:gd name="connsiteY1047" fmla="*/ 551254 h 886329"/>
              <a:gd name="connsiteX1048" fmla="*/ 2563388 w 12191627"/>
              <a:gd name="connsiteY1048" fmla="*/ 542607 h 886329"/>
              <a:gd name="connsiteX1049" fmla="*/ 2572029 w 12191627"/>
              <a:gd name="connsiteY1049" fmla="*/ 542607 h 886329"/>
              <a:gd name="connsiteX1050" fmla="*/ 2572029 w 12191627"/>
              <a:gd name="connsiteY1050" fmla="*/ 512342 h 886329"/>
              <a:gd name="connsiteX1051" fmla="*/ 2609472 w 12191627"/>
              <a:gd name="connsiteY1051" fmla="*/ 512342 h 886329"/>
              <a:gd name="connsiteX1052" fmla="*/ 2609472 w 12191627"/>
              <a:gd name="connsiteY1052" fmla="*/ 499371 h 886329"/>
              <a:gd name="connsiteX1053" fmla="*/ 2652676 w 12191627"/>
              <a:gd name="connsiteY1053" fmla="*/ 499371 h 886329"/>
              <a:gd name="connsiteX1054" fmla="*/ 2652676 w 12191627"/>
              <a:gd name="connsiteY1054" fmla="*/ 490724 h 886329"/>
              <a:gd name="connsiteX1055" fmla="*/ 2678597 w 12191627"/>
              <a:gd name="connsiteY1055" fmla="*/ 490724 h 886329"/>
              <a:gd name="connsiteX1056" fmla="*/ 2678597 w 12191627"/>
              <a:gd name="connsiteY1056" fmla="*/ 499371 h 886329"/>
              <a:gd name="connsiteX1057" fmla="*/ 2684358 w 12191627"/>
              <a:gd name="connsiteY1057" fmla="*/ 499371 h 886329"/>
              <a:gd name="connsiteX1058" fmla="*/ 2684358 w 12191627"/>
              <a:gd name="connsiteY1058" fmla="*/ 495047 h 886329"/>
              <a:gd name="connsiteX1059" fmla="*/ 2698759 w 12191627"/>
              <a:gd name="connsiteY1059" fmla="*/ 495047 h 886329"/>
              <a:gd name="connsiteX1060" fmla="*/ 2698759 w 12191627"/>
              <a:gd name="connsiteY1060" fmla="*/ 499371 h 886329"/>
              <a:gd name="connsiteX1061" fmla="*/ 2707400 w 12191627"/>
              <a:gd name="connsiteY1061" fmla="*/ 499371 h 886329"/>
              <a:gd name="connsiteX1062" fmla="*/ 2707400 w 12191627"/>
              <a:gd name="connsiteY1062" fmla="*/ 490724 h 886329"/>
              <a:gd name="connsiteX1063" fmla="*/ 2727561 w 12191627"/>
              <a:gd name="connsiteY1063" fmla="*/ 490724 h 886329"/>
              <a:gd name="connsiteX1064" fmla="*/ 2727561 w 12191627"/>
              <a:gd name="connsiteY1064" fmla="*/ 499371 h 886329"/>
              <a:gd name="connsiteX1065" fmla="*/ 2759243 w 12191627"/>
              <a:gd name="connsiteY1065" fmla="*/ 499371 h 886329"/>
              <a:gd name="connsiteX1066" fmla="*/ 2759243 w 12191627"/>
              <a:gd name="connsiteY1066" fmla="*/ 514503 h 886329"/>
              <a:gd name="connsiteX1067" fmla="*/ 2779404 w 12191627"/>
              <a:gd name="connsiteY1067" fmla="*/ 514503 h 886329"/>
              <a:gd name="connsiteX1068" fmla="*/ 2779404 w 12191627"/>
              <a:gd name="connsiteY1068" fmla="*/ 596651 h 886329"/>
              <a:gd name="connsiteX1069" fmla="*/ 2788045 w 12191627"/>
              <a:gd name="connsiteY1069" fmla="*/ 596651 h 886329"/>
              <a:gd name="connsiteX1070" fmla="*/ 2788045 w 12191627"/>
              <a:gd name="connsiteY1070" fmla="*/ 564224 h 886329"/>
              <a:gd name="connsiteX1071" fmla="*/ 2842769 w 12191627"/>
              <a:gd name="connsiteY1071" fmla="*/ 564224 h 886329"/>
              <a:gd name="connsiteX1072" fmla="*/ 2842769 w 12191627"/>
              <a:gd name="connsiteY1072" fmla="*/ 596651 h 886329"/>
              <a:gd name="connsiteX1073" fmla="*/ 2848530 w 12191627"/>
              <a:gd name="connsiteY1073" fmla="*/ 596651 h 886329"/>
              <a:gd name="connsiteX1074" fmla="*/ 2848530 w 12191627"/>
              <a:gd name="connsiteY1074" fmla="*/ 683122 h 886329"/>
              <a:gd name="connsiteX1075" fmla="*/ 2857171 w 12191627"/>
              <a:gd name="connsiteY1075" fmla="*/ 680960 h 886329"/>
              <a:gd name="connsiteX1076" fmla="*/ 2860051 w 12191627"/>
              <a:gd name="connsiteY1076" fmla="*/ 611783 h 886329"/>
              <a:gd name="connsiteX1077" fmla="*/ 2862931 w 12191627"/>
              <a:gd name="connsiteY1077" fmla="*/ 680960 h 886329"/>
              <a:gd name="connsiteX1078" fmla="*/ 2871571 w 12191627"/>
              <a:gd name="connsiteY1078" fmla="*/ 683122 h 886329"/>
              <a:gd name="connsiteX1079" fmla="*/ 2880212 w 12191627"/>
              <a:gd name="connsiteY1079" fmla="*/ 724196 h 886329"/>
              <a:gd name="connsiteX1080" fmla="*/ 2903254 w 12191627"/>
              <a:gd name="connsiteY1080" fmla="*/ 735005 h 886329"/>
              <a:gd name="connsiteX1081" fmla="*/ 2903254 w 12191627"/>
              <a:gd name="connsiteY1081" fmla="*/ 717711 h 886329"/>
              <a:gd name="connsiteX1082" fmla="*/ 2911895 w 12191627"/>
              <a:gd name="connsiteY1082" fmla="*/ 717711 h 886329"/>
              <a:gd name="connsiteX1083" fmla="*/ 2911895 w 12191627"/>
              <a:gd name="connsiteY1083" fmla="*/ 706902 h 886329"/>
              <a:gd name="connsiteX1084" fmla="*/ 2981019 w 12191627"/>
              <a:gd name="connsiteY1084" fmla="*/ 706902 h 886329"/>
              <a:gd name="connsiteX1085" fmla="*/ 2981019 w 12191627"/>
              <a:gd name="connsiteY1085" fmla="*/ 711225 h 886329"/>
              <a:gd name="connsiteX1086" fmla="*/ 2989660 w 12191627"/>
              <a:gd name="connsiteY1086" fmla="*/ 711225 h 886329"/>
              <a:gd name="connsiteX1087" fmla="*/ 2989660 w 12191627"/>
              <a:gd name="connsiteY1087" fmla="*/ 698255 h 886329"/>
              <a:gd name="connsiteX1088" fmla="*/ 3001181 w 12191627"/>
              <a:gd name="connsiteY1088" fmla="*/ 698255 h 886329"/>
              <a:gd name="connsiteX1089" fmla="*/ 3001181 w 12191627"/>
              <a:gd name="connsiteY1089" fmla="*/ 713387 h 886329"/>
              <a:gd name="connsiteX1090" fmla="*/ 3006942 w 12191627"/>
              <a:gd name="connsiteY1090" fmla="*/ 713387 h 886329"/>
              <a:gd name="connsiteX1091" fmla="*/ 3006942 w 12191627"/>
              <a:gd name="connsiteY1091" fmla="*/ 696093 h 886329"/>
              <a:gd name="connsiteX1092" fmla="*/ 3021342 w 12191627"/>
              <a:gd name="connsiteY1092" fmla="*/ 696093 h 886329"/>
              <a:gd name="connsiteX1093" fmla="*/ 3021342 w 12191627"/>
              <a:gd name="connsiteY1093" fmla="*/ 687446 h 886329"/>
              <a:gd name="connsiteX1094" fmla="*/ 3047264 w 12191627"/>
              <a:gd name="connsiteY1094" fmla="*/ 687446 h 886329"/>
              <a:gd name="connsiteX1095" fmla="*/ 3047264 w 12191627"/>
              <a:gd name="connsiteY1095" fmla="*/ 665828 h 886329"/>
              <a:gd name="connsiteX1096" fmla="*/ 3055905 w 12191627"/>
              <a:gd name="connsiteY1096" fmla="*/ 663666 h 886329"/>
              <a:gd name="connsiteX1097" fmla="*/ 3055905 w 12191627"/>
              <a:gd name="connsiteY1097" fmla="*/ 659343 h 886329"/>
              <a:gd name="connsiteX1098" fmla="*/ 3078947 w 12191627"/>
              <a:gd name="connsiteY1098" fmla="*/ 659343 h 886329"/>
              <a:gd name="connsiteX1099" fmla="*/ 3078947 w 12191627"/>
              <a:gd name="connsiteY1099" fmla="*/ 646372 h 886329"/>
              <a:gd name="connsiteX1100" fmla="*/ 3090468 w 12191627"/>
              <a:gd name="connsiteY1100" fmla="*/ 646372 h 886329"/>
              <a:gd name="connsiteX1101" fmla="*/ 3090468 w 12191627"/>
              <a:gd name="connsiteY1101" fmla="*/ 607460 h 886329"/>
              <a:gd name="connsiteX1102" fmla="*/ 3110629 w 12191627"/>
              <a:gd name="connsiteY1102" fmla="*/ 607460 h 886329"/>
              <a:gd name="connsiteX1103" fmla="*/ 3110629 w 12191627"/>
              <a:gd name="connsiteY1103" fmla="*/ 603136 h 886329"/>
              <a:gd name="connsiteX1104" fmla="*/ 3122150 w 12191627"/>
              <a:gd name="connsiteY1104" fmla="*/ 603136 h 886329"/>
              <a:gd name="connsiteX1105" fmla="*/ 3122150 w 12191627"/>
              <a:gd name="connsiteY1105" fmla="*/ 555577 h 886329"/>
              <a:gd name="connsiteX1106" fmla="*/ 3148072 w 12191627"/>
              <a:gd name="connsiteY1106" fmla="*/ 555577 h 886329"/>
              <a:gd name="connsiteX1107" fmla="*/ 3148072 w 12191627"/>
              <a:gd name="connsiteY1107" fmla="*/ 536121 h 886329"/>
              <a:gd name="connsiteX1108" fmla="*/ 3197035 w 12191627"/>
              <a:gd name="connsiteY1108" fmla="*/ 536121 h 886329"/>
              <a:gd name="connsiteX1109" fmla="*/ 3197035 w 12191627"/>
              <a:gd name="connsiteY1109" fmla="*/ 557739 h 886329"/>
              <a:gd name="connsiteX1110" fmla="*/ 3234478 w 12191627"/>
              <a:gd name="connsiteY1110" fmla="*/ 557739 h 886329"/>
              <a:gd name="connsiteX1111" fmla="*/ 3234478 w 12191627"/>
              <a:gd name="connsiteY1111" fmla="*/ 605298 h 886329"/>
              <a:gd name="connsiteX1112" fmla="*/ 3251759 w 12191627"/>
              <a:gd name="connsiteY1112" fmla="*/ 605298 h 886329"/>
              <a:gd name="connsiteX1113" fmla="*/ 3251759 w 12191627"/>
              <a:gd name="connsiteY1113" fmla="*/ 711225 h 886329"/>
              <a:gd name="connsiteX1114" fmla="*/ 3260400 w 12191627"/>
              <a:gd name="connsiteY1114" fmla="*/ 711225 h 886329"/>
              <a:gd name="connsiteX1115" fmla="*/ 3271921 w 12191627"/>
              <a:gd name="connsiteY1115" fmla="*/ 683122 h 886329"/>
              <a:gd name="connsiteX1116" fmla="*/ 3280561 w 12191627"/>
              <a:gd name="connsiteY1116" fmla="*/ 696093 h 886329"/>
              <a:gd name="connsiteX1117" fmla="*/ 3277681 w 12191627"/>
              <a:gd name="connsiteY1117" fmla="*/ 696093 h 886329"/>
              <a:gd name="connsiteX1118" fmla="*/ 3277681 w 12191627"/>
              <a:gd name="connsiteY1118" fmla="*/ 711225 h 886329"/>
              <a:gd name="connsiteX1119" fmla="*/ 3289202 w 12191627"/>
              <a:gd name="connsiteY1119" fmla="*/ 711225 h 886329"/>
              <a:gd name="connsiteX1120" fmla="*/ 3289202 w 12191627"/>
              <a:gd name="connsiteY1120" fmla="*/ 743652 h 886329"/>
              <a:gd name="connsiteX1121" fmla="*/ 3300723 w 12191627"/>
              <a:gd name="connsiteY1121" fmla="*/ 743652 h 886329"/>
              <a:gd name="connsiteX1122" fmla="*/ 3300723 w 12191627"/>
              <a:gd name="connsiteY1122" fmla="*/ 767431 h 886329"/>
              <a:gd name="connsiteX1123" fmla="*/ 3320884 w 12191627"/>
              <a:gd name="connsiteY1123" fmla="*/ 767431 h 886329"/>
              <a:gd name="connsiteX1124" fmla="*/ 3320884 w 12191627"/>
              <a:gd name="connsiteY1124" fmla="*/ 758784 h 886329"/>
              <a:gd name="connsiteX1125" fmla="*/ 3343926 w 12191627"/>
              <a:gd name="connsiteY1125" fmla="*/ 758784 h 886329"/>
              <a:gd name="connsiteX1126" fmla="*/ 3343926 w 12191627"/>
              <a:gd name="connsiteY1126" fmla="*/ 735005 h 886329"/>
              <a:gd name="connsiteX1127" fmla="*/ 3398650 w 12191627"/>
              <a:gd name="connsiteY1127" fmla="*/ 735005 h 886329"/>
              <a:gd name="connsiteX1128" fmla="*/ 3398650 w 12191627"/>
              <a:gd name="connsiteY1128" fmla="*/ 741490 h 886329"/>
              <a:gd name="connsiteX1129" fmla="*/ 3404411 w 12191627"/>
              <a:gd name="connsiteY1129" fmla="*/ 741490 h 886329"/>
              <a:gd name="connsiteX1130" fmla="*/ 3404411 w 12191627"/>
              <a:gd name="connsiteY1130" fmla="*/ 743652 h 886329"/>
              <a:gd name="connsiteX1131" fmla="*/ 3407291 w 12191627"/>
              <a:gd name="connsiteY1131" fmla="*/ 743652 h 886329"/>
              <a:gd name="connsiteX1132" fmla="*/ 3407291 w 12191627"/>
              <a:gd name="connsiteY1132" fmla="*/ 735005 h 886329"/>
              <a:gd name="connsiteX1133" fmla="*/ 3418812 w 12191627"/>
              <a:gd name="connsiteY1133" fmla="*/ 735005 h 886329"/>
              <a:gd name="connsiteX1134" fmla="*/ 3418812 w 12191627"/>
              <a:gd name="connsiteY1134" fmla="*/ 752299 h 886329"/>
              <a:gd name="connsiteX1135" fmla="*/ 3427452 w 12191627"/>
              <a:gd name="connsiteY1135" fmla="*/ 752299 h 886329"/>
              <a:gd name="connsiteX1136" fmla="*/ 3427452 w 12191627"/>
              <a:gd name="connsiteY1136" fmla="*/ 743652 h 886329"/>
              <a:gd name="connsiteX1137" fmla="*/ 3438973 w 12191627"/>
              <a:gd name="connsiteY1137" fmla="*/ 743652 h 886329"/>
              <a:gd name="connsiteX1138" fmla="*/ 3438973 w 12191627"/>
              <a:gd name="connsiteY1138" fmla="*/ 719872 h 886329"/>
              <a:gd name="connsiteX1139" fmla="*/ 3482177 w 12191627"/>
              <a:gd name="connsiteY1139" fmla="*/ 719872 h 886329"/>
              <a:gd name="connsiteX1140" fmla="*/ 3482177 w 12191627"/>
              <a:gd name="connsiteY1140" fmla="*/ 726358 h 886329"/>
              <a:gd name="connsiteX1141" fmla="*/ 3490817 w 12191627"/>
              <a:gd name="connsiteY1141" fmla="*/ 726358 h 886329"/>
              <a:gd name="connsiteX1142" fmla="*/ 3490817 w 12191627"/>
              <a:gd name="connsiteY1142" fmla="*/ 713387 h 886329"/>
              <a:gd name="connsiteX1143" fmla="*/ 3513859 w 12191627"/>
              <a:gd name="connsiteY1143" fmla="*/ 713387 h 886329"/>
              <a:gd name="connsiteX1144" fmla="*/ 3513859 w 12191627"/>
              <a:gd name="connsiteY1144" fmla="*/ 687446 h 886329"/>
              <a:gd name="connsiteX1145" fmla="*/ 3534020 w 12191627"/>
              <a:gd name="connsiteY1145" fmla="*/ 687446 h 886329"/>
              <a:gd name="connsiteX1146" fmla="*/ 3534020 w 12191627"/>
              <a:gd name="connsiteY1146" fmla="*/ 696093 h 886329"/>
              <a:gd name="connsiteX1147" fmla="*/ 3545541 w 12191627"/>
              <a:gd name="connsiteY1147" fmla="*/ 696093 h 886329"/>
              <a:gd name="connsiteX1148" fmla="*/ 3545541 w 12191627"/>
              <a:gd name="connsiteY1148" fmla="*/ 672313 h 886329"/>
              <a:gd name="connsiteX1149" fmla="*/ 3565702 w 12191627"/>
              <a:gd name="connsiteY1149" fmla="*/ 672313 h 886329"/>
              <a:gd name="connsiteX1150" fmla="*/ 3565702 w 12191627"/>
              <a:gd name="connsiteY1150" fmla="*/ 687446 h 886329"/>
              <a:gd name="connsiteX1151" fmla="*/ 3597385 w 12191627"/>
              <a:gd name="connsiteY1151" fmla="*/ 687446 h 886329"/>
              <a:gd name="connsiteX1152" fmla="*/ 3597385 w 12191627"/>
              <a:gd name="connsiteY1152" fmla="*/ 678799 h 886329"/>
              <a:gd name="connsiteX1153" fmla="*/ 3620427 w 12191627"/>
              <a:gd name="connsiteY1153" fmla="*/ 678799 h 886329"/>
              <a:gd name="connsiteX1154" fmla="*/ 3620427 w 12191627"/>
              <a:gd name="connsiteY1154" fmla="*/ 687446 h 886329"/>
              <a:gd name="connsiteX1155" fmla="*/ 3629067 w 12191627"/>
              <a:gd name="connsiteY1155" fmla="*/ 687446 h 886329"/>
              <a:gd name="connsiteX1156" fmla="*/ 3629067 w 12191627"/>
              <a:gd name="connsiteY1156" fmla="*/ 702578 h 886329"/>
              <a:gd name="connsiteX1157" fmla="*/ 3640588 w 12191627"/>
              <a:gd name="connsiteY1157" fmla="*/ 702578 h 886329"/>
              <a:gd name="connsiteX1158" fmla="*/ 3640588 w 12191627"/>
              <a:gd name="connsiteY1158" fmla="*/ 713387 h 886329"/>
              <a:gd name="connsiteX1159" fmla="*/ 3703953 w 12191627"/>
              <a:gd name="connsiteY1159" fmla="*/ 713387 h 886329"/>
              <a:gd name="connsiteX1160" fmla="*/ 3703953 w 12191627"/>
              <a:gd name="connsiteY1160" fmla="*/ 743652 h 886329"/>
              <a:gd name="connsiteX1161" fmla="*/ 3726994 w 12191627"/>
              <a:gd name="connsiteY1161" fmla="*/ 743652 h 886329"/>
              <a:gd name="connsiteX1162" fmla="*/ 3726994 w 12191627"/>
              <a:gd name="connsiteY1162" fmla="*/ 735005 h 886329"/>
              <a:gd name="connsiteX1163" fmla="*/ 3790359 w 12191627"/>
              <a:gd name="connsiteY1163" fmla="*/ 735005 h 886329"/>
              <a:gd name="connsiteX1164" fmla="*/ 3790359 w 12191627"/>
              <a:gd name="connsiteY1164" fmla="*/ 724196 h 886329"/>
              <a:gd name="connsiteX1165" fmla="*/ 3801880 w 12191627"/>
              <a:gd name="connsiteY1165" fmla="*/ 719872 h 886329"/>
              <a:gd name="connsiteX1166" fmla="*/ 3801880 w 12191627"/>
              <a:gd name="connsiteY1166" fmla="*/ 687446 h 886329"/>
              <a:gd name="connsiteX1167" fmla="*/ 3822041 w 12191627"/>
              <a:gd name="connsiteY1167" fmla="*/ 687446 h 886329"/>
              <a:gd name="connsiteX1168" fmla="*/ 3830682 w 12191627"/>
              <a:gd name="connsiteY1168" fmla="*/ 706902 h 886329"/>
              <a:gd name="connsiteX1169" fmla="*/ 3833562 w 12191627"/>
              <a:gd name="connsiteY1169" fmla="*/ 700416 h 886329"/>
              <a:gd name="connsiteX1170" fmla="*/ 3850843 w 12191627"/>
              <a:gd name="connsiteY1170" fmla="*/ 698255 h 886329"/>
              <a:gd name="connsiteX1171" fmla="*/ 3847963 w 12191627"/>
              <a:gd name="connsiteY1171" fmla="*/ 609622 h 886329"/>
              <a:gd name="connsiteX1172" fmla="*/ 3865245 w 12191627"/>
              <a:gd name="connsiteY1172" fmla="*/ 611783 h 886329"/>
              <a:gd name="connsiteX1173" fmla="*/ 3865245 w 12191627"/>
              <a:gd name="connsiteY1173" fmla="*/ 471268 h 886329"/>
              <a:gd name="connsiteX1174" fmla="*/ 3891166 w 12191627"/>
              <a:gd name="connsiteY1174" fmla="*/ 471268 h 886329"/>
              <a:gd name="connsiteX1175" fmla="*/ 3891166 w 12191627"/>
              <a:gd name="connsiteY1175" fmla="*/ 356694 h 886329"/>
              <a:gd name="connsiteX1176" fmla="*/ 3896927 w 12191627"/>
              <a:gd name="connsiteY1176" fmla="*/ 350208 h 886329"/>
              <a:gd name="connsiteX1177" fmla="*/ 3896927 w 12191627"/>
              <a:gd name="connsiteY1177" fmla="*/ 326429 h 886329"/>
              <a:gd name="connsiteX1178" fmla="*/ 3919969 w 12191627"/>
              <a:gd name="connsiteY1178" fmla="*/ 326429 h 886329"/>
              <a:gd name="connsiteX1179" fmla="*/ 3974692 w 12191627"/>
              <a:gd name="connsiteY1179" fmla="*/ 246443 h 886329"/>
              <a:gd name="connsiteX1180" fmla="*/ 3977573 w 12191627"/>
              <a:gd name="connsiteY1180" fmla="*/ 0 h 886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Lst>
            <a:rect l="l" t="t" r="r" b="b"/>
            <a:pathLst>
              <a:path w="12191627" h="886329">
                <a:moveTo>
                  <a:pt x="3977573" y="0"/>
                </a:moveTo>
                <a:cubicBezTo>
                  <a:pt x="3983333" y="246443"/>
                  <a:pt x="3983333" y="246443"/>
                  <a:pt x="3983333" y="246443"/>
                </a:cubicBezTo>
                <a:cubicBezTo>
                  <a:pt x="4035177" y="328590"/>
                  <a:pt x="4035177" y="328590"/>
                  <a:pt x="4035177" y="328590"/>
                </a:cubicBezTo>
                <a:cubicBezTo>
                  <a:pt x="4058219" y="328590"/>
                  <a:pt x="4058219" y="328590"/>
                  <a:pt x="4058219" y="328590"/>
                </a:cubicBezTo>
                <a:cubicBezTo>
                  <a:pt x="4058219" y="354532"/>
                  <a:pt x="4058219" y="354532"/>
                  <a:pt x="4058219" y="354532"/>
                </a:cubicBezTo>
                <a:cubicBezTo>
                  <a:pt x="4063979" y="356694"/>
                  <a:pt x="4063979" y="356694"/>
                  <a:pt x="4063979" y="356694"/>
                </a:cubicBezTo>
                <a:cubicBezTo>
                  <a:pt x="4063979" y="471268"/>
                  <a:pt x="4063979" y="471268"/>
                  <a:pt x="4063979" y="471268"/>
                </a:cubicBezTo>
                <a:cubicBezTo>
                  <a:pt x="4084140" y="471268"/>
                  <a:pt x="4084140" y="471268"/>
                  <a:pt x="4084140" y="471268"/>
                </a:cubicBezTo>
                <a:cubicBezTo>
                  <a:pt x="4084140" y="607460"/>
                  <a:pt x="4084140" y="607460"/>
                  <a:pt x="4084140" y="607460"/>
                </a:cubicBezTo>
                <a:cubicBezTo>
                  <a:pt x="4107182" y="607460"/>
                  <a:pt x="4107182" y="607460"/>
                  <a:pt x="4107182" y="607460"/>
                </a:cubicBezTo>
                <a:cubicBezTo>
                  <a:pt x="4107182" y="730681"/>
                  <a:pt x="4107182" y="730681"/>
                  <a:pt x="4107182" y="730681"/>
                </a:cubicBezTo>
                <a:cubicBezTo>
                  <a:pt x="4144625" y="728519"/>
                  <a:pt x="4144625" y="728519"/>
                  <a:pt x="4144625" y="728519"/>
                </a:cubicBezTo>
                <a:cubicBezTo>
                  <a:pt x="4150385" y="717711"/>
                  <a:pt x="4150385" y="717711"/>
                  <a:pt x="4150385" y="717711"/>
                </a:cubicBezTo>
                <a:cubicBezTo>
                  <a:pt x="4170547" y="715549"/>
                  <a:pt x="4170547" y="715549"/>
                  <a:pt x="4170547" y="715549"/>
                </a:cubicBezTo>
                <a:cubicBezTo>
                  <a:pt x="4176307" y="724196"/>
                  <a:pt x="4176307" y="724196"/>
                  <a:pt x="4176307" y="724196"/>
                </a:cubicBezTo>
                <a:cubicBezTo>
                  <a:pt x="4205110" y="724196"/>
                  <a:pt x="4205110" y="724196"/>
                  <a:pt x="4205110" y="724196"/>
                </a:cubicBezTo>
                <a:lnTo>
                  <a:pt x="4205110" y="748011"/>
                </a:lnTo>
                <a:lnTo>
                  <a:pt x="4207549" y="733701"/>
                </a:lnTo>
                <a:cubicBezTo>
                  <a:pt x="4209221" y="723894"/>
                  <a:pt x="4211449" y="710818"/>
                  <a:pt x="4214422" y="693383"/>
                </a:cubicBezTo>
                <a:cubicBezTo>
                  <a:pt x="4214422" y="693383"/>
                  <a:pt x="4214422" y="693383"/>
                  <a:pt x="4208477" y="688734"/>
                </a:cubicBezTo>
                <a:cubicBezTo>
                  <a:pt x="4208477" y="688734"/>
                  <a:pt x="4208477" y="688734"/>
                  <a:pt x="4208477" y="681760"/>
                </a:cubicBezTo>
                <a:cubicBezTo>
                  <a:pt x="4208477" y="681760"/>
                  <a:pt x="4208477" y="681760"/>
                  <a:pt x="4217393" y="677111"/>
                </a:cubicBezTo>
                <a:cubicBezTo>
                  <a:pt x="4217393" y="677111"/>
                  <a:pt x="4217393" y="677111"/>
                  <a:pt x="4220365" y="663163"/>
                </a:cubicBezTo>
                <a:cubicBezTo>
                  <a:pt x="4220365" y="663163"/>
                  <a:pt x="4220365" y="663163"/>
                  <a:pt x="4226310" y="677111"/>
                </a:cubicBezTo>
                <a:cubicBezTo>
                  <a:pt x="4226310" y="677111"/>
                  <a:pt x="4226310" y="677111"/>
                  <a:pt x="4232254" y="681760"/>
                </a:cubicBezTo>
                <a:cubicBezTo>
                  <a:pt x="4232254" y="681760"/>
                  <a:pt x="4232254" y="681760"/>
                  <a:pt x="4232254" y="691059"/>
                </a:cubicBezTo>
                <a:cubicBezTo>
                  <a:pt x="4232254" y="691059"/>
                  <a:pt x="4232254" y="691059"/>
                  <a:pt x="4226310" y="693383"/>
                </a:cubicBezTo>
                <a:cubicBezTo>
                  <a:pt x="4226310" y="693383"/>
                  <a:pt x="4226310" y="693383"/>
                  <a:pt x="4241170" y="760798"/>
                </a:cubicBezTo>
                <a:cubicBezTo>
                  <a:pt x="4241170" y="760798"/>
                  <a:pt x="4241170" y="760798"/>
                  <a:pt x="4253058" y="760798"/>
                </a:cubicBezTo>
                <a:cubicBezTo>
                  <a:pt x="4253058" y="760798"/>
                  <a:pt x="4253058" y="760798"/>
                  <a:pt x="4261974" y="793343"/>
                </a:cubicBezTo>
                <a:cubicBezTo>
                  <a:pt x="4261974" y="793343"/>
                  <a:pt x="4261974" y="793343"/>
                  <a:pt x="4306554" y="800317"/>
                </a:cubicBezTo>
                <a:cubicBezTo>
                  <a:pt x="4306554" y="800317"/>
                  <a:pt x="4306554" y="800317"/>
                  <a:pt x="4306554" y="760798"/>
                </a:cubicBezTo>
                <a:cubicBezTo>
                  <a:pt x="4306554" y="760798"/>
                  <a:pt x="4306554" y="760798"/>
                  <a:pt x="4380854" y="760798"/>
                </a:cubicBezTo>
                <a:cubicBezTo>
                  <a:pt x="4380854" y="760798"/>
                  <a:pt x="4380854" y="760798"/>
                  <a:pt x="4410575" y="777071"/>
                </a:cubicBezTo>
                <a:cubicBezTo>
                  <a:pt x="4410575" y="777071"/>
                  <a:pt x="4410575" y="777071"/>
                  <a:pt x="4425435" y="777071"/>
                </a:cubicBezTo>
                <a:cubicBezTo>
                  <a:pt x="4425435" y="777071"/>
                  <a:pt x="4425435" y="777071"/>
                  <a:pt x="4440295" y="760798"/>
                </a:cubicBezTo>
                <a:cubicBezTo>
                  <a:pt x="4440295" y="760798"/>
                  <a:pt x="4440295" y="760798"/>
                  <a:pt x="4461099" y="760798"/>
                </a:cubicBezTo>
                <a:cubicBezTo>
                  <a:pt x="4461099" y="760798"/>
                  <a:pt x="4461099" y="760798"/>
                  <a:pt x="4461099" y="825888"/>
                </a:cubicBezTo>
                <a:cubicBezTo>
                  <a:pt x="4461099" y="825888"/>
                  <a:pt x="4461099" y="825888"/>
                  <a:pt x="4472987" y="828213"/>
                </a:cubicBezTo>
                <a:cubicBezTo>
                  <a:pt x="4472987" y="828213"/>
                  <a:pt x="4472987" y="828213"/>
                  <a:pt x="4472987" y="818914"/>
                </a:cubicBezTo>
                <a:cubicBezTo>
                  <a:pt x="4472987" y="818914"/>
                  <a:pt x="4472987" y="818914"/>
                  <a:pt x="4505680" y="818914"/>
                </a:cubicBezTo>
                <a:cubicBezTo>
                  <a:pt x="4505680" y="818914"/>
                  <a:pt x="4505680" y="818914"/>
                  <a:pt x="4505680" y="721279"/>
                </a:cubicBezTo>
                <a:cubicBezTo>
                  <a:pt x="4505680" y="721279"/>
                  <a:pt x="4505680" y="721279"/>
                  <a:pt x="4508651" y="718955"/>
                </a:cubicBezTo>
                <a:cubicBezTo>
                  <a:pt x="4508651" y="718955"/>
                  <a:pt x="4508651" y="718955"/>
                  <a:pt x="4577007" y="718955"/>
                </a:cubicBezTo>
                <a:cubicBezTo>
                  <a:pt x="4577007" y="718955"/>
                  <a:pt x="4577007" y="718955"/>
                  <a:pt x="4577007" y="707331"/>
                </a:cubicBezTo>
                <a:cubicBezTo>
                  <a:pt x="4577007" y="707331"/>
                  <a:pt x="4577007" y="707331"/>
                  <a:pt x="4606728" y="707331"/>
                </a:cubicBezTo>
                <a:cubicBezTo>
                  <a:pt x="4606728" y="707331"/>
                  <a:pt x="4606728" y="707331"/>
                  <a:pt x="4606728" y="698033"/>
                </a:cubicBezTo>
                <a:cubicBezTo>
                  <a:pt x="4606728" y="698033"/>
                  <a:pt x="4606728" y="698033"/>
                  <a:pt x="4666168" y="698033"/>
                </a:cubicBezTo>
                <a:cubicBezTo>
                  <a:pt x="4666168" y="698033"/>
                  <a:pt x="4666168" y="698033"/>
                  <a:pt x="4666168" y="718955"/>
                </a:cubicBezTo>
                <a:cubicBezTo>
                  <a:pt x="4666168" y="718955"/>
                  <a:pt x="4666168" y="718955"/>
                  <a:pt x="4689944" y="728253"/>
                </a:cubicBezTo>
                <a:cubicBezTo>
                  <a:pt x="4689944" y="728253"/>
                  <a:pt x="4689944" y="728253"/>
                  <a:pt x="4689944" y="758474"/>
                </a:cubicBezTo>
                <a:cubicBezTo>
                  <a:pt x="4689944" y="758474"/>
                  <a:pt x="4689944" y="758474"/>
                  <a:pt x="4704804" y="763123"/>
                </a:cubicBezTo>
                <a:cubicBezTo>
                  <a:pt x="4704804" y="763123"/>
                  <a:pt x="4704804" y="763123"/>
                  <a:pt x="4704804" y="753824"/>
                </a:cubicBezTo>
                <a:cubicBezTo>
                  <a:pt x="4704804" y="753824"/>
                  <a:pt x="4704804" y="753824"/>
                  <a:pt x="4716692" y="753824"/>
                </a:cubicBezTo>
                <a:cubicBezTo>
                  <a:pt x="4716692" y="753824"/>
                  <a:pt x="4716692" y="753824"/>
                  <a:pt x="4716692" y="746850"/>
                </a:cubicBezTo>
                <a:cubicBezTo>
                  <a:pt x="4716692" y="746850"/>
                  <a:pt x="4716692" y="746850"/>
                  <a:pt x="4704804" y="746850"/>
                </a:cubicBezTo>
                <a:cubicBezTo>
                  <a:pt x="4704804" y="746850"/>
                  <a:pt x="4704804" y="746850"/>
                  <a:pt x="4704804" y="737552"/>
                </a:cubicBezTo>
                <a:cubicBezTo>
                  <a:pt x="4704804" y="737552"/>
                  <a:pt x="4704804" y="737552"/>
                  <a:pt x="4716692" y="737552"/>
                </a:cubicBezTo>
                <a:cubicBezTo>
                  <a:pt x="4716692" y="737552"/>
                  <a:pt x="4716692" y="737552"/>
                  <a:pt x="4716692" y="728253"/>
                </a:cubicBezTo>
                <a:cubicBezTo>
                  <a:pt x="4716692" y="728253"/>
                  <a:pt x="4716692" y="728253"/>
                  <a:pt x="4704804" y="728253"/>
                </a:cubicBezTo>
                <a:cubicBezTo>
                  <a:pt x="4704804" y="728253"/>
                  <a:pt x="4704804" y="728253"/>
                  <a:pt x="4704804" y="718955"/>
                </a:cubicBezTo>
                <a:cubicBezTo>
                  <a:pt x="4704804" y="718955"/>
                  <a:pt x="4704804" y="718955"/>
                  <a:pt x="4716692" y="718955"/>
                </a:cubicBezTo>
                <a:cubicBezTo>
                  <a:pt x="4716692" y="718955"/>
                  <a:pt x="4716692" y="718955"/>
                  <a:pt x="4716692" y="711981"/>
                </a:cubicBezTo>
                <a:cubicBezTo>
                  <a:pt x="4716692" y="711981"/>
                  <a:pt x="4716692" y="711981"/>
                  <a:pt x="4704804" y="711981"/>
                </a:cubicBezTo>
                <a:cubicBezTo>
                  <a:pt x="4704804" y="711981"/>
                  <a:pt x="4704804" y="711981"/>
                  <a:pt x="4704804" y="702682"/>
                </a:cubicBezTo>
                <a:cubicBezTo>
                  <a:pt x="4704804" y="702682"/>
                  <a:pt x="4704804" y="702682"/>
                  <a:pt x="4716692" y="702682"/>
                </a:cubicBezTo>
                <a:cubicBezTo>
                  <a:pt x="4716692" y="702682"/>
                  <a:pt x="4716692" y="702682"/>
                  <a:pt x="4716692" y="693383"/>
                </a:cubicBezTo>
                <a:cubicBezTo>
                  <a:pt x="4716692" y="693383"/>
                  <a:pt x="4716692" y="693383"/>
                  <a:pt x="4704804" y="693383"/>
                </a:cubicBezTo>
                <a:cubicBezTo>
                  <a:pt x="4704804" y="693383"/>
                  <a:pt x="4704804" y="693383"/>
                  <a:pt x="4704804" y="686409"/>
                </a:cubicBezTo>
                <a:cubicBezTo>
                  <a:pt x="4704804" y="686409"/>
                  <a:pt x="4704804" y="686409"/>
                  <a:pt x="4716692" y="686409"/>
                </a:cubicBezTo>
                <a:cubicBezTo>
                  <a:pt x="4716692" y="686409"/>
                  <a:pt x="4716692" y="686409"/>
                  <a:pt x="4716692" y="677111"/>
                </a:cubicBezTo>
                <a:cubicBezTo>
                  <a:pt x="4716692" y="677111"/>
                  <a:pt x="4716692" y="677111"/>
                  <a:pt x="4704804" y="677111"/>
                </a:cubicBezTo>
                <a:cubicBezTo>
                  <a:pt x="4704804" y="677111"/>
                  <a:pt x="4704804" y="677111"/>
                  <a:pt x="4704804" y="667812"/>
                </a:cubicBezTo>
                <a:cubicBezTo>
                  <a:pt x="4704804" y="667812"/>
                  <a:pt x="4704804" y="667812"/>
                  <a:pt x="4716692" y="667812"/>
                </a:cubicBezTo>
                <a:cubicBezTo>
                  <a:pt x="4716692" y="667812"/>
                  <a:pt x="4716692" y="667812"/>
                  <a:pt x="4716692" y="658514"/>
                </a:cubicBezTo>
                <a:cubicBezTo>
                  <a:pt x="4716692" y="658514"/>
                  <a:pt x="4716692" y="658514"/>
                  <a:pt x="4704804" y="658514"/>
                </a:cubicBezTo>
                <a:cubicBezTo>
                  <a:pt x="4704804" y="658514"/>
                  <a:pt x="4704804" y="658514"/>
                  <a:pt x="4704804" y="651540"/>
                </a:cubicBezTo>
                <a:cubicBezTo>
                  <a:pt x="4704804" y="651540"/>
                  <a:pt x="4704804" y="651540"/>
                  <a:pt x="4716692" y="651540"/>
                </a:cubicBezTo>
                <a:cubicBezTo>
                  <a:pt x="4716692" y="651540"/>
                  <a:pt x="4716692" y="651540"/>
                  <a:pt x="4716692" y="642241"/>
                </a:cubicBezTo>
                <a:cubicBezTo>
                  <a:pt x="4716692" y="642241"/>
                  <a:pt x="4716692" y="642241"/>
                  <a:pt x="4704804" y="642241"/>
                </a:cubicBezTo>
                <a:cubicBezTo>
                  <a:pt x="4704804" y="642241"/>
                  <a:pt x="4704804" y="642241"/>
                  <a:pt x="4704804" y="632943"/>
                </a:cubicBezTo>
                <a:cubicBezTo>
                  <a:pt x="4704804" y="632943"/>
                  <a:pt x="4704804" y="632943"/>
                  <a:pt x="4716692" y="632943"/>
                </a:cubicBezTo>
                <a:cubicBezTo>
                  <a:pt x="4716692" y="632943"/>
                  <a:pt x="4716692" y="632943"/>
                  <a:pt x="4716692" y="625969"/>
                </a:cubicBezTo>
                <a:cubicBezTo>
                  <a:pt x="4716692" y="625969"/>
                  <a:pt x="4716692" y="625969"/>
                  <a:pt x="4704804" y="625969"/>
                </a:cubicBezTo>
                <a:cubicBezTo>
                  <a:pt x="4704804" y="625969"/>
                  <a:pt x="4704804" y="625969"/>
                  <a:pt x="4704804" y="616670"/>
                </a:cubicBezTo>
                <a:cubicBezTo>
                  <a:pt x="4704804" y="616670"/>
                  <a:pt x="4704804" y="616670"/>
                  <a:pt x="4716692" y="616670"/>
                </a:cubicBezTo>
                <a:cubicBezTo>
                  <a:pt x="4716692" y="616670"/>
                  <a:pt x="4716692" y="616670"/>
                  <a:pt x="4716692" y="607371"/>
                </a:cubicBezTo>
                <a:cubicBezTo>
                  <a:pt x="4716692" y="607371"/>
                  <a:pt x="4716692" y="607371"/>
                  <a:pt x="4704804" y="607371"/>
                </a:cubicBezTo>
                <a:cubicBezTo>
                  <a:pt x="4704804" y="607371"/>
                  <a:pt x="4704804" y="607371"/>
                  <a:pt x="4704804" y="598073"/>
                </a:cubicBezTo>
                <a:cubicBezTo>
                  <a:pt x="4704804" y="598073"/>
                  <a:pt x="4704804" y="598073"/>
                  <a:pt x="4716692" y="598073"/>
                </a:cubicBezTo>
                <a:cubicBezTo>
                  <a:pt x="4716692" y="598073"/>
                  <a:pt x="4716692" y="598073"/>
                  <a:pt x="4716692" y="591099"/>
                </a:cubicBezTo>
                <a:cubicBezTo>
                  <a:pt x="4716692" y="591099"/>
                  <a:pt x="4716692" y="591099"/>
                  <a:pt x="4704804" y="591099"/>
                </a:cubicBezTo>
                <a:cubicBezTo>
                  <a:pt x="4704804" y="591099"/>
                  <a:pt x="4704804" y="591099"/>
                  <a:pt x="4704804" y="581800"/>
                </a:cubicBezTo>
                <a:cubicBezTo>
                  <a:pt x="4704804" y="581800"/>
                  <a:pt x="4704804" y="581800"/>
                  <a:pt x="4716692" y="581800"/>
                </a:cubicBezTo>
                <a:cubicBezTo>
                  <a:pt x="4716692" y="581800"/>
                  <a:pt x="4716692" y="581800"/>
                  <a:pt x="4716692" y="572502"/>
                </a:cubicBezTo>
                <a:cubicBezTo>
                  <a:pt x="4716692" y="572502"/>
                  <a:pt x="4716692" y="572502"/>
                  <a:pt x="4704804" y="572502"/>
                </a:cubicBezTo>
                <a:cubicBezTo>
                  <a:pt x="4704804" y="572502"/>
                  <a:pt x="4704804" y="572502"/>
                  <a:pt x="4704804" y="563203"/>
                </a:cubicBezTo>
                <a:cubicBezTo>
                  <a:pt x="4704804" y="563203"/>
                  <a:pt x="4704804" y="563203"/>
                  <a:pt x="4716692" y="563203"/>
                </a:cubicBezTo>
                <a:cubicBezTo>
                  <a:pt x="4716692" y="563203"/>
                  <a:pt x="4716692" y="563203"/>
                  <a:pt x="4716692" y="556229"/>
                </a:cubicBezTo>
                <a:cubicBezTo>
                  <a:pt x="4716692" y="556229"/>
                  <a:pt x="4716692" y="556229"/>
                  <a:pt x="4704804" y="556229"/>
                </a:cubicBezTo>
                <a:cubicBezTo>
                  <a:pt x="4704804" y="556229"/>
                  <a:pt x="4704804" y="556229"/>
                  <a:pt x="4704804" y="546931"/>
                </a:cubicBezTo>
                <a:cubicBezTo>
                  <a:pt x="4704804" y="546931"/>
                  <a:pt x="4704804" y="546931"/>
                  <a:pt x="4716692" y="546931"/>
                </a:cubicBezTo>
                <a:cubicBezTo>
                  <a:pt x="4716692" y="546931"/>
                  <a:pt x="4716692" y="546931"/>
                  <a:pt x="4704804" y="532983"/>
                </a:cubicBezTo>
                <a:cubicBezTo>
                  <a:pt x="4704804" y="532983"/>
                  <a:pt x="4704804" y="532983"/>
                  <a:pt x="4704804" y="495788"/>
                </a:cubicBezTo>
                <a:cubicBezTo>
                  <a:pt x="4704804" y="495788"/>
                  <a:pt x="4704804" y="495788"/>
                  <a:pt x="4903929" y="495788"/>
                </a:cubicBezTo>
                <a:cubicBezTo>
                  <a:pt x="4903929" y="495788"/>
                  <a:pt x="4903929" y="495788"/>
                  <a:pt x="4921761" y="516710"/>
                </a:cubicBezTo>
                <a:cubicBezTo>
                  <a:pt x="4921761" y="516710"/>
                  <a:pt x="4921761" y="516710"/>
                  <a:pt x="4921761" y="563203"/>
                </a:cubicBezTo>
                <a:cubicBezTo>
                  <a:pt x="4921761" y="563203"/>
                  <a:pt x="4921761" y="563203"/>
                  <a:pt x="4909873" y="563203"/>
                </a:cubicBezTo>
                <a:cubicBezTo>
                  <a:pt x="4909873" y="563203"/>
                  <a:pt x="4909873" y="563203"/>
                  <a:pt x="4909873" y="572502"/>
                </a:cubicBezTo>
                <a:cubicBezTo>
                  <a:pt x="4909873" y="572502"/>
                  <a:pt x="4909873" y="572502"/>
                  <a:pt x="4921761" y="572502"/>
                </a:cubicBezTo>
                <a:cubicBezTo>
                  <a:pt x="4921761" y="572502"/>
                  <a:pt x="4921761" y="572502"/>
                  <a:pt x="4921761" y="581800"/>
                </a:cubicBezTo>
                <a:cubicBezTo>
                  <a:pt x="4921761" y="581800"/>
                  <a:pt x="4921761" y="581800"/>
                  <a:pt x="4909873" y="581800"/>
                </a:cubicBezTo>
                <a:cubicBezTo>
                  <a:pt x="4909873" y="581800"/>
                  <a:pt x="4909873" y="581800"/>
                  <a:pt x="4909873" y="591099"/>
                </a:cubicBezTo>
                <a:cubicBezTo>
                  <a:pt x="4909873" y="591099"/>
                  <a:pt x="4909873" y="591099"/>
                  <a:pt x="4921761" y="591099"/>
                </a:cubicBezTo>
                <a:cubicBezTo>
                  <a:pt x="4921761" y="591099"/>
                  <a:pt x="4921761" y="591099"/>
                  <a:pt x="4921761" y="598073"/>
                </a:cubicBezTo>
                <a:cubicBezTo>
                  <a:pt x="4921761" y="598073"/>
                  <a:pt x="4921761" y="598073"/>
                  <a:pt x="4909873" y="598073"/>
                </a:cubicBezTo>
                <a:cubicBezTo>
                  <a:pt x="4909873" y="598073"/>
                  <a:pt x="4909873" y="598073"/>
                  <a:pt x="4909873" y="607371"/>
                </a:cubicBezTo>
                <a:cubicBezTo>
                  <a:pt x="4909873" y="607371"/>
                  <a:pt x="4909873" y="607371"/>
                  <a:pt x="4921761" y="607371"/>
                </a:cubicBezTo>
                <a:cubicBezTo>
                  <a:pt x="4921761" y="607371"/>
                  <a:pt x="4921761" y="607371"/>
                  <a:pt x="4921761" y="616670"/>
                </a:cubicBezTo>
                <a:cubicBezTo>
                  <a:pt x="4921761" y="616670"/>
                  <a:pt x="4921761" y="616670"/>
                  <a:pt x="4909873" y="616670"/>
                </a:cubicBezTo>
                <a:cubicBezTo>
                  <a:pt x="4909873" y="616670"/>
                  <a:pt x="4909873" y="616670"/>
                  <a:pt x="4909873" y="625969"/>
                </a:cubicBezTo>
                <a:cubicBezTo>
                  <a:pt x="4909873" y="625969"/>
                  <a:pt x="4909873" y="625969"/>
                  <a:pt x="4921761" y="625969"/>
                </a:cubicBezTo>
                <a:cubicBezTo>
                  <a:pt x="4921761" y="625969"/>
                  <a:pt x="4921761" y="625969"/>
                  <a:pt x="4921761" y="632943"/>
                </a:cubicBezTo>
                <a:cubicBezTo>
                  <a:pt x="4921761" y="632943"/>
                  <a:pt x="4921761" y="632943"/>
                  <a:pt x="4909873" y="632943"/>
                </a:cubicBezTo>
                <a:cubicBezTo>
                  <a:pt x="4909873" y="632943"/>
                  <a:pt x="4909873" y="632943"/>
                  <a:pt x="4909873" y="642241"/>
                </a:cubicBezTo>
                <a:cubicBezTo>
                  <a:pt x="4909873" y="642241"/>
                  <a:pt x="4909873" y="642241"/>
                  <a:pt x="4921761" y="642241"/>
                </a:cubicBezTo>
                <a:cubicBezTo>
                  <a:pt x="4921761" y="642241"/>
                  <a:pt x="4921761" y="642241"/>
                  <a:pt x="4921761" y="651540"/>
                </a:cubicBezTo>
                <a:cubicBezTo>
                  <a:pt x="4921761" y="651540"/>
                  <a:pt x="4921761" y="651540"/>
                  <a:pt x="4909873" y="651540"/>
                </a:cubicBezTo>
                <a:cubicBezTo>
                  <a:pt x="4909873" y="651540"/>
                  <a:pt x="4909873" y="651540"/>
                  <a:pt x="4909873" y="658514"/>
                </a:cubicBezTo>
                <a:cubicBezTo>
                  <a:pt x="4909873" y="658514"/>
                  <a:pt x="4909873" y="658514"/>
                  <a:pt x="4921761" y="658514"/>
                </a:cubicBezTo>
                <a:cubicBezTo>
                  <a:pt x="4921761" y="658514"/>
                  <a:pt x="4921761" y="658514"/>
                  <a:pt x="4921761" y="667812"/>
                </a:cubicBezTo>
                <a:cubicBezTo>
                  <a:pt x="4921761" y="667812"/>
                  <a:pt x="4921761" y="667812"/>
                  <a:pt x="4909873" y="667812"/>
                </a:cubicBezTo>
                <a:cubicBezTo>
                  <a:pt x="4909873" y="667812"/>
                  <a:pt x="4909873" y="667812"/>
                  <a:pt x="4909873" y="677111"/>
                </a:cubicBezTo>
                <a:cubicBezTo>
                  <a:pt x="4909873" y="677111"/>
                  <a:pt x="4909873" y="677111"/>
                  <a:pt x="4921761" y="677111"/>
                </a:cubicBezTo>
                <a:cubicBezTo>
                  <a:pt x="4921761" y="677111"/>
                  <a:pt x="4921761" y="677111"/>
                  <a:pt x="4921761" y="686409"/>
                </a:cubicBezTo>
                <a:cubicBezTo>
                  <a:pt x="4921761" y="686409"/>
                  <a:pt x="4921761" y="686409"/>
                  <a:pt x="4909873" y="686409"/>
                </a:cubicBezTo>
                <a:cubicBezTo>
                  <a:pt x="4909873" y="686409"/>
                  <a:pt x="4909873" y="686409"/>
                  <a:pt x="4909873" y="693383"/>
                </a:cubicBezTo>
                <a:cubicBezTo>
                  <a:pt x="4909873" y="693383"/>
                  <a:pt x="4909873" y="693383"/>
                  <a:pt x="4921761" y="693383"/>
                </a:cubicBezTo>
                <a:cubicBezTo>
                  <a:pt x="4921761" y="693383"/>
                  <a:pt x="4921761" y="693383"/>
                  <a:pt x="4921761" y="702682"/>
                </a:cubicBezTo>
                <a:cubicBezTo>
                  <a:pt x="4921761" y="702682"/>
                  <a:pt x="4921761" y="702682"/>
                  <a:pt x="4909873" y="702682"/>
                </a:cubicBezTo>
                <a:cubicBezTo>
                  <a:pt x="4909873" y="702682"/>
                  <a:pt x="4909873" y="702682"/>
                  <a:pt x="4909873" y="711981"/>
                </a:cubicBezTo>
                <a:cubicBezTo>
                  <a:pt x="4909873" y="711981"/>
                  <a:pt x="4909873" y="711981"/>
                  <a:pt x="4921761" y="711981"/>
                </a:cubicBezTo>
                <a:cubicBezTo>
                  <a:pt x="4921761" y="711981"/>
                  <a:pt x="4921761" y="711981"/>
                  <a:pt x="4921761" y="718955"/>
                </a:cubicBezTo>
                <a:cubicBezTo>
                  <a:pt x="4921761" y="718955"/>
                  <a:pt x="4921761" y="718955"/>
                  <a:pt x="4909873" y="718955"/>
                </a:cubicBezTo>
                <a:cubicBezTo>
                  <a:pt x="4909873" y="718955"/>
                  <a:pt x="4909873" y="718955"/>
                  <a:pt x="4909873" y="728253"/>
                </a:cubicBezTo>
                <a:cubicBezTo>
                  <a:pt x="4909873" y="728253"/>
                  <a:pt x="4909873" y="728253"/>
                  <a:pt x="4921761" y="728253"/>
                </a:cubicBezTo>
                <a:cubicBezTo>
                  <a:pt x="4921761" y="728253"/>
                  <a:pt x="4921761" y="728253"/>
                  <a:pt x="4921761" y="737552"/>
                </a:cubicBezTo>
                <a:cubicBezTo>
                  <a:pt x="4921761" y="737552"/>
                  <a:pt x="4921761" y="737552"/>
                  <a:pt x="4909873" y="737552"/>
                </a:cubicBezTo>
                <a:cubicBezTo>
                  <a:pt x="4909873" y="737552"/>
                  <a:pt x="4909873" y="737552"/>
                  <a:pt x="4909873" y="746850"/>
                </a:cubicBezTo>
                <a:cubicBezTo>
                  <a:pt x="4909873" y="746850"/>
                  <a:pt x="4909873" y="746850"/>
                  <a:pt x="4921761" y="746850"/>
                </a:cubicBezTo>
                <a:cubicBezTo>
                  <a:pt x="4921761" y="746850"/>
                  <a:pt x="4921761" y="746850"/>
                  <a:pt x="4921761" y="753824"/>
                </a:cubicBezTo>
                <a:cubicBezTo>
                  <a:pt x="4921761" y="753824"/>
                  <a:pt x="4921761" y="753824"/>
                  <a:pt x="4909873" y="753824"/>
                </a:cubicBezTo>
                <a:cubicBezTo>
                  <a:pt x="4909873" y="753824"/>
                  <a:pt x="4909873" y="753824"/>
                  <a:pt x="4909873" y="763123"/>
                </a:cubicBezTo>
                <a:cubicBezTo>
                  <a:pt x="4909873" y="763123"/>
                  <a:pt x="4909873" y="763123"/>
                  <a:pt x="4942565" y="784045"/>
                </a:cubicBezTo>
                <a:cubicBezTo>
                  <a:pt x="4942565" y="784045"/>
                  <a:pt x="4942565" y="784045"/>
                  <a:pt x="4942565" y="788694"/>
                </a:cubicBezTo>
                <a:cubicBezTo>
                  <a:pt x="4942565" y="788694"/>
                  <a:pt x="4942565" y="788694"/>
                  <a:pt x="4930677" y="788694"/>
                </a:cubicBezTo>
                <a:cubicBezTo>
                  <a:pt x="4930677" y="788694"/>
                  <a:pt x="4930677" y="788694"/>
                  <a:pt x="4930677" y="814265"/>
                </a:cubicBezTo>
                <a:cubicBezTo>
                  <a:pt x="4930677" y="814265"/>
                  <a:pt x="4930677" y="814265"/>
                  <a:pt x="4942565" y="814265"/>
                </a:cubicBezTo>
                <a:cubicBezTo>
                  <a:pt x="4942565" y="814265"/>
                  <a:pt x="4942565" y="814265"/>
                  <a:pt x="4942565" y="802642"/>
                </a:cubicBezTo>
                <a:cubicBezTo>
                  <a:pt x="4942565" y="802642"/>
                  <a:pt x="4942565" y="802642"/>
                  <a:pt x="4954454" y="797993"/>
                </a:cubicBezTo>
                <a:cubicBezTo>
                  <a:pt x="4954454" y="797993"/>
                  <a:pt x="4954454" y="797993"/>
                  <a:pt x="4975258" y="797993"/>
                </a:cubicBezTo>
                <a:cubicBezTo>
                  <a:pt x="4975258" y="797993"/>
                  <a:pt x="4975258" y="797993"/>
                  <a:pt x="4975258" y="807291"/>
                </a:cubicBezTo>
                <a:cubicBezTo>
                  <a:pt x="4975258" y="807291"/>
                  <a:pt x="4975258" y="807291"/>
                  <a:pt x="4993090" y="807291"/>
                </a:cubicBezTo>
                <a:cubicBezTo>
                  <a:pt x="4993090" y="807291"/>
                  <a:pt x="4993090" y="807291"/>
                  <a:pt x="4993090" y="811940"/>
                </a:cubicBezTo>
                <a:cubicBezTo>
                  <a:pt x="4993090" y="811940"/>
                  <a:pt x="4993090" y="811940"/>
                  <a:pt x="5004978" y="811940"/>
                </a:cubicBezTo>
                <a:cubicBezTo>
                  <a:pt x="5004978" y="811940"/>
                  <a:pt x="5004978" y="811940"/>
                  <a:pt x="5037670" y="844486"/>
                </a:cubicBezTo>
                <a:cubicBezTo>
                  <a:pt x="5037670" y="844486"/>
                  <a:pt x="5037670" y="844486"/>
                  <a:pt x="5037670" y="879355"/>
                </a:cubicBezTo>
                <a:cubicBezTo>
                  <a:pt x="5037670" y="879355"/>
                  <a:pt x="5037670" y="879355"/>
                  <a:pt x="5049558" y="879355"/>
                </a:cubicBezTo>
                <a:cubicBezTo>
                  <a:pt x="5049558" y="879355"/>
                  <a:pt x="5049558" y="879355"/>
                  <a:pt x="5049558" y="863083"/>
                </a:cubicBezTo>
                <a:cubicBezTo>
                  <a:pt x="5049558" y="863083"/>
                  <a:pt x="5049558" y="863083"/>
                  <a:pt x="5058474" y="863083"/>
                </a:cubicBezTo>
                <a:cubicBezTo>
                  <a:pt x="5058474" y="863083"/>
                  <a:pt x="5058474" y="863083"/>
                  <a:pt x="5058474" y="872381"/>
                </a:cubicBezTo>
                <a:cubicBezTo>
                  <a:pt x="5058474" y="872381"/>
                  <a:pt x="5058474" y="872381"/>
                  <a:pt x="5064418" y="872381"/>
                </a:cubicBezTo>
                <a:cubicBezTo>
                  <a:pt x="5064418" y="872381"/>
                  <a:pt x="5064418" y="872381"/>
                  <a:pt x="5064418" y="874706"/>
                </a:cubicBezTo>
                <a:cubicBezTo>
                  <a:pt x="5064418" y="874706"/>
                  <a:pt x="5064418" y="874706"/>
                  <a:pt x="5070363" y="874706"/>
                </a:cubicBezTo>
                <a:cubicBezTo>
                  <a:pt x="5070363" y="874706"/>
                  <a:pt x="5070363" y="874706"/>
                  <a:pt x="5070363" y="823564"/>
                </a:cubicBezTo>
                <a:cubicBezTo>
                  <a:pt x="5070363" y="823564"/>
                  <a:pt x="5070363" y="823564"/>
                  <a:pt x="5120886" y="823564"/>
                </a:cubicBezTo>
                <a:cubicBezTo>
                  <a:pt x="5120886" y="823564"/>
                  <a:pt x="5120886" y="823564"/>
                  <a:pt x="5120886" y="749175"/>
                </a:cubicBezTo>
                <a:cubicBezTo>
                  <a:pt x="5120886" y="749175"/>
                  <a:pt x="5120886" y="749175"/>
                  <a:pt x="5168439" y="749175"/>
                </a:cubicBezTo>
                <a:cubicBezTo>
                  <a:pt x="5168439" y="749175"/>
                  <a:pt x="5168439" y="749175"/>
                  <a:pt x="5168439" y="742201"/>
                </a:cubicBezTo>
                <a:cubicBezTo>
                  <a:pt x="5168439" y="742201"/>
                  <a:pt x="5168439" y="742201"/>
                  <a:pt x="5198159" y="742201"/>
                </a:cubicBezTo>
                <a:cubicBezTo>
                  <a:pt x="5198159" y="742201"/>
                  <a:pt x="5198159" y="742201"/>
                  <a:pt x="5198159" y="702682"/>
                </a:cubicBezTo>
                <a:cubicBezTo>
                  <a:pt x="5198159" y="702682"/>
                  <a:pt x="5198159" y="702682"/>
                  <a:pt x="5192215" y="702682"/>
                </a:cubicBezTo>
                <a:cubicBezTo>
                  <a:pt x="5192215" y="702682"/>
                  <a:pt x="5192215" y="702682"/>
                  <a:pt x="5192215" y="688734"/>
                </a:cubicBezTo>
                <a:cubicBezTo>
                  <a:pt x="5192215" y="688734"/>
                  <a:pt x="5192215" y="688734"/>
                  <a:pt x="5198159" y="691059"/>
                </a:cubicBezTo>
                <a:cubicBezTo>
                  <a:pt x="5198159" y="691059"/>
                  <a:pt x="5198159" y="691059"/>
                  <a:pt x="5204103" y="667812"/>
                </a:cubicBezTo>
                <a:cubicBezTo>
                  <a:pt x="5204103" y="667812"/>
                  <a:pt x="5204103" y="667812"/>
                  <a:pt x="5210047" y="691059"/>
                </a:cubicBezTo>
                <a:cubicBezTo>
                  <a:pt x="5210047" y="691059"/>
                  <a:pt x="5210047" y="691059"/>
                  <a:pt x="5213019" y="688734"/>
                </a:cubicBezTo>
                <a:cubicBezTo>
                  <a:pt x="5213019" y="688734"/>
                  <a:pt x="5213019" y="688734"/>
                  <a:pt x="5215991" y="681760"/>
                </a:cubicBezTo>
                <a:cubicBezTo>
                  <a:pt x="5215991" y="681760"/>
                  <a:pt x="5215991" y="681760"/>
                  <a:pt x="5221935" y="672462"/>
                </a:cubicBezTo>
                <a:cubicBezTo>
                  <a:pt x="5221935" y="672462"/>
                  <a:pt x="5221935" y="672462"/>
                  <a:pt x="5227880" y="663163"/>
                </a:cubicBezTo>
                <a:cubicBezTo>
                  <a:pt x="5227880" y="663163"/>
                  <a:pt x="5227880" y="663163"/>
                  <a:pt x="5242740" y="656189"/>
                </a:cubicBezTo>
                <a:cubicBezTo>
                  <a:pt x="5242740" y="656189"/>
                  <a:pt x="5242740" y="656189"/>
                  <a:pt x="5260571" y="646890"/>
                </a:cubicBezTo>
                <a:cubicBezTo>
                  <a:pt x="5260571" y="646890"/>
                  <a:pt x="5260571" y="646890"/>
                  <a:pt x="5269487" y="637592"/>
                </a:cubicBezTo>
                <a:cubicBezTo>
                  <a:pt x="5269487" y="637592"/>
                  <a:pt x="5269487" y="637592"/>
                  <a:pt x="5275431" y="621319"/>
                </a:cubicBezTo>
                <a:cubicBezTo>
                  <a:pt x="5275431" y="621319"/>
                  <a:pt x="5275431" y="621319"/>
                  <a:pt x="5281376" y="637592"/>
                </a:cubicBezTo>
                <a:cubicBezTo>
                  <a:pt x="5281376" y="637592"/>
                  <a:pt x="5281376" y="637592"/>
                  <a:pt x="5287319" y="644566"/>
                </a:cubicBezTo>
                <a:cubicBezTo>
                  <a:pt x="5287319" y="644566"/>
                  <a:pt x="5287319" y="644566"/>
                  <a:pt x="5302179" y="653864"/>
                </a:cubicBezTo>
                <a:cubicBezTo>
                  <a:pt x="5302179" y="653864"/>
                  <a:pt x="5302179" y="653864"/>
                  <a:pt x="5314067" y="663163"/>
                </a:cubicBezTo>
                <a:cubicBezTo>
                  <a:pt x="5314067" y="663163"/>
                  <a:pt x="5314067" y="663163"/>
                  <a:pt x="5325956" y="672462"/>
                </a:cubicBezTo>
                <a:cubicBezTo>
                  <a:pt x="5325956" y="672462"/>
                  <a:pt x="5325956" y="672462"/>
                  <a:pt x="5328928" y="681760"/>
                </a:cubicBezTo>
                <a:cubicBezTo>
                  <a:pt x="5328928" y="681760"/>
                  <a:pt x="5328928" y="681760"/>
                  <a:pt x="5331900" y="691059"/>
                </a:cubicBezTo>
                <a:cubicBezTo>
                  <a:pt x="5331900" y="691059"/>
                  <a:pt x="5331900" y="691059"/>
                  <a:pt x="5337844" y="691059"/>
                </a:cubicBezTo>
                <a:cubicBezTo>
                  <a:pt x="5337844" y="691059"/>
                  <a:pt x="5337844" y="691059"/>
                  <a:pt x="5340816" y="667812"/>
                </a:cubicBezTo>
                <a:cubicBezTo>
                  <a:pt x="5340816" y="667812"/>
                  <a:pt x="5340816" y="667812"/>
                  <a:pt x="5346760" y="691059"/>
                </a:cubicBezTo>
                <a:cubicBezTo>
                  <a:pt x="5346760" y="691059"/>
                  <a:pt x="5346760" y="691059"/>
                  <a:pt x="5352704" y="691059"/>
                </a:cubicBezTo>
                <a:cubicBezTo>
                  <a:pt x="5352704" y="691059"/>
                  <a:pt x="5352704" y="691059"/>
                  <a:pt x="5352704" y="705007"/>
                </a:cubicBezTo>
                <a:cubicBezTo>
                  <a:pt x="5352704" y="705007"/>
                  <a:pt x="5352704" y="705007"/>
                  <a:pt x="5346760" y="705007"/>
                </a:cubicBezTo>
                <a:cubicBezTo>
                  <a:pt x="5346760" y="705007"/>
                  <a:pt x="5346760" y="705007"/>
                  <a:pt x="5346760" y="737552"/>
                </a:cubicBezTo>
                <a:cubicBezTo>
                  <a:pt x="5346760" y="737552"/>
                  <a:pt x="5346760" y="737552"/>
                  <a:pt x="5358648" y="737552"/>
                </a:cubicBezTo>
                <a:cubicBezTo>
                  <a:pt x="5358648" y="737552"/>
                  <a:pt x="5358648" y="737552"/>
                  <a:pt x="5358648" y="742201"/>
                </a:cubicBezTo>
                <a:cubicBezTo>
                  <a:pt x="5358648" y="742201"/>
                  <a:pt x="5358648" y="742201"/>
                  <a:pt x="5367564" y="742201"/>
                </a:cubicBezTo>
                <a:cubicBezTo>
                  <a:pt x="5367564" y="742201"/>
                  <a:pt x="5367564" y="742201"/>
                  <a:pt x="5367564" y="732902"/>
                </a:cubicBezTo>
                <a:cubicBezTo>
                  <a:pt x="5367564" y="732902"/>
                  <a:pt x="5367564" y="732902"/>
                  <a:pt x="5391340" y="732902"/>
                </a:cubicBezTo>
                <a:cubicBezTo>
                  <a:pt x="5391340" y="732902"/>
                  <a:pt x="5391340" y="732902"/>
                  <a:pt x="5391340" y="716630"/>
                </a:cubicBezTo>
                <a:cubicBezTo>
                  <a:pt x="5391340" y="716630"/>
                  <a:pt x="5391340" y="716630"/>
                  <a:pt x="5441864" y="716630"/>
                </a:cubicBezTo>
                <a:cubicBezTo>
                  <a:pt x="5441864" y="716630"/>
                  <a:pt x="5441864" y="716630"/>
                  <a:pt x="5441864" y="728253"/>
                </a:cubicBezTo>
                <a:cubicBezTo>
                  <a:pt x="5441864" y="728253"/>
                  <a:pt x="5441864" y="728253"/>
                  <a:pt x="5468612" y="728253"/>
                </a:cubicBezTo>
                <a:cubicBezTo>
                  <a:pt x="5468612" y="728253"/>
                  <a:pt x="5468612" y="728253"/>
                  <a:pt x="5468612" y="746850"/>
                </a:cubicBezTo>
                <a:cubicBezTo>
                  <a:pt x="5468612" y="746850"/>
                  <a:pt x="5468612" y="746850"/>
                  <a:pt x="5462668" y="746850"/>
                </a:cubicBezTo>
                <a:cubicBezTo>
                  <a:pt x="5462668" y="746850"/>
                  <a:pt x="5462668" y="746850"/>
                  <a:pt x="5462668" y="753824"/>
                </a:cubicBezTo>
                <a:cubicBezTo>
                  <a:pt x="5462668" y="753824"/>
                  <a:pt x="5462668" y="753824"/>
                  <a:pt x="5468612" y="753824"/>
                </a:cubicBezTo>
                <a:cubicBezTo>
                  <a:pt x="5468612" y="753824"/>
                  <a:pt x="5468612" y="753824"/>
                  <a:pt x="5468612" y="767772"/>
                </a:cubicBezTo>
                <a:cubicBezTo>
                  <a:pt x="5468612" y="767772"/>
                  <a:pt x="5468612" y="767772"/>
                  <a:pt x="5462668" y="772421"/>
                </a:cubicBezTo>
                <a:cubicBezTo>
                  <a:pt x="5462668" y="772421"/>
                  <a:pt x="5462668" y="772421"/>
                  <a:pt x="5462668" y="828213"/>
                </a:cubicBezTo>
                <a:cubicBezTo>
                  <a:pt x="5462668" y="828213"/>
                  <a:pt x="5462668" y="828213"/>
                  <a:pt x="5483472" y="828213"/>
                </a:cubicBezTo>
                <a:cubicBezTo>
                  <a:pt x="5483472" y="828213"/>
                  <a:pt x="5483472" y="828213"/>
                  <a:pt x="5483472" y="832862"/>
                </a:cubicBezTo>
                <a:cubicBezTo>
                  <a:pt x="5483472" y="832862"/>
                  <a:pt x="5483472" y="832862"/>
                  <a:pt x="5501305" y="832862"/>
                </a:cubicBezTo>
                <a:cubicBezTo>
                  <a:pt x="5501305" y="832862"/>
                  <a:pt x="5501305" y="832862"/>
                  <a:pt x="5501305" y="849135"/>
                </a:cubicBezTo>
                <a:cubicBezTo>
                  <a:pt x="5501305" y="849135"/>
                  <a:pt x="5501305" y="849135"/>
                  <a:pt x="5519137" y="849135"/>
                </a:cubicBezTo>
                <a:cubicBezTo>
                  <a:pt x="5519137" y="849135"/>
                  <a:pt x="5519137" y="849135"/>
                  <a:pt x="5519137" y="832862"/>
                </a:cubicBezTo>
                <a:cubicBezTo>
                  <a:pt x="5519137" y="832862"/>
                  <a:pt x="5519137" y="832862"/>
                  <a:pt x="5539941" y="823564"/>
                </a:cubicBezTo>
                <a:cubicBezTo>
                  <a:pt x="5539941" y="823564"/>
                  <a:pt x="5539941" y="823564"/>
                  <a:pt x="5539941" y="802642"/>
                </a:cubicBezTo>
                <a:cubicBezTo>
                  <a:pt x="5539941" y="802642"/>
                  <a:pt x="5539941" y="802642"/>
                  <a:pt x="5533997" y="802642"/>
                </a:cubicBezTo>
                <a:cubicBezTo>
                  <a:pt x="5533997" y="802642"/>
                  <a:pt x="5533997" y="802642"/>
                  <a:pt x="5533997" y="779395"/>
                </a:cubicBezTo>
                <a:cubicBezTo>
                  <a:pt x="5533997" y="779395"/>
                  <a:pt x="5533997" y="779395"/>
                  <a:pt x="5545885" y="779395"/>
                </a:cubicBezTo>
                <a:cubicBezTo>
                  <a:pt x="5545885" y="779395"/>
                  <a:pt x="5545885" y="779395"/>
                  <a:pt x="5545885" y="777071"/>
                </a:cubicBezTo>
                <a:cubicBezTo>
                  <a:pt x="5545885" y="777071"/>
                  <a:pt x="5545885" y="777071"/>
                  <a:pt x="5572634" y="777071"/>
                </a:cubicBezTo>
                <a:cubicBezTo>
                  <a:pt x="5572634" y="777071"/>
                  <a:pt x="5572634" y="777071"/>
                  <a:pt x="5572634" y="767772"/>
                </a:cubicBezTo>
                <a:cubicBezTo>
                  <a:pt x="5572634" y="767772"/>
                  <a:pt x="5572634" y="767772"/>
                  <a:pt x="5590465" y="767772"/>
                </a:cubicBezTo>
                <a:cubicBezTo>
                  <a:pt x="5590465" y="767772"/>
                  <a:pt x="5590465" y="767772"/>
                  <a:pt x="5590465" y="651540"/>
                </a:cubicBezTo>
                <a:cubicBezTo>
                  <a:pt x="5590465" y="651540"/>
                  <a:pt x="5590465" y="651540"/>
                  <a:pt x="5602353" y="651540"/>
                </a:cubicBezTo>
                <a:cubicBezTo>
                  <a:pt x="5602353" y="651540"/>
                  <a:pt x="5602353" y="651540"/>
                  <a:pt x="5602353" y="632943"/>
                </a:cubicBezTo>
                <a:cubicBezTo>
                  <a:pt x="5602353" y="632943"/>
                  <a:pt x="5602353" y="632943"/>
                  <a:pt x="5605325" y="632943"/>
                </a:cubicBezTo>
                <a:cubicBezTo>
                  <a:pt x="5605325" y="632943"/>
                  <a:pt x="5605325" y="632943"/>
                  <a:pt x="5605325" y="586450"/>
                </a:cubicBezTo>
                <a:cubicBezTo>
                  <a:pt x="5605325" y="586450"/>
                  <a:pt x="5605325" y="586450"/>
                  <a:pt x="5617213" y="586450"/>
                </a:cubicBezTo>
                <a:cubicBezTo>
                  <a:pt x="5617213" y="586450"/>
                  <a:pt x="5617213" y="586450"/>
                  <a:pt x="5617213" y="595748"/>
                </a:cubicBezTo>
                <a:cubicBezTo>
                  <a:pt x="5617213" y="595748"/>
                  <a:pt x="5617213" y="595748"/>
                  <a:pt x="5623157" y="595748"/>
                </a:cubicBezTo>
                <a:cubicBezTo>
                  <a:pt x="5623157" y="595748"/>
                  <a:pt x="5623157" y="595748"/>
                  <a:pt x="5623157" y="577151"/>
                </a:cubicBezTo>
                <a:cubicBezTo>
                  <a:pt x="5623157" y="577151"/>
                  <a:pt x="5623157" y="577151"/>
                  <a:pt x="5638017" y="572502"/>
                </a:cubicBezTo>
                <a:cubicBezTo>
                  <a:pt x="5638017" y="572502"/>
                  <a:pt x="5638017" y="572502"/>
                  <a:pt x="5649906" y="577151"/>
                </a:cubicBezTo>
                <a:cubicBezTo>
                  <a:pt x="5649906" y="577151"/>
                  <a:pt x="5649906" y="577151"/>
                  <a:pt x="5667737" y="577151"/>
                </a:cubicBezTo>
                <a:cubicBezTo>
                  <a:pt x="5667737" y="577151"/>
                  <a:pt x="5667737" y="577151"/>
                  <a:pt x="5667737" y="546931"/>
                </a:cubicBezTo>
                <a:cubicBezTo>
                  <a:pt x="5667737" y="546931"/>
                  <a:pt x="5667737" y="546931"/>
                  <a:pt x="5679626" y="546931"/>
                </a:cubicBezTo>
                <a:cubicBezTo>
                  <a:pt x="5679626" y="546931"/>
                  <a:pt x="5679626" y="546931"/>
                  <a:pt x="5679626" y="551580"/>
                </a:cubicBezTo>
                <a:cubicBezTo>
                  <a:pt x="5679626" y="551580"/>
                  <a:pt x="5679626" y="551580"/>
                  <a:pt x="5694486" y="551580"/>
                </a:cubicBezTo>
                <a:cubicBezTo>
                  <a:pt x="5694486" y="551580"/>
                  <a:pt x="5694486" y="551580"/>
                  <a:pt x="5694486" y="546931"/>
                </a:cubicBezTo>
                <a:cubicBezTo>
                  <a:pt x="5694486" y="546931"/>
                  <a:pt x="5694486" y="546931"/>
                  <a:pt x="5706374" y="546931"/>
                </a:cubicBezTo>
                <a:cubicBezTo>
                  <a:pt x="5706374" y="546931"/>
                  <a:pt x="5706374" y="546931"/>
                  <a:pt x="5706374" y="581800"/>
                </a:cubicBezTo>
                <a:cubicBezTo>
                  <a:pt x="5706374" y="581800"/>
                  <a:pt x="5706374" y="581800"/>
                  <a:pt x="5721234" y="591099"/>
                </a:cubicBezTo>
                <a:cubicBezTo>
                  <a:pt x="5721234" y="591099"/>
                  <a:pt x="5721234" y="591099"/>
                  <a:pt x="5721234" y="595748"/>
                </a:cubicBezTo>
                <a:cubicBezTo>
                  <a:pt x="5721234" y="595748"/>
                  <a:pt x="5721234" y="595748"/>
                  <a:pt x="5718262" y="595748"/>
                </a:cubicBezTo>
                <a:cubicBezTo>
                  <a:pt x="5718262" y="595748"/>
                  <a:pt x="5718262" y="595748"/>
                  <a:pt x="5718262" y="598073"/>
                </a:cubicBezTo>
                <a:cubicBezTo>
                  <a:pt x="5718262" y="598073"/>
                  <a:pt x="5718262" y="598073"/>
                  <a:pt x="5750954" y="598073"/>
                </a:cubicBezTo>
                <a:cubicBezTo>
                  <a:pt x="5750954" y="598073"/>
                  <a:pt x="5750954" y="598073"/>
                  <a:pt x="5750954" y="586450"/>
                </a:cubicBezTo>
                <a:cubicBezTo>
                  <a:pt x="5750954" y="586450"/>
                  <a:pt x="5750954" y="586450"/>
                  <a:pt x="5789590" y="577151"/>
                </a:cubicBezTo>
                <a:cubicBezTo>
                  <a:pt x="5789590" y="577151"/>
                  <a:pt x="5789590" y="577151"/>
                  <a:pt x="5789590" y="567852"/>
                </a:cubicBezTo>
                <a:cubicBezTo>
                  <a:pt x="5789590" y="567852"/>
                  <a:pt x="5789590" y="567852"/>
                  <a:pt x="5798506" y="567852"/>
                </a:cubicBezTo>
                <a:cubicBezTo>
                  <a:pt x="5798506" y="567852"/>
                  <a:pt x="5798506" y="567852"/>
                  <a:pt x="5798506" y="560878"/>
                </a:cubicBezTo>
                <a:cubicBezTo>
                  <a:pt x="5798506" y="560878"/>
                  <a:pt x="5798506" y="560878"/>
                  <a:pt x="5822283" y="560878"/>
                </a:cubicBezTo>
                <a:cubicBezTo>
                  <a:pt x="5822283" y="560878"/>
                  <a:pt x="5822283" y="560878"/>
                  <a:pt x="5822283" y="567852"/>
                </a:cubicBezTo>
                <a:cubicBezTo>
                  <a:pt x="5822283" y="567852"/>
                  <a:pt x="5822283" y="567852"/>
                  <a:pt x="5840114" y="567852"/>
                </a:cubicBezTo>
                <a:cubicBezTo>
                  <a:pt x="5840114" y="567852"/>
                  <a:pt x="5840114" y="567852"/>
                  <a:pt x="5840114" y="581800"/>
                </a:cubicBezTo>
                <a:cubicBezTo>
                  <a:pt x="5840114" y="581800"/>
                  <a:pt x="5840114" y="581800"/>
                  <a:pt x="5872807" y="581800"/>
                </a:cubicBezTo>
                <a:cubicBezTo>
                  <a:pt x="5872807" y="581800"/>
                  <a:pt x="5872807" y="581800"/>
                  <a:pt x="5872807" y="572502"/>
                </a:cubicBezTo>
                <a:cubicBezTo>
                  <a:pt x="5872807" y="572502"/>
                  <a:pt x="5872807" y="572502"/>
                  <a:pt x="5887667" y="572502"/>
                </a:cubicBezTo>
                <a:cubicBezTo>
                  <a:pt x="5887667" y="572502"/>
                  <a:pt x="5887667" y="572502"/>
                  <a:pt x="5887667" y="563203"/>
                </a:cubicBezTo>
                <a:cubicBezTo>
                  <a:pt x="5887667" y="563203"/>
                  <a:pt x="5887667" y="563203"/>
                  <a:pt x="5905499" y="563203"/>
                </a:cubicBezTo>
                <a:cubicBezTo>
                  <a:pt x="5905499" y="563203"/>
                  <a:pt x="5905499" y="563203"/>
                  <a:pt x="5905499" y="572502"/>
                </a:cubicBezTo>
                <a:cubicBezTo>
                  <a:pt x="5905499" y="572502"/>
                  <a:pt x="5905499" y="572502"/>
                  <a:pt x="5911443" y="572502"/>
                </a:cubicBezTo>
                <a:cubicBezTo>
                  <a:pt x="5911443" y="572502"/>
                  <a:pt x="5911443" y="572502"/>
                  <a:pt x="5911443" y="516710"/>
                </a:cubicBezTo>
                <a:cubicBezTo>
                  <a:pt x="5911443" y="516710"/>
                  <a:pt x="5911443" y="516710"/>
                  <a:pt x="6045184" y="516710"/>
                </a:cubicBezTo>
                <a:cubicBezTo>
                  <a:pt x="6045184" y="516710"/>
                  <a:pt x="6045184" y="516710"/>
                  <a:pt x="6045184" y="591099"/>
                </a:cubicBezTo>
                <a:cubicBezTo>
                  <a:pt x="6045184" y="591099"/>
                  <a:pt x="6045184" y="591099"/>
                  <a:pt x="6068960" y="591099"/>
                </a:cubicBezTo>
                <a:cubicBezTo>
                  <a:pt x="6068960" y="591099"/>
                  <a:pt x="6068960" y="591099"/>
                  <a:pt x="6068960" y="507412"/>
                </a:cubicBezTo>
                <a:cubicBezTo>
                  <a:pt x="6068960" y="507412"/>
                  <a:pt x="6068960" y="507412"/>
                  <a:pt x="6098680" y="495788"/>
                </a:cubicBezTo>
                <a:cubicBezTo>
                  <a:pt x="6098680" y="495788"/>
                  <a:pt x="6098680" y="495788"/>
                  <a:pt x="6137316" y="495788"/>
                </a:cubicBezTo>
                <a:cubicBezTo>
                  <a:pt x="6137316" y="495788"/>
                  <a:pt x="6137316" y="495788"/>
                  <a:pt x="6158120" y="481840"/>
                </a:cubicBezTo>
                <a:cubicBezTo>
                  <a:pt x="6158120" y="481840"/>
                  <a:pt x="6158120" y="481840"/>
                  <a:pt x="6208644" y="481840"/>
                </a:cubicBezTo>
                <a:cubicBezTo>
                  <a:pt x="6208644" y="481840"/>
                  <a:pt x="6208644" y="481840"/>
                  <a:pt x="6208644" y="495788"/>
                </a:cubicBezTo>
                <a:cubicBezTo>
                  <a:pt x="6208644" y="495788"/>
                  <a:pt x="6208644" y="495788"/>
                  <a:pt x="6259169" y="495788"/>
                </a:cubicBezTo>
                <a:cubicBezTo>
                  <a:pt x="6259169" y="495788"/>
                  <a:pt x="6259169" y="495788"/>
                  <a:pt x="6259169" y="586450"/>
                </a:cubicBezTo>
                <a:cubicBezTo>
                  <a:pt x="6259169" y="586450"/>
                  <a:pt x="6259169" y="586450"/>
                  <a:pt x="6274029" y="586450"/>
                </a:cubicBezTo>
                <a:cubicBezTo>
                  <a:pt x="6274029" y="586450"/>
                  <a:pt x="6274029" y="586450"/>
                  <a:pt x="6274029" y="718955"/>
                </a:cubicBezTo>
                <a:cubicBezTo>
                  <a:pt x="6274029" y="718955"/>
                  <a:pt x="6274029" y="718955"/>
                  <a:pt x="6297805" y="718955"/>
                </a:cubicBezTo>
                <a:cubicBezTo>
                  <a:pt x="6297805" y="718955"/>
                  <a:pt x="6297805" y="718955"/>
                  <a:pt x="6297805" y="632943"/>
                </a:cubicBezTo>
                <a:cubicBezTo>
                  <a:pt x="6297805" y="632943"/>
                  <a:pt x="6297805" y="632943"/>
                  <a:pt x="6306721" y="628293"/>
                </a:cubicBezTo>
                <a:cubicBezTo>
                  <a:pt x="6306721" y="628293"/>
                  <a:pt x="6306721" y="628293"/>
                  <a:pt x="6312665" y="628293"/>
                </a:cubicBezTo>
                <a:cubicBezTo>
                  <a:pt x="6312665" y="628293"/>
                  <a:pt x="6312665" y="628293"/>
                  <a:pt x="6312665" y="637592"/>
                </a:cubicBezTo>
                <a:cubicBezTo>
                  <a:pt x="6312665" y="637592"/>
                  <a:pt x="6312665" y="637592"/>
                  <a:pt x="6336441" y="628293"/>
                </a:cubicBezTo>
                <a:cubicBezTo>
                  <a:pt x="6336441" y="628293"/>
                  <a:pt x="6336441" y="628293"/>
                  <a:pt x="6357245" y="628293"/>
                </a:cubicBezTo>
                <a:cubicBezTo>
                  <a:pt x="6357245" y="628293"/>
                  <a:pt x="6357245" y="628293"/>
                  <a:pt x="6357245" y="786369"/>
                </a:cubicBezTo>
                <a:cubicBezTo>
                  <a:pt x="6357245" y="786369"/>
                  <a:pt x="6357245" y="786369"/>
                  <a:pt x="6398853" y="791019"/>
                </a:cubicBezTo>
                <a:cubicBezTo>
                  <a:pt x="6398853" y="788694"/>
                  <a:pt x="6398853" y="786369"/>
                  <a:pt x="6398853" y="784045"/>
                </a:cubicBezTo>
                <a:cubicBezTo>
                  <a:pt x="6413714" y="784045"/>
                  <a:pt x="6428574" y="784045"/>
                  <a:pt x="6443434" y="784045"/>
                </a:cubicBezTo>
                <a:cubicBezTo>
                  <a:pt x="6443434" y="772421"/>
                  <a:pt x="6443434" y="763123"/>
                  <a:pt x="6443434" y="753824"/>
                </a:cubicBezTo>
                <a:cubicBezTo>
                  <a:pt x="6446406" y="753824"/>
                  <a:pt x="6452350" y="753824"/>
                  <a:pt x="6455322" y="753824"/>
                </a:cubicBezTo>
                <a:cubicBezTo>
                  <a:pt x="6455322" y="739876"/>
                  <a:pt x="6455322" y="728253"/>
                  <a:pt x="6455322" y="714305"/>
                </a:cubicBezTo>
                <a:cubicBezTo>
                  <a:pt x="6458294" y="714305"/>
                  <a:pt x="6461266" y="714305"/>
                  <a:pt x="6464238" y="714305"/>
                </a:cubicBezTo>
                <a:cubicBezTo>
                  <a:pt x="6464238" y="700357"/>
                  <a:pt x="6464238" y="688734"/>
                  <a:pt x="6464238" y="674786"/>
                </a:cubicBezTo>
                <a:cubicBezTo>
                  <a:pt x="6470182" y="674786"/>
                  <a:pt x="6476126" y="674786"/>
                  <a:pt x="6485042" y="674786"/>
                </a:cubicBezTo>
                <a:cubicBezTo>
                  <a:pt x="6485042" y="674786"/>
                  <a:pt x="6485042" y="677111"/>
                  <a:pt x="6485042" y="677111"/>
                </a:cubicBezTo>
                <a:cubicBezTo>
                  <a:pt x="6505846" y="670137"/>
                  <a:pt x="6529622" y="660838"/>
                  <a:pt x="6550426" y="653864"/>
                </a:cubicBezTo>
                <a:cubicBezTo>
                  <a:pt x="6553398" y="646890"/>
                  <a:pt x="6553398" y="639917"/>
                  <a:pt x="6553398" y="632943"/>
                </a:cubicBezTo>
                <a:cubicBezTo>
                  <a:pt x="6556370" y="639917"/>
                  <a:pt x="6556370" y="646890"/>
                  <a:pt x="6559342" y="653864"/>
                </a:cubicBezTo>
                <a:cubicBezTo>
                  <a:pt x="6583118" y="663163"/>
                  <a:pt x="6603923" y="672462"/>
                  <a:pt x="6627699" y="681760"/>
                </a:cubicBezTo>
                <a:cubicBezTo>
                  <a:pt x="6627699" y="679436"/>
                  <a:pt x="6627699" y="677111"/>
                  <a:pt x="6627699" y="677111"/>
                </a:cubicBezTo>
                <a:cubicBezTo>
                  <a:pt x="6633643" y="677111"/>
                  <a:pt x="6639587" y="677111"/>
                  <a:pt x="6645531" y="677111"/>
                </a:cubicBezTo>
                <a:cubicBezTo>
                  <a:pt x="6645531" y="688734"/>
                  <a:pt x="6645531" y="702682"/>
                  <a:pt x="6645531" y="714305"/>
                </a:cubicBezTo>
                <a:cubicBezTo>
                  <a:pt x="6648503" y="714305"/>
                  <a:pt x="6651475" y="714305"/>
                  <a:pt x="6654447" y="714305"/>
                </a:cubicBezTo>
                <a:cubicBezTo>
                  <a:pt x="6654447" y="728253"/>
                  <a:pt x="6654447" y="742201"/>
                  <a:pt x="6654447" y="758474"/>
                </a:cubicBezTo>
                <a:cubicBezTo>
                  <a:pt x="6657419" y="758474"/>
                  <a:pt x="6660391" y="758474"/>
                  <a:pt x="6663363" y="758474"/>
                </a:cubicBezTo>
                <a:cubicBezTo>
                  <a:pt x="6663363" y="765448"/>
                  <a:pt x="6663363" y="772421"/>
                  <a:pt x="6663363" y="779395"/>
                </a:cubicBezTo>
                <a:cubicBezTo>
                  <a:pt x="6669307" y="779395"/>
                  <a:pt x="6675251" y="779395"/>
                  <a:pt x="6681195" y="779395"/>
                </a:cubicBezTo>
                <a:cubicBezTo>
                  <a:pt x="6681195" y="791019"/>
                  <a:pt x="6681195" y="800317"/>
                  <a:pt x="6681195" y="811940"/>
                </a:cubicBezTo>
                <a:cubicBezTo>
                  <a:pt x="6719831" y="809616"/>
                  <a:pt x="6755495" y="807291"/>
                  <a:pt x="6794132" y="804967"/>
                </a:cubicBezTo>
                <a:cubicBezTo>
                  <a:pt x="6794132" y="793343"/>
                  <a:pt x="6794132" y="784045"/>
                  <a:pt x="6794132" y="772421"/>
                </a:cubicBezTo>
                <a:cubicBezTo>
                  <a:pt x="6814936" y="772421"/>
                  <a:pt x="6835740" y="772421"/>
                  <a:pt x="6853572" y="772421"/>
                </a:cubicBezTo>
                <a:cubicBezTo>
                  <a:pt x="6853572" y="765448"/>
                  <a:pt x="6853572" y="760798"/>
                  <a:pt x="6853572" y="753824"/>
                </a:cubicBezTo>
                <a:cubicBezTo>
                  <a:pt x="6895180" y="753824"/>
                  <a:pt x="6936788" y="753824"/>
                  <a:pt x="6978397" y="753824"/>
                </a:cubicBezTo>
                <a:cubicBezTo>
                  <a:pt x="6978397" y="758474"/>
                  <a:pt x="6978397" y="760798"/>
                  <a:pt x="6978397" y="765448"/>
                </a:cubicBezTo>
                <a:cubicBezTo>
                  <a:pt x="7005145" y="765448"/>
                  <a:pt x="7031893" y="765448"/>
                  <a:pt x="7058641" y="765448"/>
                </a:cubicBezTo>
                <a:cubicBezTo>
                  <a:pt x="7058641" y="767772"/>
                  <a:pt x="7058641" y="770097"/>
                  <a:pt x="7058641" y="772421"/>
                </a:cubicBezTo>
                <a:cubicBezTo>
                  <a:pt x="7064585" y="772421"/>
                  <a:pt x="7073501" y="772421"/>
                  <a:pt x="7082417" y="772421"/>
                </a:cubicBezTo>
                <a:cubicBezTo>
                  <a:pt x="7082417" y="774746"/>
                  <a:pt x="7082417" y="777071"/>
                  <a:pt x="7082417" y="779395"/>
                </a:cubicBezTo>
                <a:cubicBezTo>
                  <a:pt x="7088361" y="779395"/>
                  <a:pt x="7097277" y="779395"/>
                  <a:pt x="7103221" y="779395"/>
                </a:cubicBezTo>
                <a:cubicBezTo>
                  <a:pt x="7103221" y="744526"/>
                  <a:pt x="7103221" y="709656"/>
                  <a:pt x="7103221" y="674786"/>
                </a:cubicBezTo>
                <a:cubicBezTo>
                  <a:pt x="7124025" y="670137"/>
                  <a:pt x="7144830" y="665488"/>
                  <a:pt x="7165634" y="660838"/>
                </a:cubicBezTo>
                <a:cubicBezTo>
                  <a:pt x="7204270" y="660838"/>
                  <a:pt x="7242906" y="660838"/>
                  <a:pt x="7281542" y="660838"/>
                </a:cubicBezTo>
                <a:cubicBezTo>
                  <a:pt x="7281542" y="605047"/>
                  <a:pt x="7281542" y="549255"/>
                  <a:pt x="7281542" y="493464"/>
                </a:cubicBezTo>
                <a:cubicBezTo>
                  <a:pt x="7290458" y="488814"/>
                  <a:pt x="7302346" y="486490"/>
                  <a:pt x="7314234" y="481840"/>
                </a:cubicBezTo>
                <a:cubicBezTo>
                  <a:pt x="7361787" y="477191"/>
                  <a:pt x="7409339" y="470217"/>
                  <a:pt x="7456891" y="463243"/>
                </a:cubicBezTo>
                <a:cubicBezTo>
                  <a:pt x="7474723" y="467893"/>
                  <a:pt x="7489583" y="472542"/>
                  <a:pt x="7507416" y="474866"/>
                </a:cubicBezTo>
                <a:cubicBezTo>
                  <a:pt x="7510388" y="477191"/>
                  <a:pt x="7513360" y="479516"/>
                  <a:pt x="7516332" y="481840"/>
                </a:cubicBezTo>
                <a:cubicBezTo>
                  <a:pt x="7516332" y="586450"/>
                  <a:pt x="7516332" y="691059"/>
                  <a:pt x="7516332" y="793343"/>
                </a:cubicBezTo>
                <a:cubicBezTo>
                  <a:pt x="7522276" y="793343"/>
                  <a:pt x="7528220" y="793343"/>
                  <a:pt x="7537136" y="793343"/>
                </a:cubicBezTo>
                <a:cubicBezTo>
                  <a:pt x="7537136" y="751500"/>
                  <a:pt x="7537136" y="709656"/>
                  <a:pt x="7537136" y="667812"/>
                </a:cubicBezTo>
                <a:cubicBezTo>
                  <a:pt x="7543080" y="667812"/>
                  <a:pt x="7549024" y="667812"/>
                  <a:pt x="7554968" y="667812"/>
                </a:cubicBezTo>
                <a:cubicBezTo>
                  <a:pt x="7554968" y="663163"/>
                  <a:pt x="7554968" y="660838"/>
                  <a:pt x="7554968" y="656189"/>
                </a:cubicBezTo>
                <a:cubicBezTo>
                  <a:pt x="7560912" y="653864"/>
                  <a:pt x="7566856" y="651540"/>
                  <a:pt x="7572800" y="649215"/>
                </a:cubicBezTo>
                <a:cubicBezTo>
                  <a:pt x="7575772" y="649215"/>
                  <a:pt x="7581716" y="649215"/>
                  <a:pt x="7587660" y="649215"/>
                </a:cubicBezTo>
                <a:cubicBezTo>
                  <a:pt x="7587660" y="644566"/>
                  <a:pt x="7587660" y="642241"/>
                  <a:pt x="7587660" y="637592"/>
                </a:cubicBezTo>
                <a:cubicBezTo>
                  <a:pt x="7590632" y="635267"/>
                  <a:pt x="7596576" y="632943"/>
                  <a:pt x="7599548" y="630618"/>
                </a:cubicBezTo>
                <a:cubicBezTo>
                  <a:pt x="7608464" y="630618"/>
                  <a:pt x="7620352" y="630618"/>
                  <a:pt x="7629268" y="630618"/>
                </a:cubicBezTo>
                <a:cubicBezTo>
                  <a:pt x="7629268" y="642241"/>
                  <a:pt x="7629268" y="656189"/>
                  <a:pt x="7629268" y="667812"/>
                </a:cubicBezTo>
                <a:cubicBezTo>
                  <a:pt x="7650072" y="667812"/>
                  <a:pt x="7670876" y="667812"/>
                  <a:pt x="7691681" y="667812"/>
                </a:cubicBezTo>
                <a:cubicBezTo>
                  <a:pt x="7691681" y="711981"/>
                  <a:pt x="7691681" y="753824"/>
                  <a:pt x="7691681" y="797993"/>
                </a:cubicBezTo>
                <a:cubicBezTo>
                  <a:pt x="7700597" y="797993"/>
                  <a:pt x="7709513" y="797993"/>
                  <a:pt x="7715457" y="797993"/>
                </a:cubicBezTo>
                <a:cubicBezTo>
                  <a:pt x="7724373" y="795668"/>
                  <a:pt x="7730317" y="793343"/>
                  <a:pt x="7739233" y="791019"/>
                </a:cubicBezTo>
                <a:cubicBezTo>
                  <a:pt x="7739233" y="786369"/>
                  <a:pt x="7739233" y="784045"/>
                  <a:pt x="7739233" y="781720"/>
                </a:cubicBezTo>
                <a:cubicBezTo>
                  <a:pt x="7736261" y="781720"/>
                  <a:pt x="7733289" y="779395"/>
                  <a:pt x="7730317" y="779395"/>
                </a:cubicBezTo>
                <a:cubicBezTo>
                  <a:pt x="7730317" y="777071"/>
                  <a:pt x="7730317" y="774746"/>
                  <a:pt x="7730317" y="772421"/>
                </a:cubicBezTo>
                <a:cubicBezTo>
                  <a:pt x="7733289" y="770097"/>
                  <a:pt x="7736261" y="770097"/>
                  <a:pt x="7739233" y="767772"/>
                </a:cubicBezTo>
                <a:cubicBezTo>
                  <a:pt x="7739233" y="751500"/>
                  <a:pt x="7739233" y="732902"/>
                  <a:pt x="7739233" y="716630"/>
                </a:cubicBezTo>
                <a:cubicBezTo>
                  <a:pt x="7736261" y="716630"/>
                  <a:pt x="7733289" y="714305"/>
                  <a:pt x="7730317" y="714305"/>
                </a:cubicBezTo>
                <a:cubicBezTo>
                  <a:pt x="7730317" y="711981"/>
                  <a:pt x="7730317" y="709656"/>
                  <a:pt x="7730317" y="707331"/>
                </a:cubicBezTo>
                <a:cubicBezTo>
                  <a:pt x="7733289" y="705007"/>
                  <a:pt x="7736261" y="705007"/>
                  <a:pt x="7739233" y="702682"/>
                </a:cubicBezTo>
                <a:cubicBezTo>
                  <a:pt x="7739233" y="702682"/>
                  <a:pt x="7739233" y="700357"/>
                  <a:pt x="7739233" y="698033"/>
                </a:cubicBezTo>
                <a:cubicBezTo>
                  <a:pt x="7742205" y="698033"/>
                  <a:pt x="7742205" y="698033"/>
                  <a:pt x="7745177" y="698033"/>
                </a:cubicBezTo>
                <a:cubicBezTo>
                  <a:pt x="7745177" y="695708"/>
                  <a:pt x="7745177" y="691059"/>
                  <a:pt x="7745177" y="688734"/>
                </a:cubicBezTo>
                <a:cubicBezTo>
                  <a:pt x="7742205" y="688734"/>
                  <a:pt x="7742205" y="688734"/>
                  <a:pt x="7739233" y="688734"/>
                </a:cubicBezTo>
                <a:cubicBezTo>
                  <a:pt x="7739233" y="686409"/>
                  <a:pt x="7739233" y="684085"/>
                  <a:pt x="7739233" y="681760"/>
                </a:cubicBezTo>
                <a:cubicBezTo>
                  <a:pt x="7742205" y="681760"/>
                  <a:pt x="7745177" y="679436"/>
                  <a:pt x="7748149" y="677111"/>
                </a:cubicBezTo>
                <a:cubicBezTo>
                  <a:pt x="7751121" y="649215"/>
                  <a:pt x="7760037" y="625969"/>
                  <a:pt x="7795701" y="612021"/>
                </a:cubicBezTo>
                <a:cubicBezTo>
                  <a:pt x="7792729" y="612021"/>
                  <a:pt x="7792729" y="609696"/>
                  <a:pt x="7789757" y="609696"/>
                </a:cubicBezTo>
                <a:cubicBezTo>
                  <a:pt x="7789757" y="607371"/>
                  <a:pt x="7789757" y="605047"/>
                  <a:pt x="7789757" y="602722"/>
                </a:cubicBezTo>
                <a:cubicBezTo>
                  <a:pt x="7792729" y="602722"/>
                  <a:pt x="7795701" y="600397"/>
                  <a:pt x="7798673" y="600397"/>
                </a:cubicBezTo>
                <a:cubicBezTo>
                  <a:pt x="7798673" y="595748"/>
                  <a:pt x="7798673" y="593424"/>
                  <a:pt x="7798673" y="591099"/>
                </a:cubicBezTo>
                <a:cubicBezTo>
                  <a:pt x="7801645" y="591099"/>
                  <a:pt x="7801645" y="591099"/>
                  <a:pt x="7804617" y="591099"/>
                </a:cubicBezTo>
                <a:cubicBezTo>
                  <a:pt x="7804617" y="584125"/>
                  <a:pt x="7804617" y="577151"/>
                  <a:pt x="7804617" y="570177"/>
                </a:cubicBezTo>
                <a:cubicBezTo>
                  <a:pt x="7801645" y="570177"/>
                  <a:pt x="7801645" y="570177"/>
                  <a:pt x="7798673" y="570177"/>
                </a:cubicBezTo>
                <a:cubicBezTo>
                  <a:pt x="7798673" y="567852"/>
                  <a:pt x="7798673" y="567852"/>
                  <a:pt x="7798673" y="565528"/>
                </a:cubicBezTo>
                <a:cubicBezTo>
                  <a:pt x="7801645" y="565528"/>
                  <a:pt x="7804617" y="563203"/>
                  <a:pt x="7804617" y="563203"/>
                </a:cubicBezTo>
                <a:cubicBezTo>
                  <a:pt x="7810561" y="558554"/>
                  <a:pt x="7813533" y="553905"/>
                  <a:pt x="7819477" y="546931"/>
                </a:cubicBezTo>
                <a:cubicBezTo>
                  <a:pt x="7819477" y="546931"/>
                  <a:pt x="7819477" y="544606"/>
                  <a:pt x="7819477" y="544606"/>
                </a:cubicBezTo>
                <a:cubicBezTo>
                  <a:pt x="7819477" y="544606"/>
                  <a:pt x="7822449" y="544606"/>
                  <a:pt x="7822449" y="544606"/>
                </a:cubicBezTo>
                <a:cubicBezTo>
                  <a:pt x="7822449" y="542281"/>
                  <a:pt x="7822449" y="539957"/>
                  <a:pt x="7822449" y="537632"/>
                </a:cubicBezTo>
                <a:cubicBezTo>
                  <a:pt x="7816505" y="530658"/>
                  <a:pt x="7816505" y="519035"/>
                  <a:pt x="7822449" y="512061"/>
                </a:cubicBezTo>
                <a:cubicBezTo>
                  <a:pt x="7822449" y="512061"/>
                  <a:pt x="7822449" y="512061"/>
                  <a:pt x="7825421" y="505087"/>
                </a:cubicBezTo>
                <a:cubicBezTo>
                  <a:pt x="7825421" y="505087"/>
                  <a:pt x="7825421" y="505087"/>
                  <a:pt x="7828393" y="512061"/>
                </a:cubicBezTo>
                <a:cubicBezTo>
                  <a:pt x="7834337" y="519035"/>
                  <a:pt x="7837309" y="530658"/>
                  <a:pt x="7831365" y="537632"/>
                </a:cubicBezTo>
                <a:cubicBezTo>
                  <a:pt x="7831365" y="539957"/>
                  <a:pt x="7831365" y="542281"/>
                  <a:pt x="7831365" y="544606"/>
                </a:cubicBezTo>
                <a:cubicBezTo>
                  <a:pt x="7831365" y="544606"/>
                  <a:pt x="7834337" y="544606"/>
                  <a:pt x="7834337" y="544606"/>
                </a:cubicBezTo>
                <a:cubicBezTo>
                  <a:pt x="7834337" y="544606"/>
                  <a:pt x="7834337" y="546931"/>
                  <a:pt x="7834337" y="546931"/>
                </a:cubicBezTo>
                <a:cubicBezTo>
                  <a:pt x="7837309" y="551580"/>
                  <a:pt x="7843253" y="558554"/>
                  <a:pt x="7846225" y="563203"/>
                </a:cubicBezTo>
                <a:cubicBezTo>
                  <a:pt x="7849197" y="563203"/>
                  <a:pt x="7849197" y="565528"/>
                  <a:pt x="7852169" y="565528"/>
                </a:cubicBezTo>
                <a:cubicBezTo>
                  <a:pt x="7852169" y="567852"/>
                  <a:pt x="7852169" y="567852"/>
                  <a:pt x="7852169" y="570177"/>
                </a:cubicBezTo>
                <a:cubicBezTo>
                  <a:pt x="7852169" y="570177"/>
                  <a:pt x="7849197" y="570177"/>
                  <a:pt x="7849197" y="570177"/>
                </a:cubicBezTo>
                <a:cubicBezTo>
                  <a:pt x="7849197" y="577151"/>
                  <a:pt x="7849197" y="584125"/>
                  <a:pt x="7849197" y="591099"/>
                </a:cubicBezTo>
                <a:cubicBezTo>
                  <a:pt x="7849197" y="591099"/>
                  <a:pt x="7852169" y="591099"/>
                  <a:pt x="7855141" y="591099"/>
                </a:cubicBezTo>
                <a:cubicBezTo>
                  <a:pt x="7855141" y="593424"/>
                  <a:pt x="7855141" y="595748"/>
                  <a:pt x="7855141" y="600397"/>
                </a:cubicBezTo>
                <a:cubicBezTo>
                  <a:pt x="7855141" y="600397"/>
                  <a:pt x="7858114" y="602722"/>
                  <a:pt x="7861086" y="602722"/>
                </a:cubicBezTo>
                <a:cubicBezTo>
                  <a:pt x="7861086" y="605047"/>
                  <a:pt x="7861086" y="607371"/>
                  <a:pt x="7861086" y="609696"/>
                </a:cubicBezTo>
                <a:cubicBezTo>
                  <a:pt x="7858114" y="612021"/>
                  <a:pt x="7858114" y="612021"/>
                  <a:pt x="7855141" y="612021"/>
                </a:cubicBezTo>
                <a:cubicBezTo>
                  <a:pt x="7890806" y="625969"/>
                  <a:pt x="7896750" y="649215"/>
                  <a:pt x="7902694" y="677111"/>
                </a:cubicBezTo>
                <a:cubicBezTo>
                  <a:pt x="7905666" y="679436"/>
                  <a:pt x="7908638" y="679436"/>
                  <a:pt x="7911610" y="681760"/>
                </a:cubicBezTo>
                <a:cubicBezTo>
                  <a:pt x="7911610" y="684085"/>
                  <a:pt x="7911610" y="686409"/>
                  <a:pt x="7911610" y="688734"/>
                </a:cubicBezTo>
                <a:cubicBezTo>
                  <a:pt x="7908638" y="688734"/>
                  <a:pt x="7908638" y="688734"/>
                  <a:pt x="7905666" y="688734"/>
                </a:cubicBezTo>
                <a:cubicBezTo>
                  <a:pt x="7905666" y="693383"/>
                  <a:pt x="7905666" y="695708"/>
                  <a:pt x="7905666" y="698033"/>
                </a:cubicBezTo>
                <a:cubicBezTo>
                  <a:pt x="7908638" y="698033"/>
                  <a:pt x="7908638" y="698033"/>
                  <a:pt x="7911610" y="698033"/>
                </a:cubicBezTo>
                <a:cubicBezTo>
                  <a:pt x="7911610" y="700357"/>
                  <a:pt x="7911610" y="702682"/>
                  <a:pt x="7911610" y="702682"/>
                </a:cubicBezTo>
                <a:cubicBezTo>
                  <a:pt x="7914582" y="705007"/>
                  <a:pt x="7917554" y="707331"/>
                  <a:pt x="7920526" y="707331"/>
                </a:cubicBezTo>
                <a:cubicBezTo>
                  <a:pt x="7920526" y="709656"/>
                  <a:pt x="7920526" y="711981"/>
                  <a:pt x="7920526" y="714305"/>
                </a:cubicBezTo>
                <a:cubicBezTo>
                  <a:pt x="7917554" y="714305"/>
                  <a:pt x="7914582" y="716630"/>
                  <a:pt x="7911610" y="716630"/>
                </a:cubicBezTo>
                <a:cubicBezTo>
                  <a:pt x="7911610" y="735227"/>
                  <a:pt x="7911610" y="751500"/>
                  <a:pt x="7911610" y="767772"/>
                </a:cubicBezTo>
                <a:cubicBezTo>
                  <a:pt x="7914582" y="770097"/>
                  <a:pt x="7917554" y="770097"/>
                  <a:pt x="7920526" y="772421"/>
                </a:cubicBezTo>
                <a:cubicBezTo>
                  <a:pt x="7920526" y="774746"/>
                  <a:pt x="7920526" y="777071"/>
                  <a:pt x="7920526" y="779395"/>
                </a:cubicBezTo>
                <a:cubicBezTo>
                  <a:pt x="7917554" y="779395"/>
                  <a:pt x="7914582" y="781720"/>
                  <a:pt x="7911610" y="781720"/>
                </a:cubicBezTo>
                <a:cubicBezTo>
                  <a:pt x="7911610" y="784045"/>
                  <a:pt x="7911610" y="786369"/>
                  <a:pt x="7911610" y="788694"/>
                </a:cubicBezTo>
                <a:cubicBezTo>
                  <a:pt x="7914582" y="788694"/>
                  <a:pt x="7920526" y="788694"/>
                  <a:pt x="7923498" y="788694"/>
                </a:cubicBezTo>
                <a:cubicBezTo>
                  <a:pt x="7923498" y="793343"/>
                  <a:pt x="7923498" y="795668"/>
                  <a:pt x="7923498" y="797993"/>
                </a:cubicBezTo>
                <a:cubicBezTo>
                  <a:pt x="7932414" y="797993"/>
                  <a:pt x="7938358" y="797993"/>
                  <a:pt x="7944302" y="797993"/>
                </a:cubicBezTo>
                <a:cubicBezTo>
                  <a:pt x="7944302" y="746850"/>
                  <a:pt x="7944302" y="693383"/>
                  <a:pt x="7944302" y="642241"/>
                </a:cubicBezTo>
                <a:cubicBezTo>
                  <a:pt x="7971050" y="637592"/>
                  <a:pt x="7994826" y="635267"/>
                  <a:pt x="8021574" y="630618"/>
                </a:cubicBezTo>
                <a:cubicBezTo>
                  <a:pt x="8036434" y="630618"/>
                  <a:pt x="8051295" y="630618"/>
                  <a:pt x="8063183" y="630618"/>
                </a:cubicBezTo>
                <a:cubicBezTo>
                  <a:pt x="8063183" y="600397"/>
                  <a:pt x="8063183" y="567852"/>
                  <a:pt x="8063183" y="537632"/>
                </a:cubicBezTo>
                <a:cubicBezTo>
                  <a:pt x="8092903" y="516710"/>
                  <a:pt x="8152343" y="516710"/>
                  <a:pt x="8179091" y="537632"/>
                </a:cubicBezTo>
                <a:cubicBezTo>
                  <a:pt x="8179091" y="616670"/>
                  <a:pt x="8179091" y="695708"/>
                  <a:pt x="8179091" y="777071"/>
                </a:cubicBezTo>
                <a:cubicBezTo>
                  <a:pt x="8193951" y="777071"/>
                  <a:pt x="8208811" y="777071"/>
                  <a:pt x="8220700" y="777071"/>
                </a:cubicBezTo>
                <a:cubicBezTo>
                  <a:pt x="8220700" y="735227"/>
                  <a:pt x="8220700" y="695708"/>
                  <a:pt x="8220700" y="656189"/>
                </a:cubicBezTo>
                <a:cubicBezTo>
                  <a:pt x="8253392" y="656189"/>
                  <a:pt x="8286084" y="656189"/>
                  <a:pt x="8318776" y="656189"/>
                </a:cubicBezTo>
                <a:cubicBezTo>
                  <a:pt x="8324720" y="663163"/>
                  <a:pt x="8330664" y="670137"/>
                  <a:pt x="8336608" y="677111"/>
                </a:cubicBezTo>
                <a:lnTo>
                  <a:pt x="8336608" y="730583"/>
                </a:lnTo>
                <a:lnTo>
                  <a:pt x="8338211" y="730681"/>
                </a:lnTo>
                <a:cubicBezTo>
                  <a:pt x="8338211" y="730681"/>
                  <a:pt x="8338211" y="730681"/>
                  <a:pt x="8338211" y="607460"/>
                </a:cubicBezTo>
                <a:cubicBezTo>
                  <a:pt x="8338211" y="607460"/>
                  <a:pt x="8338211" y="607460"/>
                  <a:pt x="8359829" y="607460"/>
                </a:cubicBezTo>
                <a:cubicBezTo>
                  <a:pt x="8359829" y="607460"/>
                  <a:pt x="8359829" y="607460"/>
                  <a:pt x="8359829" y="471268"/>
                </a:cubicBezTo>
                <a:cubicBezTo>
                  <a:pt x="8359829" y="471268"/>
                  <a:pt x="8359829" y="471268"/>
                  <a:pt x="8378745" y="471268"/>
                </a:cubicBezTo>
                <a:cubicBezTo>
                  <a:pt x="8378745" y="471268"/>
                  <a:pt x="8378745" y="471268"/>
                  <a:pt x="8378745" y="356694"/>
                </a:cubicBezTo>
                <a:cubicBezTo>
                  <a:pt x="8378745" y="356694"/>
                  <a:pt x="8378745" y="356694"/>
                  <a:pt x="8384149" y="354532"/>
                </a:cubicBezTo>
                <a:cubicBezTo>
                  <a:pt x="8384149" y="354532"/>
                  <a:pt x="8384149" y="354532"/>
                  <a:pt x="8384149" y="328590"/>
                </a:cubicBezTo>
                <a:cubicBezTo>
                  <a:pt x="8384149" y="328590"/>
                  <a:pt x="8384149" y="328590"/>
                  <a:pt x="8405767" y="328590"/>
                </a:cubicBezTo>
                <a:cubicBezTo>
                  <a:pt x="8405767" y="328590"/>
                  <a:pt x="8405767" y="328590"/>
                  <a:pt x="8454408" y="246443"/>
                </a:cubicBezTo>
                <a:cubicBezTo>
                  <a:pt x="8454408" y="246443"/>
                  <a:pt x="8454408" y="246443"/>
                  <a:pt x="8459812" y="0"/>
                </a:cubicBezTo>
                <a:cubicBezTo>
                  <a:pt x="8459812" y="0"/>
                  <a:pt x="8459812" y="0"/>
                  <a:pt x="8462515" y="246443"/>
                </a:cubicBezTo>
                <a:cubicBezTo>
                  <a:pt x="8462515" y="246443"/>
                  <a:pt x="8462515" y="246443"/>
                  <a:pt x="8513857" y="326429"/>
                </a:cubicBezTo>
                <a:cubicBezTo>
                  <a:pt x="8513857" y="326429"/>
                  <a:pt x="8513857" y="326429"/>
                  <a:pt x="8535475" y="326429"/>
                </a:cubicBezTo>
                <a:cubicBezTo>
                  <a:pt x="8535475" y="326429"/>
                  <a:pt x="8535475" y="326429"/>
                  <a:pt x="8535475" y="350208"/>
                </a:cubicBezTo>
                <a:cubicBezTo>
                  <a:pt x="8535475" y="350208"/>
                  <a:pt x="8535475" y="350208"/>
                  <a:pt x="8540880" y="356694"/>
                </a:cubicBezTo>
                <a:cubicBezTo>
                  <a:pt x="8540880" y="356694"/>
                  <a:pt x="8540880" y="356694"/>
                  <a:pt x="8540880" y="471268"/>
                </a:cubicBezTo>
                <a:cubicBezTo>
                  <a:pt x="8540880" y="471268"/>
                  <a:pt x="8540880" y="471268"/>
                  <a:pt x="8565200" y="471268"/>
                </a:cubicBezTo>
                <a:cubicBezTo>
                  <a:pt x="8565200" y="471268"/>
                  <a:pt x="8565200" y="471268"/>
                  <a:pt x="8565200" y="611783"/>
                </a:cubicBezTo>
                <a:cubicBezTo>
                  <a:pt x="8565200" y="611783"/>
                  <a:pt x="8565200" y="611783"/>
                  <a:pt x="8581414" y="609622"/>
                </a:cubicBezTo>
                <a:cubicBezTo>
                  <a:pt x="8581414" y="609622"/>
                  <a:pt x="8581414" y="609622"/>
                  <a:pt x="8578711" y="698255"/>
                </a:cubicBezTo>
                <a:cubicBezTo>
                  <a:pt x="8578711" y="698255"/>
                  <a:pt x="8578711" y="698255"/>
                  <a:pt x="8594925" y="700416"/>
                </a:cubicBezTo>
                <a:cubicBezTo>
                  <a:pt x="8594925" y="700416"/>
                  <a:pt x="8594925" y="700416"/>
                  <a:pt x="8597627" y="706902"/>
                </a:cubicBezTo>
                <a:cubicBezTo>
                  <a:pt x="8597627" y="706902"/>
                  <a:pt x="8597627" y="706902"/>
                  <a:pt x="8605734" y="687446"/>
                </a:cubicBezTo>
                <a:cubicBezTo>
                  <a:pt x="8605734" y="687446"/>
                  <a:pt x="8605734" y="687446"/>
                  <a:pt x="8624650" y="687446"/>
                </a:cubicBezTo>
                <a:cubicBezTo>
                  <a:pt x="8624650" y="687446"/>
                  <a:pt x="8624650" y="687446"/>
                  <a:pt x="8624650" y="719872"/>
                </a:cubicBezTo>
                <a:cubicBezTo>
                  <a:pt x="8624650" y="719872"/>
                  <a:pt x="8624650" y="719872"/>
                  <a:pt x="8635459" y="724196"/>
                </a:cubicBezTo>
                <a:cubicBezTo>
                  <a:pt x="8635459" y="724196"/>
                  <a:pt x="8635459" y="724196"/>
                  <a:pt x="8635459" y="735005"/>
                </a:cubicBezTo>
                <a:cubicBezTo>
                  <a:pt x="8635459" y="735005"/>
                  <a:pt x="8635459" y="735005"/>
                  <a:pt x="8694909" y="735005"/>
                </a:cubicBezTo>
                <a:cubicBezTo>
                  <a:pt x="8694909" y="735005"/>
                  <a:pt x="8694909" y="735005"/>
                  <a:pt x="8694909" y="743652"/>
                </a:cubicBezTo>
                <a:cubicBezTo>
                  <a:pt x="8694909" y="743652"/>
                  <a:pt x="8694909" y="743652"/>
                  <a:pt x="8716527" y="743652"/>
                </a:cubicBezTo>
                <a:cubicBezTo>
                  <a:pt x="8716527" y="743652"/>
                  <a:pt x="8716527" y="743652"/>
                  <a:pt x="8716527" y="713387"/>
                </a:cubicBezTo>
                <a:cubicBezTo>
                  <a:pt x="8716527" y="713387"/>
                  <a:pt x="8716527" y="713387"/>
                  <a:pt x="8775976" y="713387"/>
                </a:cubicBezTo>
                <a:cubicBezTo>
                  <a:pt x="8775976" y="713387"/>
                  <a:pt x="8775976" y="713387"/>
                  <a:pt x="8775976" y="702578"/>
                </a:cubicBezTo>
                <a:cubicBezTo>
                  <a:pt x="8775976" y="702578"/>
                  <a:pt x="8775976" y="702578"/>
                  <a:pt x="8786785" y="702578"/>
                </a:cubicBezTo>
                <a:cubicBezTo>
                  <a:pt x="8786785" y="702578"/>
                  <a:pt x="8786785" y="702578"/>
                  <a:pt x="8786785" y="687446"/>
                </a:cubicBezTo>
                <a:cubicBezTo>
                  <a:pt x="8786785" y="687446"/>
                  <a:pt x="8786785" y="687446"/>
                  <a:pt x="8794892" y="687446"/>
                </a:cubicBezTo>
                <a:cubicBezTo>
                  <a:pt x="8794892" y="687446"/>
                  <a:pt x="8794892" y="687446"/>
                  <a:pt x="8794892" y="678799"/>
                </a:cubicBezTo>
                <a:cubicBezTo>
                  <a:pt x="8794892" y="678799"/>
                  <a:pt x="8794892" y="678799"/>
                  <a:pt x="8816510" y="678799"/>
                </a:cubicBezTo>
                <a:cubicBezTo>
                  <a:pt x="8816510" y="678799"/>
                  <a:pt x="8816510" y="678799"/>
                  <a:pt x="8816510" y="687446"/>
                </a:cubicBezTo>
                <a:cubicBezTo>
                  <a:pt x="8816510" y="687446"/>
                  <a:pt x="8816510" y="687446"/>
                  <a:pt x="8846235" y="687446"/>
                </a:cubicBezTo>
                <a:cubicBezTo>
                  <a:pt x="8846235" y="687446"/>
                  <a:pt x="8846235" y="687446"/>
                  <a:pt x="8846235" y="672313"/>
                </a:cubicBezTo>
                <a:cubicBezTo>
                  <a:pt x="8846235" y="672313"/>
                  <a:pt x="8846235" y="672313"/>
                  <a:pt x="8865151" y="672313"/>
                </a:cubicBezTo>
                <a:cubicBezTo>
                  <a:pt x="8865151" y="672313"/>
                  <a:pt x="8865151" y="672313"/>
                  <a:pt x="8865151" y="696093"/>
                </a:cubicBezTo>
                <a:cubicBezTo>
                  <a:pt x="8865151" y="696093"/>
                  <a:pt x="8865151" y="696093"/>
                  <a:pt x="8875959" y="696093"/>
                </a:cubicBezTo>
                <a:cubicBezTo>
                  <a:pt x="8875959" y="696093"/>
                  <a:pt x="8875959" y="696093"/>
                  <a:pt x="8875959" y="687446"/>
                </a:cubicBezTo>
                <a:cubicBezTo>
                  <a:pt x="8875959" y="687446"/>
                  <a:pt x="8875959" y="687446"/>
                  <a:pt x="8894875" y="687446"/>
                </a:cubicBezTo>
                <a:cubicBezTo>
                  <a:pt x="8894875" y="687446"/>
                  <a:pt x="8894875" y="687446"/>
                  <a:pt x="8894875" y="713387"/>
                </a:cubicBezTo>
                <a:cubicBezTo>
                  <a:pt x="8894875" y="713387"/>
                  <a:pt x="8894875" y="713387"/>
                  <a:pt x="8916493" y="713387"/>
                </a:cubicBezTo>
                <a:cubicBezTo>
                  <a:pt x="8916493" y="713387"/>
                  <a:pt x="8916493" y="713387"/>
                  <a:pt x="8916493" y="726358"/>
                </a:cubicBezTo>
                <a:cubicBezTo>
                  <a:pt x="8916493" y="726358"/>
                  <a:pt x="8916493" y="726358"/>
                  <a:pt x="8924600" y="726358"/>
                </a:cubicBezTo>
                <a:cubicBezTo>
                  <a:pt x="8924600" y="726358"/>
                  <a:pt x="8924600" y="726358"/>
                  <a:pt x="8924600" y="719872"/>
                </a:cubicBezTo>
                <a:cubicBezTo>
                  <a:pt x="8924600" y="719872"/>
                  <a:pt x="8924600" y="719872"/>
                  <a:pt x="8965134" y="719872"/>
                </a:cubicBezTo>
                <a:cubicBezTo>
                  <a:pt x="8965134" y="719872"/>
                  <a:pt x="8965134" y="719872"/>
                  <a:pt x="8965134" y="743652"/>
                </a:cubicBezTo>
                <a:cubicBezTo>
                  <a:pt x="8965134" y="743652"/>
                  <a:pt x="8965134" y="743652"/>
                  <a:pt x="8975943" y="743652"/>
                </a:cubicBezTo>
                <a:cubicBezTo>
                  <a:pt x="8975943" y="743652"/>
                  <a:pt x="8975943" y="743652"/>
                  <a:pt x="8975943" y="752299"/>
                </a:cubicBezTo>
                <a:cubicBezTo>
                  <a:pt x="8975943" y="752299"/>
                  <a:pt x="8975943" y="752299"/>
                  <a:pt x="8984050" y="752299"/>
                </a:cubicBezTo>
                <a:cubicBezTo>
                  <a:pt x="8984050" y="752299"/>
                  <a:pt x="8984050" y="752299"/>
                  <a:pt x="8984050" y="735005"/>
                </a:cubicBezTo>
                <a:cubicBezTo>
                  <a:pt x="8984050" y="735005"/>
                  <a:pt x="8984050" y="735005"/>
                  <a:pt x="8994859" y="735005"/>
                </a:cubicBezTo>
                <a:cubicBezTo>
                  <a:pt x="8994859" y="735005"/>
                  <a:pt x="8994859" y="735005"/>
                  <a:pt x="8994859" y="743652"/>
                </a:cubicBezTo>
                <a:cubicBezTo>
                  <a:pt x="8994859" y="743652"/>
                  <a:pt x="8994859" y="743652"/>
                  <a:pt x="8997561" y="743652"/>
                </a:cubicBezTo>
                <a:cubicBezTo>
                  <a:pt x="8997561" y="743652"/>
                  <a:pt x="8997561" y="743652"/>
                  <a:pt x="8997561" y="741490"/>
                </a:cubicBezTo>
                <a:cubicBezTo>
                  <a:pt x="8997561" y="741490"/>
                  <a:pt x="8997561" y="741490"/>
                  <a:pt x="9002965" y="741490"/>
                </a:cubicBezTo>
                <a:cubicBezTo>
                  <a:pt x="9002965" y="741490"/>
                  <a:pt x="9002965" y="741490"/>
                  <a:pt x="9002965" y="735005"/>
                </a:cubicBezTo>
                <a:cubicBezTo>
                  <a:pt x="9002965" y="735005"/>
                  <a:pt x="9002965" y="735005"/>
                  <a:pt x="9054309" y="735005"/>
                </a:cubicBezTo>
                <a:cubicBezTo>
                  <a:pt x="9054309" y="735005"/>
                  <a:pt x="9054309" y="735005"/>
                  <a:pt x="9054309" y="758784"/>
                </a:cubicBezTo>
                <a:cubicBezTo>
                  <a:pt x="9054309" y="758784"/>
                  <a:pt x="9054309" y="758784"/>
                  <a:pt x="9075927" y="758784"/>
                </a:cubicBezTo>
                <a:cubicBezTo>
                  <a:pt x="9075927" y="758784"/>
                  <a:pt x="9075927" y="758784"/>
                  <a:pt x="9075927" y="767431"/>
                </a:cubicBezTo>
                <a:cubicBezTo>
                  <a:pt x="9075927" y="767431"/>
                  <a:pt x="9075927" y="767431"/>
                  <a:pt x="9094842" y="767431"/>
                </a:cubicBezTo>
                <a:cubicBezTo>
                  <a:pt x="9094842" y="767431"/>
                  <a:pt x="9094842" y="767431"/>
                  <a:pt x="9094842" y="743652"/>
                </a:cubicBezTo>
                <a:cubicBezTo>
                  <a:pt x="9094842" y="743652"/>
                  <a:pt x="9094842" y="743652"/>
                  <a:pt x="9105651" y="743652"/>
                </a:cubicBezTo>
                <a:cubicBezTo>
                  <a:pt x="9105651" y="743652"/>
                  <a:pt x="9105651" y="743652"/>
                  <a:pt x="9105651" y="711225"/>
                </a:cubicBezTo>
                <a:cubicBezTo>
                  <a:pt x="9105651" y="711225"/>
                  <a:pt x="9105651" y="711225"/>
                  <a:pt x="9116460" y="711225"/>
                </a:cubicBezTo>
                <a:cubicBezTo>
                  <a:pt x="9116460" y="711225"/>
                  <a:pt x="9116460" y="711225"/>
                  <a:pt x="9116460" y="696093"/>
                </a:cubicBezTo>
                <a:cubicBezTo>
                  <a:pt x="9116460" y="696093"/>
                  <a:pt x="9116460" y="696093"/>
                  <a:pt x="9113758" y="696093"/>
                </a:cubicBezTo>
                <a:cubicBezTo>
                  <a:pt x="9113758" y="696093"/>
                  <a:pt x="9113758" y="696093"/>
                  <a:pt x="9121865" y="683122"/>
                </a:cubicBezTo>
                <a:cubicBezTo>
                  <a:pt x="9121865" y="683122"/>
                  <a:pt x="9121865" y="683122"/>
                  <a:pt x="9132674" y="711225"/>
                </a:cubicBezTo>
                <a:cubicBezTo>
                  <a:pt x="9132674" y="711225"/>
                  <a:pt x="9132674" y="711225"/>
                  <a:pt x="9140781" y="711225"/>
                </a:cubicBezTo>
                <a:cubicBezTo>
                  <a:pt x="9140781" y="711225"/>
                  <a:pt x="9140781" y="711225"/>
                  <a:pt x="9140781" y="605298"/>
                </a:cubicBezTo>
                <a:cubicBezTo>
                  <a:pt x="9140781" y="605298"/>
                  <a:pt x="9140781" y="605298"/>
                  <a:pt x="9156994" y="605298"/>
                </a:cubicBezTo>
                <a:cubicBezTo>
                  <a:pt x="9156994" y="605298"/>
                  <a:pt x="9156994" y="605298"/>
                  <a:pt x="9156994" y="557739"/>
                </a:cubicBezTo>
                <a:cubicBezTo>
                  <a:pt x="9156994" y="557739"/>
                  <a:pt x="9156994" y="557739"/>
                  <a:pt x="9192123" y="557739"/>
                </a:cubicBezTo>
                <a:cubicBezTo>
                  <a:pt x="9192123" y="557739"/>
                  <a:pt x="9192123" y="557739"/>
                  <a:pt x="9192123" y="536121"/>
                </a:cubicBezTo>
                <a:cubicBezTo>
                  <a:pt x="9192123" y="536121"/>
                  <a:pt x="9192123" y="536121"/>
                  <a:pt x="9238062" y="536121"/>
                </a:cubicBezTo>
                <a:cubicBezTo>
                  <a:pt x="9238062" y="536121"/>
                  <a:pt x="9238062" y="536121"/>
                  <a:pt x="9238062" y="555577"/>
                </a:cubicBezTo>
                <a:cubicBezTo>
                  <a:pt x="9238062" y="555577"/>
                  <a:pt x="9238062" y="555577"/>
                  <a:pt x="9262382" y="555577"/>
                </a:cubicBezTo>
                <a:cubicBezTo>
                  <a:pt x="9262382" y="555577"/>
                  <a:pt x="9262382" y="555577"/>
                  <a:pt x="9262382" y="603136"/>
                </a:cubicBezTo>
                <a:cubicBezTo>
                  <a:pt x="9262382" y="603136"/>
                  <a:pt x="9262382" y="603136"/>
                  <a:pt x="9273191" y="603136"/>
                </a:cubicBezTo>
                <a:cubicBezTo>
                  <a:pt x="9273191" y="603136"/>
                  <a:pt x="9273191" y="603136"/>
                  <a:pt x="9273191" y="607460"/>
                </a:cubicBezTo>
                <a:cubicBezTo>
                  <a:pt x="9273191" y="607460"/>
                  <a:pt x="9273191" y="607460"/>
                  <a:pt x="9292107" y="607460"/>
                </a:cubicBezTo>
                <a:cubicBezTo>
                  <a:pt x="9292107" y="607460"/>
                  <a:pt x="9292107" y="607460"/>
                  <a:pt x="9292107" y="646372"/>
                </a:cubicBezTo>
                <a:cubicBezTo>
                  <a:pt x="9292107" y="646372"/>
                  <a:pt x="9292107" y="646372"/>
                  <a:pt x="9302916" y="646372"/>
                </a:cubicBezTo>
                <a:cubicBezTo>
                  <a:pt x="9302916" y="646372"/>
                  <a:pt x="9302916" y="646372"/>
                  <a:pt x="9302916" y="659343"/>
                </a:cubicBezTo>
                <a:cubicBezTo>
                  <a:pt x="9302916" y="659343"/>
                  <a:pt x="9302916" y="659343"/>
                  <a:pt x="9324534" y="659343"/>
                </a:cubicBezTo>
                <a:cubicBezTo>
                  <a:pt x="9324534" y="659343"/>
                  <a:pt x="9324534" y="659343"/>
                  <a:pt x="9324534" y="663666"/>
                </a:cubicBezTo>
                <a:cubicBezTo>
                  <a:pt x="9324534" y="663666"/>
                  <a:pt x="9324534" y="663666"/>
                  <a:pt x="9332641" y="665828"/>
                </a:cubicBezTo>
                <a:cubicBezTo>
                  <a:pt x="9332641" y="665828"/>
                  <a:pt x="9332641" y="665828"/>
                  <a:pt x="9332641" y="687446"/>
                </a:cubicBezTo>
                <a:cubicBezTo>
                  <a:pt x="9332641" y="687446"/>
                  <a:pt x="9332641" y="687446"/>
                  <a:pt x="9356961" y="687446"/>
                </a:cubicBezTo>
                <a:cubicBezTo>
                  <a:pt x="9356961" y="687446"/>
                  <a:pt x="9356961" y="687446"/>
                  <a:pt x="9356961" y="696093"/>
                </a:cubicBezTo>
                <a:cubicBezTo>
                  <a:pt x="9356961" y="696093"/>
                  <a:pt x="9356961" y="696093"/>
                  <a:pt x="9370472" y="696093"/>
                </a:cubicBezTo>
                <a:cubicBezTo>
                  <a:pt x="9370472" y="696093"/>
                  <a:pt x="9370472" y="696093"/>
                  <a:pt x="9370472" y="713387"/>
                </a:cubicBezTo>
                <a:cubicBezTo>
                  <a:pt x="9370472" y="713387"/>
                  <a:pt x="9370472" y="713387"/>
                  <a:pt x="9375877" y="713387"/>
                </a:cubicBezTo>
                <a:cubicBezTo>
                  <a:pt x="9375877" y="713387"/>
                  <a:pt x="9375877" y="713387"/>
                  <a:pt x="9375877" y="698255"/>
                </a:cubicBezTo>
                <a:cubicBezTo>
                  <a:pt x="9375877" y="698255"/>
                  <a:pt x="9375877" y="698255"/>
                  <a:pt x="9386686" y="698255"/>
                </a:cubicBezTo>
                <a:cubicBezTo>
                  <a:pt x="9386686" y="698255"/>
                  <a:pt x="9386686" y="698255"/>
                  <a:pt x="9386686" y="711225"/>
                </a:cubicBezTo>
                <a:cubicBezTo>
                  <a:pt x="9386686" y="711225"/>
                  <a:pt x="9386686" y="711225"/>
                  <a:pt x="9394793" y="711225"/>
                </a:cubicBezTo>
                <a:cubicBezTo>
                  <a:pt x="9394793" y="711225"/>
                  <a:pt x="9394793" y="711225"/>
                  <a:pt x="9394793" y="706902"/>
                </a:cubicBezTo>
                <a:cubicBezTo>
                  <a:pt x="9394793" y="706902"/>
                  <a:pt x="9394793" y="706902"/>
                  <a:pt x="9459647" y="706902"/>
                </a:cubicBezTo>
                <a:cubicBezTo>
                  <a:pt x="9459647" y="706902"/>
                  <a:pt x="9459647" y="706902"/>
                  <a:pt x="9459647" y="717711"/>
                </a:cubicBezTo>
                <a:cubicBezTo>
                  <a:pt x="9459647" y="717711"/>
                  <a:pt x="9459647" y="717711"/>
                  <a:pt x="9467753" y="717711"/>
                </a:cubicBezTo>
                <a:cubicBezTo>
                  <a:pt x="9467753" y="717711"/>
                  <a:pt x="9467753" y="717711"/>
                  <a:pt x="9467753" y="735005"/>
                </a:cubicBezTo>
                <a:cubicBezTo>
                  <a:pt x="9467753" y="735005"/>
                  <a:pt x="9467753" y="735005"/>
                  <a:pt x="9489371" y="724196"/>
                </a:cubicBezTo>
                <a:cubicBezTo>
                  <a:pt x="9489371" y="724196"/>
                  <a:pt x="9489371" y="724196"/>
                  <a:pt x="9497478" y="683122"/>
                </a:cubicBezTo>
                <a:cubicBezTo>
                  <a:pt x="9497478" y="683122"/>
                  <a:pt x="9497478" y="683122"/>
                  <a:pt x="9505585" y="680960"/>
                </a:cubicBezTo>
                <a:cubicBezTo>
                  <a:pt x="9505585" y="680960"/>
                  <a:pt x="9505585" y="680960"/>
                  <a:pt x="9508287" y="611783"/>
                </a:cubicBezTo>
                <a:cubicBezTo>
                  <a:pt x="9508287" y="611783"/>
                  <a:pt x="9508287" y="611783"/>
                  <a:pt x="9510989" y="680960"/>
                </a:cubicBezTo>
                <a:cubicBezTo>
                  <a:pt x="9510989" y="680960"/>
                  <a:pt x="9510989" y="680960"/>
                  <a:pt x="9519096" y="683122"/>
                </a:cubicBezTo>
                <a:cubicBezTo>
                  <a:pt x="9519096" y="683122"/>
                  <a:pt x="9519096" y="683122"/>
                  <a:pt x="9519096" y="596651"/>
                </a:cubicBezTo>
                <a:cubicBezTo>
                  <a:pt x="9519096" y="596651"/>
                  <a:pt x="9519096" y="596651"/>
                  <a:pt x="9524501" y="596651"/>
                </a:cubicBezTo>
                <a:cubicBezTo>
                  <a:pt x="9524501" y="596651"/>
                  <a:pt x="9524501" y="596651"/>
                  <a:pt x="9524501" y="564224"/>
                </a:cubicBezTo>
                <a:cubicBezTo>
                  <a:pt x="9524501" y="564224"/>
                  <a:pt x="9524501" y="564224"/>
                  <a:pt x="9575844" y="564224"/>
                </a:cubicBezTo>
                <a:cubicBezTo>
                  <a:pt x="9575844" y="564224"/>
                  <a:pt x="9575844" y="564224"/>
                  <a:pt x="9575844" y="596651"/>
                </a:cubicBezTo>
                <a:cubicBezTo>
                  <a:pt x="9575844" y="596651"/>
                  <a:pt x="9575844" y="596651"/>
                  <a:pt x="9583951" y="596651"/>
                </a:cubicBezTo>
                <a:cubicBezTo>
                  <a:pt x="9583951" y="596651"/>
                  <a:pt x="9583951" y="596651"/>
                  <a:pt x="9583951" y="514503"/>
                </a:cubicBezTo>
                <a:cubicBezTo>
                  <a:pt x="9583951" y="514503"/>
                  <a:pt x="9583951" y="514503"/>
                  <a:pt x="9602866" y="514503"/>
                </a:cubicBezTo>
                <a:cubicBezTo>
                  <a:pt x="9602866" y="514503"/>
                  <a:pt x="9602866" y="514503"/>
                  <a:pt x="9602866" y="499371"/>
                </a:cubicBezTo>
                <a:cubicBezTo>
                  <a:pt x="9602866" y="499371"/>
                  <a:pt x="9602866" y="499371"/>
                  <a:pt x="9632591" y="499371"/>
                </a:cubicBezTo>
                <a:cubicBezTo>
                  <a:pt x="9632591" y="499371"/>
                  <a:pt x="9632591" y="499371"/>
                  <a:pt x="9632591" y="490724"/>
                </a:cubicBezTo>
                <a:cubicBezTo>
                  <a:pt x="9632591" y="490724"/>
                  <a:pt x="9632591" y="490724"/>
                  <a:pt x="9651507" y="490724"/>
                </a:cubicBezTo>
                <a:cubicBezTo>
                  <a:pt x="9651507" y="490724"/>
                  <a:pt x="9651507" y="490724"/>
                  <a:pt x="9651507" y="499371"/>
                </a:cubicBezTo>
                <a:cubicBezTo>
                  <a:pt x="9651507" y="499371"/>
                  <a:pt x="9651507" y="499371"/>
                  <a:pt x="9659613" y="499371"/>
                </a:cubicBezTo>
                <a:cubicBezTo>
                  <a:pt x="9659613" y="499371"/>
                  <a:pt x="9659613" y="499371"/>
                  <a:pt x="9659613" y="495047"/>
                </a:cubicBezTo>
                <a:cubicBezTo>
                  <a:pt x="9659613" y="495047"/>
                  <a:pt x="9659613" y="495047"/>
                  <a:pt x="9673125" y="495047"/>
                </a:cubicBezTo>
                <a:cubicBezTo>
                  <a:pt x="9673125" y="495047"/>
                  <a:pt x="9673125" y="495047"/>
                  <a:pt x="9673125" y="499371"/>
                </a:cubicBezTo>
                <a:cubicBezTo>
                  <a:pt x="9673125" y="499371"/>
                  <a:pt x="9673125" y="499371"/>
                  <a:pt x="9678529" y="499371"/>
                </a:cubicBezTo>
                <a:cubicBezTo>
                  <a:pt x="9678529" y="499371"/>
                  <a:pt x="9678529" y="499371"/>
                  <a:pt x="9678529" y="490724"/>
                </a:cubicBezTo>
                <a:cubicBezTo>
                  <a:pt x="9678529" y="490724"/>
                  <a:pt x="9678529" y="490724"/>
                  <a:pt x="9702850" y="490724"/>
                </a:cubicBezTo>
                <a:cubicBezTo>
                  <a:pt x="9702850" y="490724"/>
                  <a:pt x="9702850" y="490724"/>
                  <a:pt x="9702850" y="499371"/>
                </a:cubicBezTo>
                <a:cubicBezTo>
                  <a:pt x="9702850" y="499371"/>
                  <a:pt x="9702850" y="499371"/>
                  <a:pt x="9743383" y="499371"/>
                </a:cubicBezTo>
                <a:cubicBezTo>
                  <a:pt x="9743383" y="499371"/>
                  <a:pt x="9743383" y="499371"/>
                  <a:pt x="9743383" y="512342"/>
                </a:cubicBezTo>
                <a:cubicBezTo>
                  <a:pt x="9743383" y="512342"/>
                  <a:pt x="9743383" y="512342"/>
                  <a:pt x="9778513" y="512342"/>
                </a:cubicBezTo>
                <a:cubicBezTo>
                  <a:pt x="9778513" y="512342"/>
                  <a:pt x="9778513" y="512342"/>
                  <a:pt x="9778513" y="542607"/>
                </a:cubicBezTo>
                <a:cubicBezTo>
                  <a:pt x="9778513" y="542607"/>
                  <a:pt x="9778513" y="542607"/>
                  <a:pt x="9786619" y="542607"/>
                </a:cubicBezTo>
                <a:cubicBezTo>
                  <a:pt x="9786619" y="542607"/>
                  <a:pt x="9786619" y="542607"/>
                  <a:pt x="9786619" y="551254"/>
                </a:cubicBezTo>
                <a:cubicBezTo>
                  <a:pt x="9786619" y="551254"/>
                  <a:pt x="9786619" y="551254"/>
                  <a:pt x="9792024" y="551254"/>
                </a:cubicBezTo>
                <a:cubicBezTo>
                  <a:pt x="9792024" y="551254"/>
                  <a:pt x="9792024" y="551254"/>
                  <a:pt x="9792024" y="581519"/>
                </a:cubicBezTo>
                <a:cubicBezTo>
                  <a:pt x="9792024" y="581519"/>
                  <a:pt x="9792024" y="581519"/>
                  <a:pt x="9800131" y="581519"/>
                </a:cubicBezTo>
                <a:cubicBezTo>
                  <a:pt x="9800131" y="581519"/>
                  <a:pt x="9800131" y="581519"/>
                  <a:pt x="9800131" y="588004"/>
                </a:cubicBezTo>
                <a:cubicBezTo>
                  <a:pt x="9800131" y="588004"/>
                  <a:pt x="9800131" y="588004"/>
                  <a:pt x="9810940" y="588004"/>
                </a:cubicBezTo>
                <a:cubicBezTo>
                  <a:pt x="9810940" y="588004"/>
                  <a:pt x="9810940" y="588004"/>
                  <a:pt x="9810940" y="618269"/>
                </a:cubicBezTo>
                <a:cubicBezTo>
                  <a:pt x="9810940" y="618269"/>
                  <a:pt x="9810940" y="618269"/>
                  <a:pt x="9832558" y="618269"/>
                </a:cubicBezTo>
                <a:cubicBezTo>
                  <a:pt x="9832558" y="618269"/>
                  <a:pt x="9832558" y="618269"/>
                  <a:pt x="9832558" y="642048"/>
                </a:cubicBezTo>
                <a:cubicBezTo>
                  <a:pt x="9832558" y="642048"/>
                  <a:pt x="9832558" y="642048"/>
                  <a:pt x="9835260" y="642048"/>
                </a:cubicBezTo>
                <a:cubicBezTo>
                  <a:pt x="9835260" y="642048"/>
                  <a:pt x="9835260" y="642048"/>
                  <a:pt x="9835260" y="655019"/>
                </a:cubicBezTo>
                <a:cubicBezTo>
                  <a:pt x="9835260" y="655019"/>
                  <a:pt x="9835260" y="655019"/>
                  <a:pt x="9843367" y="655019"/>
                </a:cubicBezTo>
                <a:cubicBezTo>
                  <a:pt x="9843367" y="655019"/>
                  <a:pt x="9843367" y="655019"/>
                  <a:pt x="9843367" y="678799"/>
                </a:cubicBezTo>
                <a:cubicBezTo>
                  <a:pt x="9843367" y="678799"/>
                  <a:pt x="9843367" y="678799"/>
                  <a:pt x="9856878" y="678799"/>
                </a:cubicBezTo>
                <a:cubicBezTo>
                  <a:pt x="9856878" y="678799"/>
                  <a:pt x="9856878" y="678799"/>
                  <a:pt x="9856878" y="680960"/>
                </a:cubicBezTo>
                <a:cubicBezTo>
                  <a:pt x="9856878" y="680960"/>
                  <a:pt x="9856878" y="680960"/>
                  <a:pt x="9859581" y="680960"/>
                </a:cubicBezTo>
                <a:cubicBezTo>
                  <a:pt x="9859581" y="680960"/>
                  <a:pt x="9859581" y="680960"/>
                  <a:pt x="9859581" y="696093"/>
                </a:cubicBezTo>
                <a:cubicBezTo>
                  <a:pt x="9859581" y="696093"/>
                  <a:pt x="9859581" y="696093"/>
                  <a:pt x="9875794" y="680960"/>
                </a:cubicBezTo>
                <a:cubicBezTo>
                  <a:pt x="9875794" y="680960"/>
                  <a:pt x="9875794" y="680960"/>
                  <a:pt x="9913626" y="680960"/>
                </a:cubicBezTo>
                <a:cubicBezTo>
                  <a:pt x="9913626" y="680960"/>
                  <a:pt x="9913626" y="680960"/>
                  <a:pt x="9913626" y="767431"/>
                </a:cubicBezTo>
                <a:cubicBezTo>
                  <a:pt x="9913626" y="767431"/>
                  <a:pt x="9913626" y="767431"/>
                  <a:pt x="9921733" y="767431"/>
                </a:cubicBezTo>
                <a:cubicBezTo>
                  <a:pt x="9921733" y="767431"/>
                  <a:pt x="9921733" y="767431"/>
                  <a:pt x="9929839" y="756623"/>
                </a:cubicBezTo>
                <a:cubicBezTo>
                  <a:pt x="9929839" y="756623"/>
                  <a:pt x="9929839" y="756623"/>
                  <a:pt x="9929839" y="771755"/>
                </a:cubicBezTo>
                <a:cubicBezTo>
                  <a:pt x="9929839" y="771755"/>
                  <a:pt x="9929839" y="771755"/>
                  <a:pt x="9935244" y="771755"/>
                </a:cubicBezTo>
                <a:cubicBezTo>
                  <a:pt x="9935244" y="771755"/>
                  <a:pt x="9935244" y="771755"/>
                  <a:pt x="9935244" y="726358"/>
                </a:cubicBezTo>
                <a:cubicBezTo>
                  <a:pt x="9935244" y="726358"/>
                  <a:pt x="9935244" y="726358"/>
                  <a:pt x="9943351" y="726358"/>
                </a:cubicBezTo>
                <a:cubicBezTo>
                  <a:pt x="9943351" y="726358"/>
                  <a:pt x="9943351" y="726358"/>
                  <a:pt x="9943351" y="661504"/>
                </a:cubicBezTo>
                <a:cubicBezTo>
                  <a:pt x="9943351" y="661504"/>
                  <a:pt x="9943351" y="661504"/>
                  <a:pt x="9954159" y="661504"/>
                </a:cubicBezTo>
                <a:cubicBezTo>
                  <a:pt x="9954159" y="661504"/>
                  <a:pt x="9954159" y="661504"/>
                  <a:pt x="9970373" y="618269"/>
                </a:cubicBezTo>
                <a:cubicBezTo>
                  <a:pt x="9970373" y="618269"/>
                  <a:pt x="9970373" y="618269"/>
                  <a:pt x="9983884" y="618269"/>
                </a:cubicBezTo>
                <a:cubicBezTo>
                  <a:pt x="9983884" y="618269"/>
                  <a:pt x="9983884" y="618269"/>
                  <a:pt x="9997395" y="661504"/>
                </a:cubicBezTo>
                <a:cubicBezTo>
                  <a:pt x="9997395" y="661504"/>
                  <a:pt x="9997395" y="661504"/>
                  <a:pt x="10008205" y="661504"/>
                </a:cubicBezTo>
                <a:cubicBezTo>
                  <a:pt x="10008205" y="661504"/>
                  <a:pt x="10008205" y="661504"/>
                  <a:pt x="10008205" y="700416"/>
                </a:cubicBezTo>
                <a:cubicBezTo>
                  <a:pt x="10008205" y="700416"/>
                  <a:pt x="10008205" y="700416"/>
                  <a:pt x="10027120" y="700416"/>
                </a:cubicBezTo>
                <a:cubicBezTo>
                  <a:pt x="10027120" y="700416"/>
                  <a:pt x="10027120" y="700416"/>
                  <a:pt x="10027120" y="717711"/>
                </a:cubicBezTo>
                <a:cubicBezTo>
                  <a:pt x="10027120" y="717711"/>
                  <a:pt x="10027120" y="717711"/>
                  <a:pt x="10032525" y="717711"/>
                </a:cubicBezTo>
                <a:cubicBezTo>
                  <a:pt x="10032525" y="717711"/>
                  <a:pt x="10032525" y="717711"/>
                  <a:pt x="10032525" y="700416"/>
                </a:cubicBezTo>
                <a:cubicBezTo>
                  <a:pt x="10032525" y="700416"/>
                  <a:pt x="10032525" y="700416"/>
                  <a:pt x="10048739" y="700416"/>
                </a:cubicBezTo>
                <a:cubicBezTo>
                  <a:pt x="10048739" y="700416"/>
                  <a:pt x="10048739" y="700416"/>
                  <a:pt x="10048739" y="713387"/>
                </a:cubicBezTo>
                <a:cubicBezTo>
                  <a:pt x="10048739" y="713387"/>
                  <a:pt x="10048739" y="713387"/>
                  <a:pt x="10089272" y="713387"/>
                </a:cubicBezTo>
                <a:cubicBezTo>
                  <a:pt x="10089272" y="713387"/>
                  <a:pt x="10089272" y="713387"/>
                  <a:pt x="10089272" y="676637"/>
                </a:cubicBezTo>
                <a:cubicBezTo>
                  <a:pt x="10089272" y="676637"/>
                  <a:pt x="10089272" y="676637"/>
                  <a:pt x="10102783" y="676637"/>
                </a:cubicBezTo>
                <a:cubicBezTo>
                  <a:pt x="10102783" y="676637"/>
                  <a:pt x="10102783" y="676637"/>
                  <a:pt x="10102783" y="698255"/>
                </a:cubicBezTo>
                <a:cubicBezTo>
                  <a:pt x="10102783" y="698255"/>
                  <a:pt x="10102783" y="698255"/>
                  <a:pt x="10105486" y="698255"/>
                </a:cubicBezTo>
                <a:cubicBezTo>
                  <a:pt x="10105486" y="698255"/>
                  <a:pt x="10105486" y="698255"/>
                  <a:pt x="10105486" y="665828"/>
                </a:cubicBezTo>
                <a:cubicBezTo>
                  <a:pt x="10105486" y="665828"/>
                  <a:pt x="10105486" y="665828"/>
                  <a:pt x="10135211" y="665828"/>
                </a:cubicBezTo>
                <a:cubicBezTo>
                  <a:pt x="10135211" y="665828"/>
                  <a:pt x="10135211" y="665828"/>
                  <a:pt x="10135211" y="652857"/>
                </a:cubicBezTo>
                <a:cubicBezTo>
                  <a:pt x="10135211" y="652857"/>
                  <a:pt x="10135211" y="652857"/>
                  <a:pt x="10143317" y="652857"/>
                </a:cubicBezTo>
                <a:cubicBezTo>
                  <a:pt x="10143317" y="652857"/>
                  <a:pt x="10143317" y="652857"/>
                  <a:pt x="10143317" y="637725"/>
                </a:cubicBezTo>
                <a:cubicBezTo>
                  <a:pt x="10143317" y="637725"/>
                  <a:pt x="10143317" y="637725"/>
                  <a:pt x="10148722" y="637725"/>
                </a:cubicBezTo>
                <a:cubicBezTo>
                  <a:pt x="10148722" y="637725"/>
                  <a:pt x="10148722" y="637725"/>
                  <a:pt x="10148722" y="644210"/>
                </a:cubicBezTo>
                <a:cubicBezTo>
                  <a:pt x="10148722" y="644210"/>
                  <a:pt x="10148722" y="644210"/>
                  <a:pt x="10173042" y="644210"/>
                </a:cubicBezTo>
                <a:cubicBezTo>
                  <a:pt x="10173042" y="644210"/>
                  <a:pt x="10173042" y="644210"/>
                  <a:pt x="10173042" y="637725"/>
                </a:cubicBezTo>
                <a:cubicBezTo>
                  <a:pt x="10173042" y="637725"/>
                  <a:pt x="10173042" y="637725"/>
                  <a:pt x="10181149" y="637725"/>
                </a:cubicBezTo>
                <a:cubicBezTo>
                  <a:pt x="10181149" y="637725"/>
                  <a:pt x="10181149" y="637725"/>
                  <a:pt x="10181149" y="648534"/>
                </a:cubicBezTo>
                <a:cubicBezTo>
                  <a:pt x="10181149" y="648534"/>
                  <a:pt x="10181149" y="648534"/>
                  <a:pt x="10232492" y="648534"/>
                </a:cubicBezTo>
                <a:cubicBezTo>
                  <a:pt x="10232492" y="648534"/>
                  <a:pt x="10232492" y="648534"/>
                  <a:pt x="10232492" y="786887"/>
                </a:cubicBezTo>
                <a:cubicBezTo>
                  <a:pt x="10232492" y="786887"/>
                  <a:pt x="10232492" y="786887"/>
                  <a:pt x="10248705" y="786887"/>
                </a:cubicBezTo>
                <a:cubicBezTo>
                  <a:pt x="10248705" y="782564"/>
                  <a:pt x="10248705" y="778240"/>
                  <a:pt x="10248705" y="773917"/>
                </a:cubicBezTo>
                <a:cubicBezTo>
                  <a:pt x="10251408" y="773917"/>
                  <a:pt x="10251408" y="773917"/>
                  <a:pt x="10254110" y="773917"/>
                </a:cubicBezTo>
                <a:cubicBezTo>
                  <a:pt x="10254110" y="778240"/>
                  <a:pt x="10254110" y="782564"/>
                  <a:pt x="10254110" y="786887"/>
                </a:cubicBezTo>
                <a:cubicBezTo>
                  <a:pt x="10267621" y="786887"/>
                  <a:pt x="10281132" y="786887"/>
                  <a:pt x="10294644" y="786887"/>
                </a:cubicBezTo>
                <a:cubicBezTo>
                  <a:pt x="10294644" y="776079"/>
                  <a:pt x="10294644" y="767431"/>
                  <a:pt x="10294644" y="756623"/>
                </a:cubicBezTo>
                <a:cubicBezTo>
                  <a:pt x="10300048" y="756623"/>
                  <a:pt x="10305453" y="756623"/>
                  <a:pt x="10310857" y="756623"/>
                </a:cubicBezTo>
                <a:cubicBezTo>
                  <a:pt x="10310857" y="756623"/>
                  <a:pt x="10313559" y="754461"/>
                  <a:pt x="10313559" y="754461"/>
                </a:cubicBezTo>
                <a:cubicBezTo>
                  <a:pt x="10318964" y="754461"/>
                  <a:pt x="10324369" y="754461"/>
                  <a:pt x="10327071" y="754461"/>
                </a:cubicBezTo>
                <a:cubicBezTo>
                  <a:pt x="10329773" y="754461"/>
                  <a:pt x="10329773" y="756623"/>
                  <a:pt x="10332475" y="756623"/>
                </a:cubicBezTo>
                <a:cubicBezTo>
                  <a:pt x="10335177" y="756623"/>
                  <a:pt x="10340582" y="756623"/>
                  <a:pt x="10345987" y="756623"/>
                </a:cubicBezTo>
                <a:cubicBezTo>
                  <a:pt x="10345987" y="767431"/>
                  <a:pt x="10345987" y="778240"/>
                  <a:pt x="10345987" y="786887"/>
                </a:cubicBezTo>
                <a:cubicBezTo>
                  <a:pt x="10348689" y="786887"/>
                  <a:pt x="10351391" y="786887"/>
                  <a:pt x="10356795" y="786887"/>
                </a:cubicBezTo>
                <a:cubicBezTo>
                  <a:pt x="10356795" y="793373"/>
                  <a:pt x="10356795" y="799858"/>
                  <a:pt x="10356795" y="804182"/>
                </a:cubicBezTo>
                <a:cubicBezTo>
                  <a:pt x="10364902" y="806343"/>
                  <a:pt x="10375711" y="806343"/>
                  <a:pt x="10386520" y="806343"/>
                </a:cubicBezTo>
                <a:cubicBezTo>
                  <a:pt x="10386520" y="799858"/>
                  <a:pt x="10386520" y="795535"/>
                  <a:pt x="10386520" y="789049"/>
                </a:cubicBezTo>
                <a:cubicBezTo>
                  <a:pt x="10418947" y="789049"/>
                  <a:pt x="10454077" y="789049"/>
                  <a:pt x="10489206" y="789049"/>
                </a:cubicBezTo>
                <a:cubicBezTo>
                  <a:pt x="10489206" y="795535"/>
                  <a:pt x="10489206" y="799858"/>
                  <a:pt x="10489206" y="806343"/>
                </a:cubicBezTo>
                <a:cubicBezTo>
                  <a:pt x="10491908" y="806343"/>
                  <a:pt x="10497313" y="806343"/>
                  <a:pt x="10502717" y="806343"/>
                </a:cubicBezTo>
                <a:cubicBezTo>
                  <a:pt x="10502717" y="808505"/>
                  <a:pt x="10502717" y="808505"/>
                  <a:pt x="10502717" y="810667"/>
                </a:cubicBezTo>
                <a:cubicBezTo>
                  <a:pt x="10500015" y="810667"/>
                  <a:pt x="10497313" y="810667"/>
                  <a:pt x="10494611" y="810667"/>
                </a:cubicBezTo>
                <a:cubicBezTo>
                  <a:pt x="10494611" y="823638"/>
                  <a:pt x="10494611" y="834447"/>
                  <a:pt x="10494611" y="845255"/>
                </a:cubicBezTo>
                <a:cubicBezTo>
                  <a:pt x="10505420" y="845255"/>
                  <a:pt x="10516229" y="845255"/>
                  <a:pt x="10524335" y="845255"/>
                </a:cubicBezTo>
                <a:cubicBezTo>
                  <a:pt x="10524335" y="840932"/>
                  <a:pt x="10524335" y="836608"/>
                  <a:pt x="10524335" y="832285"/>
                </a:cubicBezTo>
                <a:cubicBezTo>
                  <a:pt x="10524335" y="830123"/>
                  <a:pt x="10524335" y="827961"/>
                  <a:pt x="10524335" y="825799"/>
                </a:cubicBezTo>
                <a:cubicBezTo>
                  <a:pt x="10524335" y="825799"/>
                  <a:pt x="10527038" y="825799"/>
                  <a:pt x="10529740" y="823638"/>
                </a:cubicBezTo>
                <a:cubicBezTo>
                  <a:pt x="10529740" y="821476"/>
                  <a:pt x="10529740" y="819314"/>
                  <a:pt x="10529740" y="814991"/>
                </a:cubicBezTo>
                <a:cubicBezTo>
                  <a:pt x="10535144" y="814991"/>
                  <a:pt x="10537847" y="814991"/>
                  <a:pt x="10543251" y="814991"/>
                </a:cubicBezTo>
                <a:cubicBezTo>
                  <a:pt x="10543251" y="817152"/>
                  <a:pt x="10543251" y="817152"/>
                  <a:pt x="10543251" y="819314"/>
                </a:cubicBezTo>
                <a:cubicBezTo>
                  <a:pt x="10545953" y="819314"/>
                  <a:pt x="10551358" y="819314"/>
                  <a:pt x="10554060" y="819314"/>
                </a:cubicBezTo>
                <a:cubicBezTo>
                  <a:pt x="10554060" y="817152"/>
                  <a:pt x="10554060" y="817152"/>
                  <a:pt x="10554060" y="814991"/>
                </a:cubicBezTo>
                <a:cubicBezTo>
                  <a:pt x="10559465" y="814991"/>
                  <a:pt x="10562167" y="814991"/>
                  <a:pt x="10564869" y="814991"/>
                </a:cubicBezTo>
                <a:cubicBezTo>
                  <a:pt x="10564869" y="804182"/>
                  <a:pt x="10567571" y="793373"/>
                  <a:pt x="10567571" y="782564"/>
                </a:cubicBezTo>
                <a:cubicBezTo>
                  <a:pt x="10570274" y="782564"/>
                  <a:pt x="10572976" y="782564"/>
                  <a:pt x="10575678" y="782564"/>
                </a:cubicBezTo>
                <a:cubicBezTo>
                  <a:pt x="10578381" y="795535"/>
                  <a:pt x="10578381" y="808505"/>
                  <a:pt x="10578381" y="819314"/>
                </a:cubicBezTo>
                <a:cubicBezTo>
                  <a:pt x="10581083" y="819314"/>
                  <a:pt x="10586487" y="819314"/>
                  <a:pt x="10589189" y="819314"/>
                </a:cubicBezTo>
                <a:cubicBezTo>
                  <a:pt x="10589189" y="808505"/>
                  <a:pt x="10591892" y="795535"/>
                  <a:pt x="10591892" y="782564"/>
                </a:cubicBezTo>
                <a:cubicBezTo>
                  <a:pt x="10594594" y="782564"/>
                  <a:pt x="10597296" y="782564"/>
                  <a:pt x="10599999" y="782564"/>
                </a:cubicBezTo>
                <a:cubicBezTo>
                  <a:pt x="10599999" y="795535"/>
                  <a:pt x="10602701" y="808505"/>
                  <a:pt x="10602701" y="819314"/>
                </a:cubicBezTo>
                <a:cubicBezTo>
                  <a:pt x="10602701" y="819314"/>
                  <a:pt x="10602701" y="819314"/>
                  <a:pt x="10629723" y="825799"/>
                </a:cubicBezTo>
                <a:cubicBezTo>
                  <a:pt x="10629723" y="825799"/>
                  <a:pt x="10629723" y="825799"/>
                  <a:pt x="10629723" y="843094"/>
                </a:cubicBezTo>
                <a:cubicBezTo>
                  <a:pt x="10637830" y="843094"/>
                  <a:pt x="10648639" y="843094"/>
                  <a:pt x="10656746" y="843094"/>
                </a:cubicBezTo>
                <a:cubicBezTo>
                  <a:pt x="10656746" y="840932"/>
                  <a:pt x="10656746" y="836608"/>
                  <a:pt x="10656746" y="834447"/>
                </a:cubicBezTo>
                <a:cubicBezTo>
                  <a:pt x="10659448" y="834447"/>
                  <a:pt x="10664853" y="834447"/>
                  <a:pt x="10667555" y="834447"/>
                </a:cubicBezTo>
                <a:cubicBezTo>
                  <a:pt x="10667555" y="836608"/>
                  <a:pt x="10667555" y="840932"/>
                  <a:pt x="10667555" y="843094"/>
                </a:cubicBezTo>
                <a:cubicBezTo>
                  <a:pt x="10670257" y="843094"/>
                  <a:pt x="10670257" y="843094"/>
                  <a:pt x="10672959" y="843094"/>
                </a:cubicBezTo>
                <a:cubicBezTo>
                  <a:pt x="10672959" y="832285"/>
                  <a:pt x="10672959" y="819314"/>
                  <a:pt x="10672959" y="808505"/>
                </a:cubicBezTo>
                <a:cubicBezTo>
                  <a:pt x="10678364" y="808505"/>
                  <a:pt x="10683769" y="808505"/>
                  <a:pt x="10689173" y="808505"/>
                </a:cubicBezTo>
                <a:cubicBezTo>
                  <a:pt x="10689173" y="810667"/>
                  <a:pt x="10689173" y="812829"/>
                  <a:pt x="10689173" y="814991"/>
                </a:cubicBezTo>
                <a:cubicBezTo>
                  <a:pt x="10697280" y="814991"/>
                  <a:pt x="10705387" y="814991"/>
                  <a:pt x="10713493" y="814991"/>
                </a:cubicBezTo>
                <a:cubicBezTo>
                  <a:pt x="10713493" y="814991"/>
                  <a:pt x="10713493" y="812829"/>
                  <a:pt x="10713493" y="810667"/>
                </a:cubicBezTo>
                <a:cubicBezTo>
                  <a:pt x="10716195" y="810667"/>
                  <a:pt x="10718898" y="810667"/>
                  <a:pt x="10721600" y="810667"/>
                </a:cubicBezTo>
                <a:cubicBezTo>
                  <a:pt x="10721600" y="812829"/>
                  <a:pt x="10721600" y="814991"/>
                  <a:pt x="10721600" y="814991"/>
                </a:cubicBezTo>
                <a:cubicBezTo>
                  <a:pt x="10724302" y="814991"/>
                  <a:pt x="10727005" y="814991"/>
                  <a:pt x="10729707" y="814991"/>
                </a:cubicBezTo>
                <a:cubicBezTo>
                  <a:pt x="10729707" y="812829"/>
                  <a:pt x="10729707" y="808505"/>
                  <a:pt x="10729707" y="806343"/>
                </a:cubicBezTo>
                <a:cubicBezTo>
                  <a:pt x="10732409" y="806343"/>
                  <a:pt x="10737813" y="806343"/>
                  <a:pt x="10740516" y="806343"/>
                </a:cubicBezTo>
                <a:cubicBezTo>
                  <a:pt x="10740516" y="804182"/>
                  <a:pt x="10740516" y="802020"/>
                  <a:pt x="10740516" y="799858"/>
                </a:cubicBezTo>
                <a:cubicBezTo>
                  <a:pt x="10743218" y="799858"/>
                  <a:pt x="10748623" y="799858"/>
                  <a:pt x="10751325" y="799858"/>
                </a:cubicBezTo>
                <a:cubicBezTo>
                  <a:pt x="10751325" y="802020"/>
                  <a:pt x="10751325" y="804182"/>
                  <a:pt x="10751325" y="806343"/>
                </a:cubicBezTo>
                <a:cubicBezTo>
                  <a:pt x="10799965" y="806343"/>
                  <a:pt x="10848606" y="806343"/>
                  <a:pt x="10897247" y="806343"/>
                </a:cubicBezTo>
                <a:cubicBezTo>
                  <a:pt x="10897247" y="808505"/>
                  <a:pt x="10897247" y="808505"/>
                  <a:pt x="10897247" y="810667"/>
                </a:cubicBezTo>
                <a:cubicBezTo>
                  <a:pt x="10902651" y="810667"/>
                  <a:pt x="10908056" y="810667"/>
                  <a:pt x="10913460" y="810667"/>
                </a:cubicBezTo>
                <a:cubicBezTo>
                  <a:pt x="10913460" y="808505"/>
                  <a:pt x="10913460" y="808505"/>
                  <a:pt x="10913460" y="806343"/>
                </a:cubicBezTo>
                <a:cubicBezTo>
                  <a:pt x="10918865" y="806343"/>
                  <a:pt x="10926971" y="806343"/>
                  <a:pt x="10935078" y="806343"/>
                </a:cubicBezTo>
                <a:cubicBezTo>
                  <a:pt x="10935078" y="808505"/>
                  <a:pt x="10935078" y="810667"/>
                  <a:pt x="10935078" y="812829"/>
                </a:cubicBezTo>
                <a:cubicBezTo>
                  <a:pt x="10940483" y="812829"/>
                  <a:pt x="10948589" y="812829"/>
                  <a:pt x="10953994" y="812829"/>
                </a:cubicBezTo>
                <a:cubicBezTo>
                  <a:pt x="10953994" y="821476"/>
                  <a:pt x="10953994" y="830123"/>
                  <a:pt x="10953994" y="836608"/>
                </a:cubicBezTo>
                <a:cubicBezTo>
                  <a:pt x="10964803" y="838770"/>
                  <a:pt x="10975612" y="838770"/>
                  <a:pt x="10986421" y="838770"/>
                </a:cubicBezTo>
                <a:cubicBezTo>
                  <a:pt x="10986421" y="830123"/>
                  <a:pt x="10986421" y="823638"/>
                  <a:pt x="10986421" y="817152"/>
                </a:cubicBezTo>
                <a:cubicBezTo>
                  <a:pt x="10986421" y="817152"/>
                  <a:pt x="10989123" y="817152"/>
                  <a:pt x="10989123" y="817152"/>
                </a:cubicBezTo>
                <a:cubicBezTo>
                  <a:pt x="10989123" y="823638"/>
                  <a:pt x="10989123" y="832285"/>
                  <a:pt x="10989123" y="838770"/>
                </a:cubicBezTo>
                <a:cubicBezTo>
                  <a:pt x="10991826" y="838770"/>
                  <a:pt x="10994528" y="838770"/>
                  <a:pt x="10997230" y="838770"/>
                </a:cubicBezTo>
                <a:cubicBezTo>
                  <a:pt x="10997230" y="825799"/>
                  <a:pt x="10997230" y="812829"/>
                  <a:pt x="10997230" y="797696"/>
                </a:cubicBezTo>
                <a:cubicBezTo>
                  <a:pt x="10999932" y="797696"/>
                  <a:pt x="11002635" y="797696"/>
                  <a:pt x="11005337" y="797696"/>
                </a:cubicBezTo>
                <a:cubicBezTo>
                  <a:pt x="11005337" y="812829"/>
                  <a:pt x="11005337" y="825799"/>
                  <a:pt x="11005337" y="840932"/>
                </a:cubicBezTo>
                <a:cubicBezTo>
                  <a:pt x="11008039" y="840932"/>
                  <a:pt x="11010741" y="840932"/>
                  <a:pt x="11013444" y="840932"/>
                </a:cubicBezTo>
                <a:cubicBezTo>
                  <a:pt x="11013444" y="830123"/>
                  <a:pt x="11013444" y="821476"/>
                  <a:pt x="11013444" y="810667"/>
                </a:cubicBezTo>
                <a:cubicBezTo>
                  <a:pt x="11029657" y="810667"/>
                  <a:pt x="11048573" y="810667"/>
                  <a:pt x="11064787" y="810667"/>
                </a:cubicBezTo>
                <a:cubicBezTo>
                  <a:pt x="11064787" y="819314"/>
                  <a:pt x="11064787" y="827961"/>
                  <a:pt x="11064787" y="836608"/>
                </a:cubicBezTo>
                <a:cubicBezTo>
                  <a:pt x="11070191" y="836608"/>
                  <a:pt x="11072893" y="836608"/>
                  <a:pt x="11078298" y="836608"/>
                </a:cubicBezTo>
                <a:cubicBezTo>
                  <a:pt x="11086405" y="691769"/>
                  <a:pt x="11091809" y="549092"/>
                  <a:pt x="11099916" y="404253"/>
                </a:cubicBezTo>
                <a:cubicBezTo>
                  <a:pt x="11086405" y="404253"/>
                  <a:pt x="11053977" y="391282"/>
                  <a:pt x="11083702" y="382635"/>
                </a:cubicBezTo>
                <a:cubicBezTo>
                  <a:pt x="11081000" y="380473"/>
                  <a:pt x="11078298" y="378311"/>
                  <a:pt x="11075595" y="378311"/>
                </a:cubicBezTo>
                <a:cubicBezTo>
                  <a:pt x="11075595" y="365341"/>
                  <a:pt x="11072893" y="363179"/>
                  <a:pt x="11086405" y="354532"/>
                </a:cubicBezTo>
                <a:cubicBezTo>
                  <a:pt x="11086405" y="350208"/>
                  <a:pt x="11086405" y="343723"/>
                  <a:pt x="11086405" y="337238"/>
                </a:cubicBezTo>
                <a:cubicBezTo>
                  <a:pt x="11091809" y="337238"/>
                  <a:pt x="11097213" y="337238"/>
                  <a:pt x="11105320" y="337238"/>
                </a:cubicBezTo>
                <a:cubicBezTo>
                  <a:pt x="11105320" y="328590"/>
                  <a:pt x="11105320" y="322105"/>
                  <a:pt x="11105320" y="315620"/>
                </a:cubicBezTo>
                <a:cubicBezTo>
                  <a:pt x="11105320" y="313458"/>
                  <a:pt x="11108023" y="313458"/>
                  <a:pt x="11108023" y="311296"/>
                </a:cubicBezTo>
                <a:cubicBezTo>
                  <a:pt x="11108023" y="285355"/>
                  <a:pt x="11108023" y="259414"/>
                  <a:pt x="11108023" y="233472"/>
                </a:cubicBezTo>
                <a:cubicBezTo>
                  <a:pt x="11108023" y="231310"/>
                  <a:pt x="11105320" y="229149"/>
                  <a:pt x="11105320" y="226987"/>
                </a:cubicBezTo>
                <a:cubicBezTo>
                  <a:pt x="11108023" y="224825"/>
                  <a:pt x="11110725" y="222663"/>
                  <a:pt x="11113427" y="220502"/>
                </a:cubicBezTo>
                <a:cubicBezTo>
                  <a:pt x="11113427" y="201046"/>
                  <a:pt x="11113427" y="181590"/>
                  <a:pt x="11113427" y="162134"/>
                </a:cubicBezTo>
                <a:cubicBezTo>
                  <a:pt x="11113427" y="159972"/>
                  <a:pt x="11113427" y="159972"/>
                  <a:pt x="11116129" y="157810"/>
                </a:cubicBezTo>
                <a:cubicBezTo>
                  <a:pt x="11116129" y="140516"/>
                  <a:pt x="11116129" y="121060"/>
                  <a:pt x="11116129" y="101604"/>
                </a:cubicBezTo>
                <a:cubicBezTo>
                  <a:pt x="11116129" y="101604"/>
                  <a:pt x="11116129" y="99442"/>
                  <a:pt x="11118832" y="99442"/>
                </a:cubicBezTo>
                <a:cubicBezTo>
                  <a:pt x="11118832" y="92957"/>
                  <a:pt x="11118832" y="88633"/>
                  <a:pt x="11118832" y="82148"/>
                </a:cubicBezTo>
                <a:cubicBezTo>
                  <a:pt x="11118832" y="82148"/>
                  <a:pt x="11118832" y="79986"/>
                  <a:pt x="11121534" y="79986"/>
                </a:cubicBezTo>
                <a:cubicBezTo>
                  <a:pt x="11124236" y="79986"/>
                  <a:pt x="11124236" y="82148"/>
                  <a:pt x="11124236" y="82148"/>
                </a:cubicBezTo>
                <a:cubicBezTo>
                  <a:pt x="11124236" y="88633"/>
                  <a:pt x="11124236" y="92957"/>
                  <a:pt x="11124236" y="99442"/>
                </a:cubicBezTo>
                <a:cubicBezTo>
                  <a:pt x="11124236" y="99442"/>
                  <a:pt x="11126938" y="101604"/>
                  <a:pt x="11126938" y="101604"/>
                </a:cubicBezTo>
                <a:cubicBezTo>
                  <a:pt x="11126938" y="121060"/>
                  <a:pt x="11126938" y="140516"/>
                  <a:pt x="11126938" y="157810"/>
                </a:cubicBezTo>
                <a:cubicBezTo>
                  <a:pt x="11126938" y="159972"/>
                  <a:pt x="11129641" y="162134"/>
                  <a:pt x="11129641" y="162134"/>
                </a:cubicBezTo>
                <a:cubicBezTo>
                  <a:pt x="11129641" y="181590"/>
                  <a:pt x="11129641" y="201046"/>
                  <a:pt x="11129641" y="220502"/>
                </a:cubicBezTo>
                <a:cubicBezTo>
                  <a:pt x="11132343" y="222663"/>
                  <a:pt x="11135045" y="224825"/>
                  <a:pt x="11137747" y="226987"/>
                </a:cubicBezTo>
                <a:cubicBezTo>
                  <a:pt x="11137747" y="229149"/>
                  <a:pt x="11135045" y="231310"/>
                  <a:pt x="11135045" y="233472"/>
                </a:cubicBezTo>
                <a:cubicBezTo>
                  <a:pt x="11135045" y="259414"/>
                  <a:pt x="11135045" y="285355"/>
                  <a:pt x="11135045" y="311296"/>
                </a:cubicBezTo>
                <a:cubicBezTo>
                  <a:pt x="11135045" y="313458"/>
                  <a:pt x="11137747" y="313458"/>
                  <a:pt x="11137747" y="315620"/>
                </a:cubicBezTo>
                <a:cubicBezTo>
                  <a:pt x="11137747" y="322105"/>
                  <a:pt x="11137747" y="328590"/>
                  <a:pt x="11137747" y="337238"/>
                </a:cubicBezTo>
                <a:cubicBezTo>
                  <a:pt x="11143152" y="337238"/>
                  <a:pt x="11151259" y="337238"/>
                  <a:pt x="11156663" y="337238"/>
                </a:cubicBezTo>
                <a:cubicBezTo>
                  <a:pt x="11156663" y="343723"/>
                  <a:pt x="11156663" y="350208"/>
                  <a:pt x="11156663" y="354532"/>
                </a:cubicBezTo>
                <a:cubicBezTo>
                  <a:pt x="11167472" y="363179"/>
                  <a:pt x="11167472" y="363179"/>
                  <a:pt x="11167472" y="378311"/>
                </a:cubicBezTo>
                <a:cubicBezTo>
                  <a:pt x="11164770" y="378311"/>
                  <a:pt x="11162068" y="380473"/>
                  <a:pt x="11159365" y="382635"/>
                </a:cubicBezTo>
                <a:cubicBezTo>
                  <a:pt x="11186388" y="393444"/>
                  <a:pt x="11153961" y="402091"/>
                  <a:pt x="11143152" y="404253"/>
                </a:cubicBezTo>
                <a:cubicBezTo>
                  <a:pt x="11145854" y="488562"/>
                  <a:pt x="11151259" y="572871"/>
                  <a:pt x="11153961" y="657181"/>
                </a:cubicBezTo>
                <a:cubicBezTo>
                  <a:pt x="11183686" y="657181"/>
                  <a:pt x="11213411" y="657181"/>
                  <a:pt x="11240433" y="657181"/>
                </a:cubicBezTo>
                <a:cubicBezTo>
                  <a:pt x="11240433" y="683122"/>
                  <a:pt x="11240433" y="709063"/>
                  <a:pt x="11240433" y="732843"/>
                </a:cubicBezTo>
                <a:cubicBezTo>
                  <a:pt x="11245838" y="732843"/>
                  <a:pt x="11248540" y="732843"/>
                  <a:pt x="11251242" y="732843"/>
                </a:cubicBezTo>
                <a:cubicBezTo>
                  <a:pt x="11251242" y="730681"/>
                  <a:pt x="11253944" y="728519"/>
                  <a:pt x="11253944" y="726358"/>
                </a:cubicBezTo>
                <a:cubicBezTo>
                  <a:pt x="11256647" y="726358"/>
                  <a:pt x="11259349" y="726358"/>
                  <a:pt x="11262051" y="726358"/>
                </a:cubicBezTo>
                <a:cubicBezTo>
                  <a:pt x="11262051" y="728519"/>
                  <a:pt x="11262051" y="730681"/>
                  <a:pt x="11264753" y="735005"/>
                </a:cubicBezTo>
                <a:cubicBezTo>
                  <a:pt x="11270158" y="735005"/>
                  <a:pt x="11275562" y="735005"/>
                  <a:pt x="11280967" y="735005"/>
                </a:cubicBezTo>
                <a:cubicBezTo>
                  <a:pt x="11280967" y="732843"/>
                  <a:pt x="11280967" y="730681"/>
                  <a:pt x="11280967" y="728519"/>
                </a:cubicBezTo>
                <a:cubicBezTo>
                  <a:pt x="11291776" y="728519"/>
                  <a:pt x="11299883" y="728519"/>
                  <a:pt x="11310692" y="728519"/>
                </a:cubicBezTo>
                <a:cubicBezTo>
                  <a:pt x="11310692" y="730681"/>
                  <a:pt x="11310692" y="732843"/>
                  <a:pt x="11310692" y="735005"/>
                </a:cubicBezTo>
                <a:cubicBezTo>
                  <a:pt x="11318799" y="735005"/>
                  <a:pt x="11329607" y="735005"/>
                  <a:pt x="11337714" y="735005"/>
                </a:cubicBezTo>
                <a:cubicBezTo>
                  <a:pt x="11337714" y="750137"/>
                  <a:pt x="11337714" y="765270"/>
                  <a:pt x="11337714" y="780402"/>
                </a:cubicBezTo>
                <a:cubicBezTo>
                  <a:pt x="11343119" y="780402"/>
                  <a:pt x="11351226" y="780402"/>
                  <a:pt x="11356630" y="780402"/>
                </a:cubicBezTo>
                <a:cubicBezTo>
                  <a:pt x="11356630" y="776079"/>
                  <a:pt x="11356630" y="771755"/>
                  <a:pt x="11356630" y="767431"/>
                </a:cubicBezTo>
                <a:cubicBezTo>
                  <a:pt x="11364737" y="767431"/>
                  <a:pt x="11372844" y="767431"/>
                  <a:pt x="11378248" y="767431"/>
                </a:cubicBezTo>
                <a:cubicBezTo>
                  <a:pt x="11378248" y="706902"/>
                  <a:pt x="11378248" y="648534"/>
                  <a:pt x="11378248" y="588004"/>
                </a:cubicBezTo>
                <a:cubicBezTo>
                  <a:pt x="11380950" y="585842"/>
                  <a:pt x="11383653" y="583680"/>
                  <a:pt x="11386355" y="581519"/>
                </a:cubicBezTo>
                <a:cubicBezTo>
                  <a:pt x="11418782" y="581519"/>
                  <a:pt x="11451209" y="581519"/>
                  <a:pt x="11483636" y="581519"/>
                </a:cubicBezTo>
                <a:cubicBezTo>
                  <a:pt x="11483636" y="583680"/>
                  <a:pt x="11483636" y="588004"/>
                  <a:pt x="11483636" y="590166"/>
                </a:cubicBezTo>
                <a:cubicBezTo>
                  <a:pt x="11486338" y="590166"/>
                  <a:pt x="11491743" y="590166"/>
                  <a:pt x="11497147" y="590166"/>
                </a:cubicBezTo>
                <a:cubicBezTo>
                  <a:pt x="11497147" y="629078"/>
                  <a:pt x="11497147" y="667990"/>
                  <a:pt x="11497147" y="704740"/>
                </a:cubicBezTo>
                <a:cubicBezTo>
                  <a:pt x="11507956" y="704740"/>
                  <a:pt x="11516063" y="704740"/>
                  <a:pt x="11526872" y="704740"/>
                </a:cubicBezTo>
                <a:cubicBezTo>
                  <a:pt x="11526872" y="683122"/>
                  <a:pt x="11526872" y="661504"/>
                  <a:pt x="11526872" y="637725"/>
                </a:cubicBezTo>
                <a:cubicBezTo>
                  <a:pt x="11537681" y="637725"/>
                  <a:pt x="11551192" y="637725"/>
                  <a:pt x="11562001" y="637725"/>
                </a:cubicBezTo>
                <a:cubicBezTo>
                  <a:pt x="11564704" y="637725"/>
                  <a:pt x="11564704" y="635563"/>
                  <a:pt x="11567406" y="633401"/>
                </a:cubicBezTo>
                <a:cubicBezTo>
                  <a:pt x="11570108" y="633401"/>
                  <a:pt x="11575513" y="633401"/>
                  <a:pt x="11578215" y="633401"/>
                </a:cubicBezTo>
                <a:cubicBezTo>
                  <a:pt x="11580917" y="635563"/>
                  <a:pt x="11580917" y="637725"/>
                  <a:pt x="11583619" y="637725"/>
                </a:cubicBezTo>
                <a:cubicBezTo>
                  <a:pt x="11591726" y="637725"/>
                  <a:pt x="11602535" y="637725"/>
                  <a:pt x="11613344" y="637725"/>
                </a:cubicBezTo>
                <a:cubicBezTo>
                  <a:pt x="11613344" y="598813"/>
                  <a:pt x="11613344" y="559901"/>
                  <a:pt x="11613344" y="520989"/>
                </a:cubicBezTo>
                <a:cubicBezTo>
                  <a:pt x="11613344" y="520989"/>
                  <a:pt x="11613344" y="520989"/>
                  <a:pt x="11689007" y="510180"/>
                </a:cubicBezTo>
                <a:cubicBezTo>
                  <a:pt x="11689007" y="510180"/>
                  <a:pt x="11689007" y="510180"/>
                  <a:pt x="11689007" y="518827"/>
                </a:cubicBezTo>
                <a:cubicBezTo>
                  <a:pt x="11689007" y="518827"/>
                  <a:pt x="11689007" y="518827"/>
                  <a:pt x="11724137" y="518827"/>
                </a:cubicBezTo>
                <a:cubicBezTo>
                  <a:pt x="11724137" y="518827"/>
                  <a:pt x="11724137" y="518827"/>
                  <a:pt x="11724137" y="773917"/>
                </a:cubicBezTo>
                <a:cubicBezTo>
                  <a:pt x="11732244" y="773917"/>
                  <a:pt x="11743053" y="773917"/>
                  <a:pt x="11753862" y="773917"/>
                </a:cubicBezTo>
                <a:cubicBezTo>
                  <a:pt x="11753862" y="771755"/>
                  <a:pt x="11753862" y="771755"/>
                  <a:pt x="11753862" y="769593"/>
                </a:cubicBezTo>
                <a:cubicBezTo>
                  <a:pt x="11759266" y="769593"/>
                  <a:pt x="11764671" y="769593"/>
                  <a:pt x="11770075" y="769593"/>
                </a:cubicBezTo>
                <a:cubicBezTo>
                  <a:pt x="11770075" y="771755"/>
                  <a:pt x="11770075" y="771755"/>
                  <a:pt x="11770075" y="773917"/>
                </a:cubicBezTo>
                <a:cubicBezTo>
                  <a:pt x="11780884" y="773917"/>
                  <a:pt x="11791693" y="773917"/>
                  <a:pt x="11802502" y="773917"/>
                </a:cubicBezTo>
                <a:cubicBezTo>
                  <a:pt x="11802502" y="769593"/>
                  <a:pt x="11802502" y="765270"/>
                  <a:pt x="11802502" y="760946"/>
                </a:cubicBezTo>
                <a:cubicBezTo>
                  <a:pt x="11816013" y="760946"/>
                  <a:pt x="11829525" y="760946"/>
                  <a:pt x="11840334" y="760946"/>
                </a:cubicBezTo>
                <a:cubicBezTo>
                  <a:pt x="11840334" y="758784"/>
                  <a:pt x="11840334" y="756623"/>
                  <a:pt x="11840334" y="756623"/>
                </a:cubicBezTo>
                <a:cubicBezTo>
                  <a:pt x="11845738" y="756623"/>
                  <a:pt x="11851143" y="756623"/>
                  <a:pt x="11856547" y="756623"/>
                </a:cubicBezTo>
                <a:cubicBezTo>
                  <a:pt x="11856547" y="756623"/>
                  <a:pt x="11856547" y="758784"/>
                  <a:pt x="11856547" y="760946"/>
                </a:cubicBezTo>
                <a:cubicBezTo>
                  <a:pt x="11864654" y="760946"/>
                  <a:pt x="11875463" y="760946"/>
                  <a:pt x="11883570" y="760946"/>
                </a:cubicBezTo>
                <a:cubicBezTo>
                  <a:pt x="11883570" y="754461"/>
                  <a:pt x="11883570" y="750137"/>
                  <a:pt x="11883570" y="743652"/>
                </a:cubicBezTo>
                <a:cubicBezTo>
                  <a:pt x="11886272" y="743652"/>
                  <a:pt x="11891677" y="743652"/>
                  <a:pt x="11894379" y="743652"/>
                </a:cubicBezTo>
                <a:cubicBezTo>
                  <a:pt x="11894379" y="739328"/>
                  <a:pt x="11894379" y="735005"/>
                  <a:pt x="11894379" y="730681"/>
                </a:cubicBezTo>
                <a:cubicBezTo>
                  <a:pt x="11918699" y="730681"/>
                  <a:pt x="11945722" y="730681"/>
                  <a:pt x="11970042" y="730681"/>
                </a:cubicBezTo>
                <a:cubicBezTo>
                  <a:pt x="11970042" y="719872"/>
                  <a:pt x="11970042" y="711225"/>
                  <a:pt x="11970042" y="700416"/>
                </a:cubicBezTo>
                <a:cubicBezTo>
                  <a:pt x="11978149" y="700416"/>
                  <a:pt x="11986256" y="700416"/>
                  <a:pt x="11994362" y="700416"/>
                </a:cubicBezTo>
                <a:cubicBezTo>
                  <a:pt x="11994362" y="698255"/>
                  <a:pt x="11994362" y="696093"/>
                  <a:pt x="11994362" y="693931"/>
                </a:cubicBezTo>
                <a:cubicBezTo>
                  <a:pt x="11999767" y="693931"/>
                  <a:pt x="12005171" y="693931"/>
                  <a:pt x="12010576" y="693931"/>
                </a:cubicBezTo>
                <a:cubicBezTo>
                  <a:pt x="12010576" y="696093"/>
                  <a:pt x="12010576" y="698255"/>
                  <a:pt x="12010576" y="700416"/>
                </a:cubicBezTo>
                <a:cubicBezTo>
                  <a:pt x="12018683" y="700416"/>
                  <a:pt x="12024087" y="700416"/>
                  <a:pt x="12032194" y="700416"/>
                </a:cubicBezTo>
                <a:cubicBezTo>
                  <a:pt x="12032194" y="715549"/>
                  <a:pt x="12032194" y="732843"/>
                  <a:pt x="12032194" y="750137"/>
                </a:cubicBezTo>
                <a:cubicBezTo>
                  <a:pt x="12045705" y="750137"/>
                  <a:pt x="12061919" y="750137"/>
                  <a:pt x="12075430" y="750137"/>
                </a:cubicBezTo>
                <a:cubicBezTo>
                  <a:pt x="12075430" y="741490"/>
                  <a:pt x="12075430" y="732843"/>
                  <a:pt x="12075430" y="724196"/>
                </a:cubicBezTo>
                <a:cubicBezTo>
                  <a:pt x="12091644" y="724196"/>
                  <a:pt x="12110559" y="724196"/>
                  <a:pt x="12126773" y="724196"/>
                </a:cubicBezTo>
                <a:cubicBezTo>
                  <a:pt x="12126773" y="713387"/>
                  <a:pt x="12126773" y="704740"/>
                  <a:pt x="12126773" y="693931"/>
                </a:cubicBezTo>
                <a:cubicBezTo>
                  <a:pt x="12148391" y="693931"/>
                  <a:pt x="12170009" y="693931"/>
                  <a:pt x="12191627" y="693931"/>
                </a:cubicBezTo>
                <a:cubicBezTo>
                  <a:pt x="12191627" y="693931"/>
                  <a:pt x="12191627" y="693931"/>
                  <a:pt x="12191627" y="886329"/>
                </a:cubicBezTo>
                <a:cubicBezTo>
                  <a:pt x="12191627" y="886329"/>
                  <a:pt x="12191627" y="886329"/>
                  <a:pt x="9548589" y="886329"/>
                </a:cubicBezTo>
                <a:lnTo>
                  <a:pt x="8511957" y="886329"/>
                </a:lnTo>
                <a:cubicBezTo>
                  <a:pt x="8511957" y="886329"/>
                  <a:pt x="8511957" y="886329"/>
                  <a:pt x="8323543" y="886329"/>
                </a:cubicBezTo>
                <a:lnTo>
                  <a:pt x="8246334" y="886329"/>
                </a:lnTo>
                <a:lnTo>
                  <a:pt x="8065345" y="886329"/>
                </a:lnTo>
                <a:cubicBezTo>
                  <a:pt x="7618733" y="886329"/>
                  <a:pt x="6725510" y="886329"/>
                  <a:pt x="4939062" y="886329"/>
                </a:cubicBezTo>
                <a:lnTo>
                  <a:pt x="4205110" y="886329"/>
                </a:lnTo>
                <a:lnTo>
                  <a:pt x="4175786" y="886329"/>
                </a:lnTo>
                <a:lnTo>
                  <a:pt x="3464904" y="886329"/>
                </a:lnTo>
                <a:cubicBezTo>
                  <a:pt x="0" y="886329"/>
                  <a:pt x="0" y="886329"/>
                  <a:pt x="0" y="886329"/>
                </a:cubicBezTo>
                <a:cubicBezTo>
                  <a:pt x="0" y="693931"/>
                  <a:pt x="0" y="693931"/>
                  <a:pt x="0" y="693931"/>
                </a:cubicBezTo>
                <a:cubicBezTo>
                  <a:pt x="23042" y="693931"/>
                  <a:pt x="46084" y="693931"/>
                  <a:pt x="69125" y="693931"/>
                </a:cubicBezTo>
                <a:cubicBezTo>
                  <a:pt x="69125" y="704740"/>
                  <a:pt x="69125" y="713387"/>
                  <a:pt x="69125" y="724196"/>
                </a:cubicBezTo>
                <a:cubicBezTo>
                  <a:pt x="86407" y="724196"/>
                  <a:pt x="106568" y="724196"/>
                  <a:pt x="123849" y="724196"/>
                </a:cubicBezTo>
                <a:cubicBezTo>
                  <a:pt x="123849" y="732843"/>
                  <a:pt x="123849" y="741490"/>
                  <a:pt x="123849" y="750137"/>
                </a:cubicBezTo>
                <a:cubicBezTo>
                  <a:pt x="138251" y="750137"/>
                  <a:pt x="155532" y="750137"/>
                  <a:pt x="169933" y="750137"/>
                </a:cubicBezTo>
                <a:cubicBezTo>
                  <a:pt x="169933" y="732843"/>
                  <a:pt x="169933" y="715549"/>
                  <a:pt x="169933" y="700416"/>
                </a:cubicBezTo>
                <a:cubicBezTo>
                  <a:pt x="178573" y="700416"/>
                  <a:pt x="184334" y="700416"/>
                  <a:pt x="192975" y="700416"/>
                </a:cubicBezTo>
                <a:cubicBezTo>
                  <a:pt x="192975" y="698255"/>
                  <a:pt x="192975" y="696093"/>
                  <a:pt x="192975" y="693931"/>
                </a:cubicBezTo>
                <a:cubicBezTo>
                  <a:pt x="198735" y="693931"/>
                  <a:pt x="204495" y="693931"/>
                  <a:pt x="210256" y="693931"/>
                </a:cubicBezTo>
                <a:cubicBezTo>
                  <a:pt x="210256" y="696093"/>
                  <a:pt x="210256" y="698255"/>
                  <a:pt x="210256" y="700416"/>
                </a:cubicBezTo>
                <a:cubicBezTo>
                  <a:pt x="218896" y="700416"/>
                  <a:pt x="227537" y="700416"/>
                  <a:pt x="236178" y="700416"/>
                </a:cubicBezTo>
                <a:cubicBezTo>
                  <a:pt x="236178" y="711225"/>
                  <a:pt x="236178" y="719872"/>
                  <a:pt x="236178" y="730681"/>
                </a:cubicBezTo>
                <a:cubicBezTo>
                  <a:pt x="262100" y="730681"/>
                  <a:pt x="290902" y="730681"/>
                  <a:pt x="316824" y="730681"/>
                </a:cubicBezTo>
                <a:cubicBezTo>
                  <a:pt x="316824" y="735005"/>
                  <a:pt x="316824" y="739328"/>
                  <a:pt x="316824" y="743652"/>
                </a:cubicBezTo>
                <a:cubicBezTo>
                  <a:pt x="319704" y="743652"/>
                  <a:pt x="325464" y="743652"/>
                  <a:pt x="328344" y="743652"/>
                </a:cubicBezTo>
                <a:cubicBezTo>
                  <a:pt x="328344" y="750137"/>
                  <a:pt x="328344" y="754461"/>
                  <a:pt x="328344" y="760946"/>
                </a:cubicBezTo>
                <a:cubicBezTo>
                  <a:pt x="336985" y="760946"/>
                  <a:pt x="348506" y="760946"/>
                  <a:pt x="357147" y="760946"/>
                </a:cubicBezTo>
                <a:cubicBezTo>
                  <a:pt x="357147" y="758784"/>
                  <a:pt x="357147" y="756623"/>
                  <a:pt x="357147" y="756623"/>
                </a:cubicBezTo>
                <a:cubicBezTo>
                  <a:pt x="362907" y="756623"/>
                  <a:pt x="368667" y="756623"/>
                  <a:pt x="374428" y="756623"/>
                </a:cubicBezTo>
                <a:cubicBezTo>
                  <a:pt x="374428" y="756623"/>
                  <a:pt x="374428" y="758784"/>
                  <a:pt x="374428" y="760946"/>
                </a:cubicBezTo>
                <a:cubicBezTo>
                  <a:pt x="385949" y="760946"/>
                  <a:pt x="400350" y="760946"/>
                  <a:pt x="414751" y="760946"/>
                </a:cubicBezTo>
                <a:cubicBezTo>
                  <a:pt x="414751" y="765270"/>
                  <a:pt x="414751" y="769593"/>
                  <a:pt x="414751" y="773917"/>
                </a:cubicBezTo>
                <a:cubicBezTo>
                  <a:pt x="426272" y="773917"/>
                  <a:pt x="437792" y="773917"/>
                  <a:pt x="449313" y="773917"/>
                </a:cubicBezTo>
                <a:cubicBezTo>
                  <a:pt x="449313" y="771755"/>
                  <a:pt x="449313" y="771755"/>
                  <a:pt x="449313" y="769593"/>
                </a:cubicBezTo>
                <a:cubicBezTo>
                  <a:pt x="455074" y="769593"/>
                  <a:pt x="460834" y="769593"/>
                  <a:pt x="466595" y="769593"/>
                </a:cubicBezTo>
                <a:cubicBezTo>
                  <a:pt x="466595" y="771755"/>
                  <a:pt x="466595" y="771755"/>
                  <a:pt x="466595" y="773917"/>
                </a:cubicBezTo>
                <a:cubicBezTo>
                  <a:pt x="478115" y="773917"/>
                  <a:pt x="489636" y="773917"/>
                  <a:pt x="498277" y="773917"/>
                </a:cubicBezTo>
                <a:cubicBezTo>
                  <a:pt x="498277" y="518827"/>
                  <a:pt x="498277" y="518827"/>
                  <a:pt x="498277" y="518827"/>
                </a:cubicBezTo>
                <a:cubicBezTo>
                  <a:pt x="535720" y="518827"/>
                  <a:pt x="535720" y="518827"/>
                  <a:pt x="535720" y="518827"/>
                </a:cubicBezTo>
                <a:cubicBezTo>
                  <a:pt x="535720" y="510180"/>
                  <a:pt x="535720" y="510180"/>
                  <a:pt x="535720" y="510180"/>
                </a:cubicBezTo>
                <a:cubicBezTo>
                  <a:pt x="616366" y="520989"/>
                  <a:pt x="616366" y="520989"/>
                  <a:pt x="616366" y="520989"/>
                </a:cubicBezTo>
                <a:cubicBezTo>
                  <a:pt x="616366" y="559901"/>
                  <a:pt x="616366" y="598813"/>
                  <a:pt x="616366" y="637725"/>
                </a:cubicBezTo>
                <a:cubicBezTo>
                  <a:pt x="627886" y="637725"/>
                  <a:pt x="639407" y="637725"/>
                  <a:pt x="648048" y="637725"/>
                </a:cubicBezTo>
                <a:cubicBezTo>
                  <a:pt x="650928" y="637725"/>
                  <a:pt x="650928" y="635563"/>
                  <a:pt x="653808" y="633401"/>
                </a:cubicBezTo>
                <a:cubicBezTo>
                  <a:pt x="656689" y="633401"/>
                  <a:pt x="662449" y="633401"/>
                  <a:pt x="665329" y="633401"/>
                </a:cubicBezTo>
                <a:cubicBezTo>
                  <a:pt x="668209" y="635563"/>
                  <a:pt x="668209" y="637725"/>
                  <a:pt x="671090" y="637725"/>
                </a:cubicBezTo>
                <a:cubicBezTo>
                  <a:pt x="682611" y="637725"/>
                  <a:pt x="697011" y="637725"/>
                  <a:pt x="708532" y="637725"/>
                </a:cubicBezTo>
                <a:cubicBezTo>
                  <a:pt x="708532" y="661504"/>
                  <a:pt x="708532" y="683122"/>
                  <a:pt x="708532" y="704740"/>
                </a:cubicBezTo>
                <a:cubicBezTo>
                  <a:pt x="720053" y="704740"/>
                  <a:pt x="728694" y="704740"/>
                  <a:pt x="740215" y="704740"/>
                </a:cubicBezTo>
                <a:cubicBezTo>
                  <a:pt x="740215" y="667990"/>
                  <a:pt x="740215" y="629078"/>
                  <a:pt x="740215" y="590166"/>
                </a:cubicBezTo>
                <a:cubicBezTo>
                  <a:pt x="745975" y="590166"/>
                  <a:pt x="751736" y="590166"/>
                  <a:pt x="754616" y="590166"/>
                </a:cubicBezTo>
                <a:cubicBezTo>
                  <a:pt x="754616" y="588004"/>
                  <a:pt x="754616" y="583680"/>
                  <a:pt x="754616" y="581519"/>
                </a:cubicBezTo>
                <a:cubicBezTo>
                  <a:pt x="789178" y="581519"/>
                  <a:pt x="823741" y="581519"/>
                  <a:pt x="858303" y="581519"/>
                </a:cubicBezTo>
                <a:cubicBezTo>
                  <a:pt x="861184" y="583680"/>
                  <a:pt x="864064" y="585842"/>
                  <a:pt x="866944" y="588004"/>
                </a:cubicBezTo>
                <a:cubicBezTo>
                  <a:pt x="866944" y="648534"/>
                  <a:pt x="866944" y="706902"/>
                  <a:pt x="866944" y="767431"/>
                </a:cubicBezTo>
                <a:cubicBezTo>
                  <a:pt x="872704" y="767431"/>
                  <a:pt x="881345" y="767431"/>
                  <a:pt x="889986" y="767431"/>
                </a:cubicBezTo>
                <a:cubicBezTo>
                  <a:pt x="889986" y="771755"/>
                  <a:pt x="889986" y="776079"/>
                  <a:pt x="889986" y="780402"/>
                </a:cubicBezTo>
                <a:cubicBezTo>
                  <a:pt x="895746" y="780402"/>
                  <a:pt x="904387" y="780402"/>
                  <a:pt x="910147" y="780402"/>
                </a:cubicBezTo>
                <a:cubicBezTo>
                  <a:pt x="910147" y="765270"/>
                  <a:pt x="910147" y="750137"/>
                  <a:pt x="910147" y="735005"/>
                </a:cubicBezTo>
                <a:cubicBezTo>
                  <a:pt x="918788" y="735005"/>
                  <a:pt x="930309" y="735005"/>
                  <a:pt x="938949" y="735005"/>
                </a:cubicBezTo>
                <a:cubicBezTo>
                  <a:pt x="938949" y="732843"/>
                  <a:pt x="938949" y="730681"/>
                  <a:pt x="938949" y="728519"/>
                </a:cubicBezTo>
                <a:cubicBezTo>
                  <a:pt x="950470" y="728519"/>
                  <a:pt x="959111" y="728519"/>
                  <a:pt x="970632" y="728519"/>
                </a:cubicBezTo>
                <a:cubicBezTo>
                  <a:pt x="970632" y="730681"/>
                  <a:pt x="970632" y="732843"/>
                  <a:pt x="970632" y="735005"/>
                </a:cubicBezTo>
                <a:cubicBezTo>
                  <a:pt x="976392" y="735005"/>
                  <a:pt x="982152" y="735005"/>
                  <a:pt x="987913" y="735005"/>
                </a:cubicBezTo>
                <a:cubicBezTo>
                  <a:pt x="990793" y="730681"/>
                  <a:pt x="990793" y="728519"/>
                  <a:pt x="990793" y="726358"/>
                </a:cubicBezTo>
                <a:cubicBezTo>
                  <a:pt x="993673" y="726358"/>
                  <a:pt x="996554" y="726358"/>
                  <a:pt x="999434" y="726358"/>
                </a:cubicBezTo>
                <a:cubicBezTo>
                  <a:pt x="999434" y="728519"/>
                  <a:pt x="1002314" y="730681"/>
                  <a:pt x="1002314" y="732843"/>
                </a:cubicBezTo>
                <a:cubicBezTo>
                  <a:pt x="1005194" y="732843"/>
                  <a:pt x="1008074" y="732843"/>
                  <a:pt x="1013835" y="732843"/>
                </a:cubicBezTo>
                <a:cubicBezTo>
                  <a:pt x="1013835" y="709063"/>
                  <a:pt x="1013835" y="683122"/>
                  <a:pt x="1013835" y="657181"/>
                </a:cubicBezTo>
                <a:cubicBezTo>
                  <a:pt x="1042637" y="657181"/>
                  <a:pt x="1074319" y="657181"/>
                  <a:pt x="1106002" y="657181"/>
                </a:cubicBezTo>
                <a:cubicBezTo>
                  <a:pt x="1108882" y="572871"/>
                  <a:pt x="1114642" y="488562"/>
                  <a:pt x="1117523" y="404253"/>
                </a:cubicBezTo>
                <a:cubicBezTo>
                  <a:pt x="1106002" y="402091"/>
                  <a:pt x="1071439" y="393444"/>
                  <a:pt x="1100241" y="382635"/>
                </a:cubicBezTo>
                <a:cubicBezTo>
                  <a:pt x="1097361" y="380473"/>
                  <a:pt x="1094481" y="378311"/>
                  <a:pt x="1091601" y="378311"/>
                </a:cubicBezTo>
                <a:cubicBezTo>
                  <a:pt x="1091601" y="363179"/>
                  <a:pt x="1091601" y="363179"/>
                  <a:pt x="1103121" y="354532"/>
                </a:cubicBezTo>
                <a:cubicBezTo>
                  <a:pt x="1103121" y="350208"/>
                  <a:pt x="1103121" y="343723"/>
                  <a:pt x="1103121" y="337238"/>
                </a:cubicBezTo>
                <a:cubicBezTo>
                  <a:pt x="1108882" y="337238"/>
                  <a:pt x="1117523" y="337238"/>
                  <a:pt x="1123283" y="337238"/>
                </a:cubicBezTo>
                <a:cubicBezTo>
                  <a:pt x="1123283" y="328590"/>
                  <a:pt x="1123283" y="322105"/>
                  <a:pt x="1123283" y="315620"/>
                </a:cubicBezTo>
                <a:cubicBezTo>
                  <a:pt x="1123283" y="313458"/>
                  <a:pt x="1126163" y="313458"/>
                  <a:pt x="1126163" y="311296"/>
                </a:cubicBezTo>
                <a:cubicBezTo>
                  <a:pt x="1126163" y="285355"/>
                  <a:pt x="1126163" y="259414"/>
                  <a:pt x="1126163" y="233472"/>
                </a:cubicBezTo>
                <a:cubicBezTo>
                  <a:pt x="1126163" y="231310"/>
                  <a:pt x="1123283" y="229149"/>
                  <a:pt x="1123283" y="226987"/>
                </a:cubicBezTo>
                <a:cubicBezTo>
                  <a:pt x="1126163" y="224825"/>
                  <a:pt x="1129043" y="222663"/>
                  <a:pt x="1131923" y="220502"/>
                </a:cubicBezTo>
                <a:cubicBezTo>
                  <a:pt x="1131923" y="201046"/>
                  <a:pt x="1131923" y="181590"/>
                  <a:pt x="1131923" y="162134"/>
                </a:cubicBezTo>
                <a:cubicBezTo>
                  <a:pt x="1131923" y="162134"/>
                  <a:pt x="1134804" y="159972"/>
                  <a:pt x="1134804" y="157810"/>
                </a:cubicBezTo>
                <a:cubicBezTo>
                  <a:pt x="1134804" y="140516"/>
                  <a:pt x="1134804" y="121060"/>
                  <a:pt x="1134804" y="101604"/>
                </a:cubicBezTo>
                <a:cubicBezTo>
                  <a:pt x="1134804" y="101604"/>
                  <a:pt x="1137684" y="99442"/>
                  <a:pt x="1137684" y="99442"/>
                </a:cubicBezTo>
                <a:cubicBezTo>
                  <a:pt x="1137684" y="92957"/>
                  <a:pt x="1137684" y="88633"/>
                  <a:pt x="1137684" y="82148"/>
                </a:cubicBezTo>
                <a:cubicBezTo>
                  <a:pt x="1137684" y="82148"/>
                  <a:pt x="1137684" y="79986"/>
                  <a:pt x="1140564" y="79986"/>
                </a:cubicBezTo>
                <a:cubicBezTo>
                  <a:pt x="1143444" y="79986"/>
                  <a:pt x="1143444" y="82148"/>
                  <a:pt x="1143444" y="82148"/>
                </a:cubicBezTo>
                <a:cubicBezTo>
                  <a:pt x="1143444" y="88633"/>
                  <a:pt x="1143444" y="92957"/>
                  <a:pt x="1143444" y="99442"/>
                </a:cubicBezTo>
                <a:cubicBezTo>
                  <a:pt x="1146325" y="99442"/>
                  <a:pt x="1146325" y="101604"/>
                  <a:pt x="1146325" y="101604"/>
                </a:cubicBezTo>
                <a:cubicBezTo>
                  <a:pt x="1146325" y="121060"/>
                  <a:pt x="1146325" y="140516"/>
                  <a:pt x="1146325" y="157810"/>
                </a:cubicBezTo>
                <a:cubicBezTo>
                  <a:pt x="1149205" y="159972"/>
                  <a:pt x="1149205" y="159972"/>
                  <a:pt x="1149205" y="162134"/>
                </a:cubicBezTo>
                <a:cubicBezTo>
                  <a:pt x="1149205" y="181590"/>
                  <a:pt x="1149205" y="201046"/>
                  <a:pt x="1149205" y="220502"/>
                </a:cubicBezTo>
                <a:cubicBezTo>
                  <a:pt x="1152085" y="222663"/>
                  <a:pt x="1154965" y="224825"/>
                  <a:pt x="1157846" y="226987"/>
                </a:cubicBezTo>
                <a:cubicBezTo>
                  <a:pt x="1157846" y="229149"/>
                  <a:pt x="1154965" y="231310"/>
                  <a:pt x="1154965" y="233472"/>
                </a:cubicBezTo>
                <a:cubicBezTo>
                  <a:pt x="1154965" y="259414"/>
                  <a:pt x="1154965" y="285355"/>
                  <a:pt x="1154965" y="311296"/>
                </a:cubicBezTo>
                <a:cubicBezTo>
                  <a:pt x="1154965" y="313458"/>
                  <a:pt x="1157846" y="313458"/>
                  <a:pt x="1157846" y="315620"/>
                </a:cubicBezTo>
                <a:cubicBezTo>
                  <a:pt x="1157846" y="322105"/>
                  <a:pt x="1157846" y="328590"/>
                  <a:pt x="1157846" y="337238"/>
                </a:cubicBezTo>
                <a:cubicBezTo>
                  <a:pt x="1166486" y="337238"/>
                  <a:pt x="1172246" y="337238"/>
                  <a:pt x="1178007" y="337238"/>
                </a:cubicBezTo>
                <a:cubicBezTo>
                  <a:pt x="1178007" y="343723"/>
                  <a:pt x="1178007" y="350208"/>
                  <a:pt x="1178007" y="354532"/>
                </a:cubicBezTo>
                <a:cubicBezTo>
                  <a:pt x="1192408" y="363179"/>
                  <a:pt x="1189528" y="365341"/>
                  <a:pt x="1189528" y="378311"/>
                </a:cubicBezTo>
                <a:cubicBezTo>
                  <a:pt x="1186648" y="378311"/>
                  <a:pt x="1183767" y="380473"/>
                  <a:pt x="1180887" y="382635"/>
                </a:cubicBezTo>
                <a:cubicBezTo>
                  <a:pt x="1212569" y="391282"/>
                  <a:pt x="1178007" y="404253"/>
                  <a:pt x="1163606" y="404253"/>
                </a:cubicBezTo>
                <a:cubicBezTo>
                  <a:pt x="1172246" y="549092"/>
                  <a:pt x="1178007" y="691769"/>
                  <a:pt x="1186648" y="836608"/>
                </a:cubicBezTo>
                <a:cubicBezTo>
                  <a:pt x="1192408" y="836608"/>
                  <a:pt x="1195288" y="836608"/>
                  <a:pt x="1201049" y="836608"/>
                </a:cubicBezTo>
                <a:cubicBezTo>
                  <a:pt x="1201049" y="827961"/>
                  <a:pt x="1201049" y="819314"/>
                  <a:pt x="1201049" y="810667"/>
                </a:cubicBezTo>
                <a:cubicBezTo>
                  <a:pt x="1218330" y="810667"/>
                  <a:pt x="1238491" y="810667"/>
                  <a:pt x="1255773" y="810667"/>
                </a:cubicBezTo>
                <a:cubicBezTo>
                  <a:pt x="1255773" y="821476"/>
                  <a:pt x="1255773" y="830123"/>
                  <a:pt x="1255773" y="840932"/>
                </a:cubicBezTo>
                <a:cubicBezTo>
                  <a:pt x="1258653" y="840932"/>
                  <a:pt x="1261533" y="840932"/>
                  <a:pt x="1264413" y="840932"/>
                </a:cubicBezTo>
                <a:cubicBezTo>
                  <a:pt x="1264413" y="825799"/>
                  <a:pt x="1264413" y="812829"/>
                  <a:pt x="1264413" y="797696"/>
                </a:cubicBezTo>
                <a:cubicBezTo>
                  <a:pt x="1267294" y="797696"/>
                  <a:pt x="1270174" y="797696"/>
                  <a:pt x="1273054" y="797696"/>
                </a:cubicBezTo>
                <a:cubicBezTo>
                  <a:pt x="1273054" y="812829"/>
                  <a:pt x="1273054" y="825799"/>
                  <a:pt x="1273054" y="838770"/>
                </a:cubicBezTo>
                <a:cubicBezTo>
                  <a:pt x="1275934" y="838770"/>
                  <a:pt x="1278814" y="838770"/>
                  <a:pt x="1281694" y="838770"/>
                </a:cubicBezTo>
                <a:cubicBezTo>
                  <a:pt x="1281694" y="832285"/>
                  <a:pt x="1281694" y="823638"/>
                  <a:pt x="1281694" y="817152"/>
                </a:cubicBezTo>
                <a:cubicBezTo>
                  <a:pt x="1281694" y="817152"/>
                  <a:pt x="1284575" y="817152"/>
                  <a:pt x="1284575" y="817152"/>
                </a:cubicBezTo>
                <a:cubicBezTo>
                  <a:pt x="1284575" y="823638"/>
                  <a:pt x="1284575" y="830123"/>
                  <a:pt x="1284575" y="838770"/>
                </a:cubicBezTo>
                <a:cubicBezTo>
                  <a:pt x="1296096" y="838770"/>
                  <a:pt x="1307617" y="838770"/>
                  <a:pt x="1319137" y="836608"/>
                </a:cubicBezTo>
                <a:cubicBezTo>
                  <a:pt x="1319137" y="830123"/>
                  <a:pt x="1319137" y="821476"/>
                  <a:pt x="1319137" y="812829"/>
                </a:cubicBezTo>
                <a:cubicBezTo>
                  <a:pt x="1324898" y="812829"/>
                  <a:pt x="1333538" y="812829"/>
                  <a:pt x="1339299" y="812829"/>
                </a:cubicBezTo>
                <a:cubicBezTo>
                  <a:pt x="1339299" y="810667"/>
                  <a:pt x="1339299" y="808505"/>
                  <a:pt x="1339299" y="806343"/>
                </a:cubicBezTo>
                <a:cubicBezTo>
                  <a:pt x="1347939" y="806343"/>
                  <a:pt x="1356580" y="806343"/>
                  <a:pt x="1362340" y="806343"/>
                </a:cubicBezTo>
                <a:cubicBezTo>
                  <a:pt x="1362340" y="808505"/>
                  <a:pt x="1362340" y="808505"/>
                  <a:pt x="1362340" y="810667"/>
                </a:cubicBezTo>
                <a:cubicBezTo>
                  <a:pt x="1368101" y="810667"/>
                  <a:pt x="1373861" y="810667"/>
                  <a:pt x="1379622" y="810667"/>
                </a:cubicBezTo>
                <a:cubicBezTo>
                  <a:pt x="1379622" y="808505"/>
                  <a:pt x="1379622" y="808505"/>
                  <a:pt x="1379622" y="806343"/>
                </a:cubicBezTo>
                <a:cubicBezTo>
                  <a:pt x="1431465" y="806343"/>
                  <a:pt x="1483309" y="806343"/>
                  <a:pt x="1535153" y="806343"/>
                </a:cubicBezTo>
                <a:cubicBezTo>
                  <a:pt x="1535153" y="804182"/>
                  <a:pt x="1535153" y="802020"/>
                  <a:pt x="1535153" y="799858"/>
                </a:cubicBezTo>
                <a:cubicBezTo>
                  <a:pt x="1538033" y="799858"/>
                  <a:pt x="1543794" y="799858"/>
                  <a:pt x="1546674" y="799858"/>
                </a:cubicBezTo>
                <a:cubicBezTo>
                  <a:pt x="1546674" y="802020"/>
                  <a:pt x="1546674" y="804182"/>
                  <a:pt x="1546674" y="806343"/>
                </a:cubicBezTo>
                <a:cubicBezTo>
                  <a:pt x="1549554" y="806343"/>
                  <a:pt x="1555315" y="806343"/>
                  <a:pt x="1558195" y="806343"/>
                </a:cubicBezTo>
                <a:cubicBezTo>
                  <a:pt x="1558195" y="808505"/>
                  <a:pt x="1558195" y="812829"/>
                  <a:pt x="1558195" y="814991"/>
                </a:cubicBezTo>
                <a:cubicBezTo>
                  <a:pt x="1561075" y="814991"/>
                  <a:pt x="1563955" y="814991"/>
                  <a:pt x="1566835" y="814991"/>
                </a:cubicBezTo>
                <a:cubicBezTo>
                  <a:pt x="1566835" y="814991"/>
                  <a:pt x="1566835" y="812829"/>
                  <a:pt x="1566835" y="810667"/>
                </a:cubicBezTo>
                <a:cubicBezTo>
                  <a:pt x="1569716" y="810667"/>
                  <a:pt x="1572596" y="810667"/>
                  <a:pt x="1575476" y="810667"/>
                </a:cubicBezTo>
                <a:cubicBezTo>
                  <a:pt x="1575476" y="812829"/>
                  <a:pt x="1575476" y="814991"/>
                  <a:pt x="1575476" y="814991"/>
                </a:cubicBezTo>
                <a:cubicBezTo>
                  <a:pt x="1584117" y="814991"/>
                  <a:pt x="1592757" y="814991"/>
                  <a:pt x="1601398" y="814991"/>
                </a:cubicBezTo>
                <a:cubicBezTo>
                  <a:pt x="1601398" y="812829"/>
                  <a:pt x="1601398" y="810667"/>
                  <a:pt x="1601398" y="808505"/>
                </a:cubicBezTo>
                <a:cubicBezTo>
                  <a:pt x="1607158" y="808505"/>
                  <a:pt x="1612919" y="808505"/>
                  <a:pt x="1618679" y="808505"/>
                </a:cubicBezTo>
                <a:cubicBezTo>
                  <a:pt x="1618679" y="819314"/>
                  <a:pt x="1618679" y="832285"/>
                  <a:pt x="1618679" y="843094"/>
                </a:cubicBezTo>
                <a:cubicBezTo>
                  <a:pt x="1621560" y="843094"/>
                  <a:pt x="1621560" y="843094"/>
                  <a:pt x="1624440" y="843094"/>
                </a:cubicBezTo>
                <a:cubicBezTo>
                  <a:pt x="1624440" y="840932"/>
                  <a:pt x="1624440" y="836608"/>
                  <a:pt x="1624440" y="834447"/>
                </a:cubicBezTo>
                <a:cubicBezTo>
                  <a:pt x="1627320" y="834447"/>
                  <a:pt x="1633080" y="834447"/>
                  <a:pt x="1635961" y="834447"/>
                </a:cubicBezTo>
                <a:cubicBezTo>
                  <a:pt x="1635961" y="836608"/>
                  <a:pt x="1635961" y="840932"/>
                  <a:pt x="1635961" y="843094"/>
                </a:cubicBezTo>
                <a:cubicBezTo>
                  <a:pt x="1644601" y="843094"/>
                  <a:pt x="1656122" y="843094"/>
                  <a:pt x="1664763" y="843094"/>
                </a:cubicBezTo>
                <a:cubicBezTo>
                  <a:pt x="1664763" y="825799"/>
                  <a:pt x="1664763" y="825799"/>
                  <a:pt x="1664763" y="825799"/>
                </a:cubicBezTo>
                <a:cubicBezTo>
                  <a:pt x="1693565" y="819314"/>
                  <a:pt x="1693565" y="819314"/>
                  <a:pt x="1693565" y="819314"/>
                </a:cubicBezTo>
                <a:cubicBezTo>
                  <a:pt x="1693565" y="808505"/>
                  <a:pt x="1696445" y="795535"/>
                  <a:pt x="1696445" y="782564"/>
                </a:cubicBezTo>
                <a:cubicBezTo>
                  <a:pt x="1699325" y="782564"/>
                  <a:pt x="1702206" y="782564"/>
                  <a:pt x="1705086" y="782564"/>
                </a:cubicBezTo>
                <a:cubicBezTo>
                  <a:pt x="1705086" y="795535"/>
                  <a:pt x="1707966" y="808505"/>
                  <a:pt x="1707966" y="819314"/>
                </a:cubicBezTo>
                <a:cubicBezTo>
                  <a:pt x="1710846" y="819314"/>
                  <a:pt x="1716606" y="819314"/>
                  <a:pt x="1719487" y="819314"/>
                </a:cubicBezTo>
                <a:cubicBezTo>
                  <a:pt x="1719487" y="808505"/>
                  <a:pt x="1719487" y="795535"/>
                  <a:pt x="1722367" y="782564"/>
                </a:cubicBezTo>
                <a:cubicBezTo>
                  <a:pt x="1725247" y="782564"/>
                  <a:pt x="1728127" y="782564"/>
                  <a:pt x="1731008" y="782564"/>
                </a:cubicBezTo>
                <a:cubicBezTo>
                  <a:pt x="1731008" y="793373"/>
                  <a:pt x="1733888" y="804182"/>
                  <a:pt x="1733888" y="814991"/>
                </a:cubicBezTo>
                <a:cubicBezTo>
                  <a:pt x="1736768" y="814991"/>
                  <a:pt x="1739648" y="814991"/>
                  <a:pt x="1745409" y="814991"/>
                </a:cubicBezTo>
                <a:cubicBezTo>
                  <a:pt x="1745409" y="817152"/>
                  <a:pt x="1745409" y="817152"/>
                  <a:pt x="1745409" y="819314"/>
                </a:cubicBezTo>
                <a:cubicBezTo>
                  <a:pt x="1748289" y="819314"/>
                  <a:pt x="1754049" y="819314"/>
                  <a:pt x="1756929" y="819314"/>
                </a:cubicBezTo>
                <a:cubicBezTo>
                  <a:pt x="1756929" y="817152"/>
                  <a:pt x="1756929" y="817152"/>
                  <a:pt x="1756929" y="814991"/>
                </a:cubicBezTo>
                <a:cubicBezTo>
                  <a:pt x="1762690" y="814991"/>
                  <a:pt x="1765570" y="814991"/>
                  <a:pt x="1771331" y="814991"/>
                </a:cubicBezTo>
                <a:cubicBezTo>
                  <a:pt x="1771331" y="819314"/>
                  <a:pt x="1771331" y="821476"/>
                  <a:pt x="1771331" y="823638"/>
                </a:cubicBezTo>
                <a:cubicBezTo>
                  <a:pt x="1774211" y="825799"/>
                  <a:pt x="1777091" y="825799"/>
                  <a:pt x="1777091" y="825799"/>
                </a:cubicBezTo>
                <a:cubicBezTo>
                  <a:pt x="1777091" y="827961"/>
                  <a:pt x="1777091" y="830123"/>
                  <a:pt x="1777091" y="832285"/>
                </a:cubicBezTo>
                <a:cubicBezTo>
                  <a:pt x="1777091" y="836608"/>
                  <a:pt x="1777091" y="840932"/>
                  <a:pt x="1777091" y="845255"/>
                </a:cubicBezTo>
                <a:cubicBezTo>
                  <a:pt x="1785732" y="845255"/>
                  <a:pt x="1797252" y="845255"/>
                  <a:pt x="1808773" y="845255"/>
                </a:cubicBezTo>
                <a:cubicBezTo>
                  <a:pt x="1808773" y="834447"/>
                  <a:pt x="1808773" y="823638"/>
                  <a:pt x="1808773" y="810667"/>
                </a:cubicBezTo>
                <a:cubicBezTo>
                  <a:pt x="1805893" y="810667"/>
                  <a:pt x="1803013" y="810667"/>
                  <a:pt x="1800133" y="810667"/>
                </a:cubicBezTo>
                <a:cubicBezTo>
                  <a:pt x="1800133" y="808505"/>
                  <a:pt x="1800133" y="808505"/>
                  <a:pt x="1800133" y="806343"/>
                </a:cubicBezTo>
                <a:cubicBezTo>
                  <a:pt x="1805893" y="806343"/>
                  <a:pt x="1811654" y="806343"/>
                  <a:pt x="1814534" y="806343"/>
                </a:cubicBezTo>
                <a:cubicBezTo>
                  <a:pt x="1814534" y="799858"/>
                  <a:pt x="1814534" y="795535"/>
                  <a:pt x="1814534" y="789049"/>
                </a:cubicBezTo>
                <a:cubicBezTo>
                  <a:pt x="1851976" y="789049"/>
                  <a:pt x="1889419" y="789049"/>
                  <a:pt x="1923982" y="789049"/>
                </a:cubicBezTo>
                <a:cubicBezTo>
                  <a:pt x="1923982" y="795535"/>
                  <a:pt x="1923982" y="799858"/>
                  <a:pt x="1923982" y="806343"/>
                </a:cubicBezTo>
                <a:cubicBezTo>
                  <a:pt x="1935503" y="806343"/>
                  <a:pt x="1947024" y="806343"/>
                  <a:pt x="1955664" y="804182"/>
                </a:cubicBezTo>
                <a:cubicBezTo>
                  <a:pt x="1955664" y="799858"/>
                  <a:pt x="1955664" y="793373"/>
                  <a:pt x="1955664" y="786887"/>
                </a:cubicBezTo>
                <a:cubicBezTo>
                  <a:pt x="1961424" y="786887"/>
                  <a:pt x="1964305" y="786887"/>
                  <a:pt x="1967185" y="786887"/>
                </a:cubicBezTo>
                <a:cubicBezTo>
                  <a:pt x="1967185" y="778240"/>
                  <a:pt x="1967185" y="767431"/>
                  <a:pt x="1967185" y="756623"/>
                </a:cubicBezTo>
                <a:cubicBezTo>
                  <a:pt x="1972945" y="756623"/>
                  <a:pt x="1978706" y="756623"/>
                  <a:pt x="1981586" y="756623"/>
                </a:cubicBezTo>
                <a:cubicBezTo>
                  <a:pt x="1984466" y="756623"/>
                  <a:pt x="1984466" y="754461"/>
                  <a:pt x="1987346" y="754461"/>
                </a:cubicBezTo>
                <a:cubicBezTo>
                  <a:pt x="1990227" y="754461"/>
                  <a:pt x="1995987" y="754461"/>
                  <a:pt x="2001747" y="754461"/>
                </a:cubicBezTo>
                <a:cubicBezTo>
                  <a:pt x="2001747" y="754461"/>
                  <a:pt x="2004628" y="756623"/>
                  <a:pt x="2004628" y="756623"/>
                </a:cubicBezTo>
                <a:cubicBezTo>
                  <a:pt x="2010388" y="756623"/>
                  <a:pt x="2016148" y="756623"/>
                  <a:pt x="2021909" y="756623"/>
                </a:cubicBezTo>
                <a:cubicBezTo>
                  <a:pt x="2021909" y="767431"/>
                  <a:pt x="2021909" y="776079"/>
                  <a:pt x="2021909" y="786887"/>
                </a:cubicBezTo>
                <a:cubicBezTo>
                  <a:pt x="2036310" y="786887"/>
                  <a:pt x="2050711" y="786887"/>
                  <a:pt x="2065112" y="786887"/>
                </a:cubicBezTo>
                <a:cubicBezTo>
                  <a:pt x="2065112" y="782564"/>
                  <a:pt x="2065112" y="778240"/>
                  <a:pt x="2065112" y="773917"/>
                </a:cubicBezTo>
                <a:cubicBezTo>
                  <a:pt x="2067992" y="773917"/>
                  <a:pt x="2067992" y="773917"/>
                  <a:pt x="2070872" y="773917"/>
                </a:cubicBezTo>
                <a:cubicBezTo>
                  <a:pt x="2070872" y="778240"/>
                  <a:pt x="2070872" y="782564"/>
                  <a:pt x="2070872" y="786887"/>
                </a:cubicBezTo>
                <a:cubicBezTo>
                  <a:pt x="2088154" y="786887"/>
                  <a:pt x="2088154" y="786887"/>
                  <a:pt x="2088154" y="786887"/>
                </a:cubicBezTo>
                <a:cubicBezTo>
                  <a:pt x="2088154" y="648534"/>
                  <a:pt x="2088154" y="648534"/>
                  <a:pt x="2088154" y="648534"/>
                </a:cubicBezTo>
                <a:cubicBezTo>
                  <a:pt x="2142878" y="648534"/>
                  <a:pt x="2142878" y="648534"/>
                  <a:pt x="2142878" y="648534"/>
                </a:cubicBezTo>
                <a:cubicBezTo>
                  <a:pt x="2142878" y="637725"/>
                  <a:pt x="2142878" y="637725"/>
                  <a:pt x="2142878" y="637725"/>
                </a:cubicBezTo>
                <a:cubicBezTo>
                  <a:pt x="2151518" y="637725"/>
                  <a:pt x="2151518" y="637725"/>
                  <a:pt x="2151518" y="637725"/>
                </a:cubicBezTo>
                <a:cubicBezTo>
                  <a:pt x="2151518" y="644210"/>
                  <a:pt x="2151518" y="644210"/>
                  <a:pt x="2151518" y="644210"/>
                </a:cubicBezTo>
                <a:cubicBezTo>
                  <a:pt x="2177440" y="644210"/>
                  <a:pt x="2177440" y="644210"/>
                  <a:pt x="2177440" y="644210"/>
                </a:cubicBezTo>
                <a:cubicBezTo>
                  <a:pt x="2177440" y="637725"/>
                  <a:pt x="2177440" y="637725"/>
                  <a:pt x="2177440" y="637725"/>
                </a:cubicBezTo>
                <a:cubicBezTo>
                  <a:pt x="2183201" y="637725"/>
                  <a:pt x="2183201" y="637725"/>
                  <a:pt x="2183201" y="637725"/>
                </a:cubicBezTo>
                <a:cubicBezTo>
                  <a:pt x="2183201" y="652857"/>
                  <a:pt x="2183201" y="652857"/>
                  <a:pt x="2183201" y="652857"/>
                </a:cubicBezTo>
                <a:cubicBezTo>
                  <a:pt x="2191841" y="652857"/>
                  <a:pt x="2191841" y="652857"/>
                  <a:pt x="2191841" y="652857"/>
                </a:cubicBezTo>
                <a:cubicBezTo>
                  <a:pt x="2191841" y="665828"/>
                  <a:pt x="2191841" y="665828"/>
                  <a:pt x="2191841" y="665828"/>
                </a:cubicBezTo>
                <a:cubicBezTo>
                  <a:pt x="2223524" y="665828"/>
                  <a:pt x="2223524" y="665828"/>
                  <a:pt x="2223524" y="665828"/>
                </a:cubicBezTo>
                <a:cubicBezTo>
                  <a:pt x="2223524" y="698255"/>
                  <a:pt x="2223524" y="698255"/>
                  <a:pt x="2223524" y="698255"/>
                </a:cubicBezTo>
                <a:cubicBezTo>
                  <a:pt x="2226404" y="698255"/>
                  <a:pt x="2226404" y="698255"/>
                  <a:pt x="2226404" y="698255"/>
                </a:cubicBezTo>
                <a:cubicBezTo>
                  <a:pt x="2226404" y="676637"/>
                  <a:pt x="2226404" y="676637"/>
                  <a:pt x="2226404" y="676637"/>
                </a:cubicBezTo>
                <a:cubicBezTo>
                  <a:pt x="2240805" y="676637"/>
                  <a:pt x="2240805" y="676637"/>
                  <a:pt x="2240805" y="676637"/>
                </a:cubicBezTo>
                <a:cubicBezTo>
                  <a:pt x="2240805" y="713387"/>
                  <a:pt x="2240805" y="713387"/>
                  <a:pt x="2240805" y="713387"/>
                </a:cubicBezTo>
                <a:cubicBezTo>
                  <a:pt x="2284008" y="713387"/>
                  <a:pt x="2284008" y="713387"/>
                  <a:pt x="2284008" y="713387"/>
                </a:cubicBezTo>
                <a:cubicBezTo>
                  <a:pt x="2284008" y="700416"/>
                  <a:pt x="2284008" y="700416"/>
                  <a:pt x="2284008" y="700416"/>
                </a:cubicBezTo>
                <a:cubicBezTo>
                  <a:pt x="2301289" y="700416"/>
                  <a:pt x="2301289" y="700416"/>
                  <a:pt x="2301289" y="700416"/>
                </a:cubicBezTo>
                <a:cubicBezTo>
                  <a:pt x="2301289" y="717711"/>
                  <a:pt x="2301289" y="717711"/>
                  <a:pt x="2301289" y="717711"/>
                </a:cubicBezTo>
                <a:cubicBezTo>
                  <a:pt x="2307050" y="717711"/>
                  <a:pt x="2307050" y="717711"/>
                  <a:pt x="2307050" y="717711"/>
                </a:cubicBezTo>
                <a:cubicBezTo>
                  <a:pt x="2307050" y="700416"/>
                  <a:pt x="2307050" y="700416"/>
                  <a:pt x="2307050" y="700416"/>
                </a:cubicBezTo>
                <a:cubicBezTo>
                  <a:pt x="2327211" y="700416"/>
                  <a:pt x="2327211" y="700416"/>
                  <a:pt x="2327211" y="700416"/>
                </a:cubicBezTo>
                <a:cubicBezTo>
                  <a:pt x="2327211" y="661504"/>
                  <a:pt x="2327211" y="661504"/>
                  <a:pt x="2327211" y="661504"/>
                </a:cubicBezTo>
                <a:cubicBezTo>
                  <a:pt x="2338732" y="661504"/>
                  <a:pt x="2338732" y="661504"/>
                  <a:pt x="2338732" y="661504"/>
                </a:cubicBezTo>
                <a:cubicBezTo>
                  <a:pt x="2353134" y="618269"/>
                  <a:pt x="2353134" y="618269"/>
                  <a:pt x="2353134" y="618269"/>
                </a:cubicBezTo>
                <a:cubicBezTo>
                  <a:pt x="2367534" y="618269"/>
                  <a:pt x="2367534" y="618269"/>
                  <a:pt x="2367534" y="618269"/>
                </a:cubicBezTo>
                <a:cubicBezTo>
                  <a:pt x="2384816" y="661504"/>
                  <a:pt x="2384816" y="661504"/>
                  <a:pt x="2384816" y="661504"/>
                </a:cubicBezTo>
                <a:cubicBezTo>
                  <a:pt x="2396336" y="661504"/>
                  <a:pt x="2396336" y="661504"/>
                  <a:pt x="2396336" y="661504"/>
                </a:cubicBezTo>
                <a:cubicBezTo>
                  <a:pt x="2396336" y="726358"/>
                  <a:pt x="2396336" y="726358"/>
                  <a:pt x="2396336" y="726358"/>
                </a:cubicBezTo>
                <a:cubicBezTo>
                  <a:pt x="2404977" y="726358"/>
                  <a:pt x="2404977" y="726358"/>
                  <a:pt x="2404977" y="726358"/>
                </a:cubicBezTo>
                <a:cubicBezTo>
                  <a:pt x="2404977" y="771755"/>
                  <a:pt x="2404977" y="771755"/>
                  <a:pt x="2404977" y="771755"/>
                </a:cubicBezTo>
                <a:cubicBezTo>
                  <a:pt x="2410738" y="771755"/>
                  <a:pt x="2410738" y="771755"/>
                  <a:pt x="2410738" y="771755"/>
                </a:cubicBezTo>
                <a:cubicBezTo>
                  <a:pt x="2410738" y="756623"/>
                  <a:pt x="2410738" y="756623"/>
                  <a:pt x="2410738" y="756623"/>
                </a:cubicBezTo>
                <a:cubicBezTo>
                  <a:pt x="2419378" y="767431"/>
                  <a:pt x="2419378" y="767431"/>
                  <a:pt x="2419378" y="767431"/>
                </a:cubicBezTo>
                <a:cubicBezTo>
                  <a:pt x="2428019" y="767431"/>
                  <a:pt x="2428019" y="767431"/>
                  <a:pt x="2428019" y="767431"/>
                </a:cubicBezTo>
                <a:cubicBezTo>
                  <a:pt x="2428019" y="680960"/>
                  <a:pt x="2428019" y="680960"/>
                  <a:pt x="2428019" y="680960"/>
                </a:cubicBezTo>
                <a:cubicBezTo>
                  <a:pt x="2468342" y="680960"/>
                  <a:pt x="2468342" y="680960"/>
                  <a:pt x="2468342" y="680960"/>
                </a:cubicBezTo>
                <a:cubicBezTo>
                  <a:pt x="2485623" y="696093"/>
                  <a:pt x="2485623" y="696093"/>
                  <a:pt x="2485623" y="696093"/>
                </a:cubicBezTo>
                <a:cubicBezTo>
                  <a:pt x="2485623" y="680960"/>
                  <a:pt x="2485623" y="680960"/>
                  <a:pt x="2485623" y="680960"/>
                </a:cubicBezTo>
                <a:cubicBezTo>
                  <a:pt x="2488503" y="680960"/>
                  <a:pt x="2488503" y="680960"/>
                  <a:pt x="2488503" y="680960"/>
                </a:cubicBezTo>
                <a:cubicBezTo>
                  <a:pt x="2488503" y="678799"/>
                  <a:pt x="2488503" y="678799"/>
                  <a:pt x="2488503" y="678799"/>
                </a:cubicBezTo>
                <a:cubicBezTo>
                  <a:pt x="2502905" y="678799"/>
                  <a:pt x="2502905" y="678799"/>
                  <a:pt x="2502905" y="678799"/>
                </a:cubicBezTo>
                <a:cubicBezTo>
                  <a:pt x="2502905" y="655019"/>
                  <a:pt x="2502905" y="655019"/>
                  <a:pt x="2502905" y="655019"/>
                </a:cubicBezTo>
                <a:cubicBezTo>
                  <a:pt x="2511545" y="655019"/>
                  <a:pt x="2511545" y="655019"/>
                  <a:pt x="2511545" y="655019"/>
                </a:cubicBezTo>
                <a:cubicBezTo>
                  <a:pt x="2511545" y="642048"/>
                  <a:pt x="2511545" y="642048"/>
                  <a:pt x="2511545" y="642048"/>
                </a:cubicBezTo>
                <a:cubicBezTo>
                  <a:pt x="2514425" y="642048"/>
                  <a:pt x="2514425" y="642048"/>
                  <a:pt x="2514425" y="642048"/>
                </a:cubicBezTo>
                <a:cubicBezTo>
                  <a:pt x="2514425" y="618269"/>
                  <a:pt x="2514425" y="618269"/>
                  <a:pt x="2514425" y="618269"/>
                </a:cubicBezTo>
                <a:cubicBezTo>
                  <a:pt x="2537467" y="618269"/>
                  <a:pt x="2537467" y="618269"/>
                  <a:pt x="2537467" y="618269"/>
                </a:cubicBezTo>
                <a:cubicBezTo>
                  <a:pt x="2537467" y="588004"/>
                  <a:pt x="2537467" y="588004"/>
                  <a:pt x="2537467" y="588004"/>
                </a:cubicBezTo>
                <a:cubicBezTo>
                  <a:pt x="2548988" y="588004"/>
                  <a:pt x="2548988" y="588004"/>
                  <a:pt x="2548988" y="588004"/>
                </a:cubicBezTo>
                <a:cubicBezTo>
                  <a:pt x="2548988" y="581519"/>
                  <a:pt x="2548988" y="581519"/>
                  <a:pt x="2548988" y="581519"/>
                </a:cubicBezTo>
                <a:cubicBezTo>
                  <a:pt x="2557629" y="581519"/>
                  <a:pt x="2557629" y="581519"/>
                  <a:pt x="2557629" y="581519"/>
                </a:cubicBezTo>
                <a:cubicBezTo>
                  <a:pt x="2557629" y="551254"/>
                  <a:pt x="2557629" y="551254"/>
                  <a:pt x="2557629" y="551254"/>
                </a:cubicBezTo>
                <a:cubicBezTo>
                  <a:pt x="2563388" y="551254"/>
                  <a:pt x="2563388" y="551254"/>
                  <a:pt x="2563388" y="551254"/>
                </a:cubicBezTo>
                <a:cubicBezTo>
                  <a:pt x="2563388" y="542607"/>
                  <a:pt x="2563388" y="542607"/>
                  <a:pt x="2563388" y="542607"/>
                </a:cubicBezTo>
                <a:cubicBezTo>
                  <a:pt x="2572029" y="542607"/>
                  <a:pt x="2572029" y="542607"/>
                  <a:pt x="2572029" y="542607"/>
                </a:cubicBezTo>
                <a:cubicBezTo>
                  <a:pt x="2572029" y="512342"/>
                  <a:pt x="2572029" y="512342"/>
                  <a:pt x="2572029" y="512342"/>
                </a:cubicBezTo>
                <a:cubicBezTo>
                  <a:pt x="2609472" y="512342"/>
                  <a:pt x="2609472" y="512342"/>
                  <a:pt x="2609472" y="512342"/>
                </a:cubicBezTo>
                <a:cubicBezTo>
                  <a:pt x="2609472" y="499371"/>
                  <a:pt x="2609472" y="499371"/>
                  <a:pt x="2609472" y="499371"/>
                </a:cubicBezTo>
                <a:cubicBezTo>
                  <a:pt x="2652676" y="499371"/>
                  <a:pt x="2652676" y="499371"/>
                  <a:pt x="2652676" y="499371"/>
                </a:cubicBezTo>
                <a:cubicBezTo>
                  <a:pt x="2652676" y="490724"/>
                  <a:pt x="2652676" y="490724"/>
                  <a:pt x="2652676" y="490724"/>
                </a:cubicBezTo>
                <a:cubicBezTo>
                  <a:pt x="2678597" y="490724"/>
                  <a:pt x="2678597" y="490724"/>
                  <a:pt x="2678597" y="490724"/>
                </a:cubicBezTo>
                <a:cubicBezTo>
                  <a:pt x="2678597" y="499371"/>
                  <a:pt x="2678597" y="499371"/>
                  <a:pt x="2678597" y="499371"/>
                </a:cubicBezTo>
                <a:cubicBezTo>
                  <a:pt x="2684358" y="499371"/>
                  <a:pt x="2684358" y="499371"/>
                  <a:pt x="2684358" y="499371"/>
                </a:cubicBezTo>
                <a:cubicBezTo>
                  <a:pt x="2684358" y="495047"/>
                  <a:pt x="2684358" y="495047"/>
                  <a:pt x="2684358" y="495047"/>
                </a:cubicBezTo>
                <a:cubicBezTo>
                  <a:pt x="2698759" y="495047"/>
                  <a:pt x="2698759" y="495047"/>
                  <a:pt x="2698759" y="495047"/>
                </a:cubicBezTo>
                <a:cubicBezTo>
                  <a:pt x="2698759" y="499371"/>
                  <a:pt x="2698759" y="499371"/>
                  <a:pt x="2698759" y="499371"/>
                </a:cubicBezTo>
                <a:cubicBezTo>
                  <a:pt x="2707400" y="499371"/>
                  <a:pt x="2707400" y="499371"/>
                  <a:pt x="2707400" y="499371"/>
                </a:cubicBezTo>
                <a:cubicBezTo>
                  <a:pt x="2707400" y="490724"/>
                  <a:pt x="2707400" y="490724"/>
                  <a:pt x="2707400" y="490724"/>
                </a:cubicBezTo>
                <a:cubicBezTo>
                  <a:pt x="2727561" y="490724"/>
                  <a:pt x="2727561" y="490724"/>
                  <a:pt x="2727561" y="490724"/>
                </a:cubicBezTo>
                <a:cubicBezTo>
                  <a:pt x="2727561" y="499371"/>
                  <a:pt x="2727561" y="499371"/>
                  <a:pt x="2727561" y="499371"/>
                </a:cubicBezTo>
                <a:cubicBezTo>
                  <a:pt x="2759243" y="499371"/>
                  <a:pt x="2759243" y="499371"/>
                  <a:pt x="2759243" y="499371"/>
                </a:cubicBezTo>
                <a:cubicBezTo>
                  <a:pt x="2759243" y="514503"/>
                  <a:pt x="2759243" y="514503"/>
                  <a:pt x="2759243" y="514503"/>
                </a:cubicBezTo>
                <a:cubicBezTo>
                  <a:pt x="2779404" y="514503"/>
                  <a:pt x="2779404" y="514503"/>
                  <a:pt x="2779404" y="514503"/>
                </a:cubicBezTo>
                <a:cubicBezTo>
                  <a:pt x="2779404" y="596651"/>
                  <a:pt x="2779404" y="596651"/>
                  <a:pt x="2779404" y="596651"/>
                </a:cubicBezTo>
                <a:cubicBezTo>
                  <a:pt x="2788045" y="596651"/>
                  <a:pt x="2788045" y="596651"/>
                  <a:pt x="2788045" y="596651"/>
                </a:cubicBezTo>
                <a:cubicBezTo>
                  <a:pt x="2788045" y="564224"/>
                  <a:pt x="2788045" y="564224"/>
                  <a:pt x="2788045" y="564224"/>
                </a:cubicBezTo>
                <a:cubicBezTo>
                  <a:pt x="2842769" y="564224"/>
                  <a:pt x="2842769" y="564224"/>
                  <a:pt x="2842769" y="564224"/>
                </a:cubicBezTo>
                <a:cubicBezTo>
                  <a:pt x="2842769" y="596651"/>
                  <a:pt x="2842769" y="596651"/>
                  <a:pt x="2842769" y="596651"/>
                </a:cubicBezTo>
                <a:cubicBezTo>
                  <a:pt x="2848530" y="596651"/>
                  <a:pt x="2848530" y="596651"/>
                  <a:pt x="2848530" y="596651"/>
                </a:cubicBezTo>
                <a:cubicBezTo>
                  <a:pt x="2848530" y="683122"/>
                  <a:pt x="2848530" y="683122"/>
                  <a:pt x="2848530" y="683122"/>
                </a:cubicBezTo>
                <a:cubicBezTo>
                  <a:pt x="2857171" y="680960"/>
                  <a:pt x="2857171" y="680960"/>
                  <a:pt x="2857171" y="680960"/>
                </a:cubicBezTo>
                <a:cubicBezTo>
                  <a:pt x="2860051" y="611783"/>
                  <a:pt x="2860051" y="611783"/>
                  <a:pt x="2860051" y="611783"/>
                </a:cubicBezTo>
                <a:cubicBezTo>
                  <a:pt x="2862931" y="680960"/>
                  <a:pt x="2862931" y="680960"/>
                  <a:pt x="2862931" y="680960"/>
                </a:cubicBezTo>
                <a:cubicBezTo>
                  <a:pt x="2871571" y="683122"/>
                  <a:pt x="2871571" y="683122"/>
                  <a:pt x="2871571" y="683122"/>
                </a:cubicBezTo>
                <a:cubicBezTo>
                  <a:pt x="2880212" y="724196"/>
                  <a:pt x="2880212" y="724196"/>
                  <a:pt x="2880212" y="724196"/>
                </a:cubicBezTo>
                <a:cubicBezTo>
                  <a:pt x="2903254" y="735005"/>
                  <a:pt x="2903254" y="735005"/>
                  <a:pt x="2903254" y="735005"/>
                </a:cubicBezTo>
                <a:cubicBezTo>
                  <a:pt x="2903254" y="717711"/>
                  <a:pt x="2903254" y="717711"/>
                  <a:pt x="2903254" y="717711"/>
                </a:cubicBezTo>
                <a:cubicBezTo>
                  <a:pt x="2911895" y="717711"/>
                  <a:pt x="2911895" y="717711"/>
                  <a:pt x="2911895" y="717711"/>
                </a:cubicBezTo>
                <a:cubicBezTo>
                  <a:pt x="2911895" y="706902"/>
                  <a:pt x="2911895" y="706902"/>
                  <a:pt x="2911895" y="706902"/>
                </a:cubicBezTo>
                <a:cubicBezTo>
                  <a:pt x="2981019" y="706902"/>
                  <a:pt x="2981019" y="706902"/>
                  <a:pt x="2981019" y="706902"/>
                </a:cubicBezTo>
                <a:cubicBezTo>
                  <a:pt x="2981019" y="711225"/>
                  <a:pt x="2981019" y="711225"/>
                  <a:pt x="2981019" y="711225"/>
                </a:cubicBezTo>
                <a:cubicBezTo>
                  <a:pt x="2989660" y="711225"/>
                  <a:pt x="2989660" y="711225"/>
                  <a:pt x="2989660" y="711225"/>
                </a:cubicBezTo>
                <a:cubicBezTo>
                  <a:pt x="2989660" y="698255"/>
                  <a:pt x="2989660" y="698255"/>
                  <a:pt x="2989660" y="698255"/>
                </a:cubicBezTo>
                <a:cubicBezTo>
                  <a:pt x="3001181" y="698255"/>
                  <a:pt x="3001181" y="698255"/>
                  <a:pt x="3001181" y="698255"/>
                </a:cubicBezTo>
                <a:cubicBezTo>
                  <a:pt x="3001181" y="713387"/>
                  <a:pt x="3001181" y="713387"/>
                  <a:pt x="3001181" y="713387"/>
                </a:cubicBezTo>
                <a:cubicBezTo>
                  <a:pt x="3006942" y="713387"/>
                  <a:pt x="3006942" y="713387"/>
                  <a:pt x="3006942" y="713387"/>
                </a:cubicBezTo>
                <a:cubicBezTo>
                  <a:pt x="3006942" y="696093"/>
                  <a:pt x="3006942" y="696093"/>
                  <a:pt x="3006942" y="696093"/>
                </a:cubicBezTo>
                <a:cubicBezTo>
                  <a:pt x="3021342" y="696093"/>
                  <a:pt x="3021342" y="696093"/>
                  <a:pt x="3021342" y="696093"/>
                </a:cubicBezTo>
                <a:cubicBezTo>
                  <a:pt x="3021342" y="687446"/>
                  <a:pt x="3021342" y="687446"/>
                  <a:pt x="3021342" y="687446"/>
                </a:cubicBezTo>
                <a:cubicBezTo>
                  <a:pt x="3047264" y="687446"/>
                  <a:pt x="3047264" y="687446"/>
                  <a:pt x="3047264" y="687446"/>
                </a:cubicBezTo>
                <a:cubicBezTo>
                  <a:pt x="3047264" y="665828"/>
                  <a:pt x="3047264" y="665828"/>
                  <a:pt x="3047264" y="665828"/>
                </a:cubicBezTo>
                <a:cubicBezTo>
                  <a:pt x="3055905" y="663666"/>
                  <a:pt x="3055905" y="663666"/>
                  <a:pt x="3055905" y="663666"/>
                </a:cubicBezTo>
                <a:cubicBezTo>
                  <a:pt x="3055905" y="659343"/>
                  <a:pt x="3055905" y="659343"/>
                  <a:pt x="3055905" y="659343"/>
                </a:cubicBezTo>
                <a:cubicBezTo>
                  <a:pt x="3078947" y="659343"/>
                  <a:pt x="3078947" y="659343"/>
                  <a:pt x="3078947" y="659343"/>
                </a:cubicBezTo>
                <a:cubicBezTo>
                  <a:pt x="3078947" y="646372"/>
                  <a:pt x="3078947" y="646372"/>
                  <a:pt x="3078947" y="646372"/>
                </a:cubicBezTo>
                <a:cubicBezTo>
                  <a:pt x="3090468" y="646372"/>
                  <a:pt x="3090468" y="646372"/>
                  <a:pt x="3090468" y="646372"/>
                </a:cubicBezTo>
                <a:cubicBezTo>
                  <a:pt x="3090468" y="607460"/>
                  <a:pt x="3090468" y="607460"/>
                  <a:pt x="3090468" y="607460"/>
                </a:cubicBezTo>
                <a:cubicBezTo>
                  <a:pt x="3110629" y="607460"/>
                  <a:pt x="3110629" y="607460"/>
                  <a:pt x="3110629" y="607460"/>
                </a:cubicBezTo>
                <a:cubicBezTo>
                  <a:pt x="3110629" y="603136"/>
                  <a:pt x="3110629" y="603136"/>
                  <a:pt x="3110629" y="603136"/>
                </a:cubicBezTo>
                <a:cubicBezTo>
                  <a:pt x="3122150" y="603136"/>
                  <a:pt x="3122150" y="603136"/>
                  <a:pt x="3122150" y="603136"/>
                </a:cubicBezTo>
                <a:cubicBezTo>
                  <a:pt x="3122150" y="555577"/>
                  <a:pt x="3122150" y="555577"/>
                  <a:pt x="3122150" y="555577"/>
                </a:cubicBezTo>
                <a:cubicBezTo>
                  <a:pt x="3148072" y="555577"/>
                  <a:pt x="3148072" y="555577"/>
                  <a:pt x="3148072" y="555577"/>
                </a:cubicBezTo>
                <a:cubicBezTo>
                  <a:pt x="3148072" y="536121"/>
                  <a:pt x="3148072" y="536121"/>
                  <a:pt x="3148072" y="536121"/>
                </a:cubicBezTo>
                <a:cubicBezTo>
                  <a:pt x="3197035" y="536121"/>
                  <a:pt x="3197035" y="536121"/>
                  <a:pt x="3197035" y="536121"/>
                </a:cubicBezTo>
                <a:cubicBezTo>
                  <a:pt x="3197035" y="557739"/>
                  <a:pt x="3197035" y="557739"/>
                  <a:pt x="3197035" y="557739"/>
                </a:cubicBezTo>
                <a:cubicBezTo>
                  <a:pt x="3234478" y="557739"/>
                  <a:pt x="3234478" y="557739"/>
                  <a:pt x="3234478" y="557739"/>
                </a:cubicBezTo>
                <a:cubicBezTo>
                  <a:pt x="3234478" y="605298"/>
                  <a:pt x="3234478" y="605298"/>
                  <a:pt x="3234478" y="605298"/>
                </a:cubicBezTo>
                <a:cubicBezTo>
                  <a:pt x="3251759" y="605298"/>
                  <a:pt x="3251759" y="605298"/>
                  <a:pt x="3251759" y="605298"/>
                </a:cubicBezTo>
                <a:cubicBezTo>
                  <a:pt x="3251759" y="711225"/>
                  <a:pt x="3251759" y="711225"/>
                  <a:pt x="3251759" y="711225"/>
                </a:cubicBezTo>
                <a:cubicBezTo>
                  <a:pt x="3260400" y="711225"/>
                  <a:pt x="3260400" y="711225"/>
                  <a:pt x="3260400" y="711225"/>
                </a:cubicBezTo>
                <a:cubicBezTo>
                  <a:pt x="3271921" y="683122"/>
                  <a:pt x="3271921" y="683122"/>
                  <a:pt x="3271921" y="683122"/>
                </a:cubicBezTo>
                <a:cubicBezTo>
                  <a:pt x="3280561" y="696093"/>
                  <a:pt x="3280561" y="696093"/>
                  <a:pt x="3280561" y="696093"/>
                </a:cubicBezTo>
                <a:cubicBezTo>
                  <a:pt x="3277681" y="696093"/>
                  <a:pt x="3277681" y="696093"/>
                  <a:pt x="3277681" y="696093"/>
                </a:cubicBezTo>
                <a:cubicBezTo>
                  <a:pt x="3277681" y="711225"/>
                  <a:pt x="3277681" y="711225"/>
                  <a:pt x="3277681" y="711225"/>
                </a:cubicBezTo>
                <a:cubicBezTo>
                  <a:pt x="3289202" y="711225"/>
                  <a:pt x="3289202" y="711225"/>
                  <a:pt x="3289202" y="711225"/>
                </a:cubicBezTo>
                <a:cubicBezTo>
                  <a:pt x="3289202" y="743652"/>
                  <a:pt x="3289202" y="743652"/>
                  <a:pt x="3289202" y="743652"/>
                </a:cubicBezTo>
                <a:cubicBezTo>
                  <a:pt x="3300723" y="743652"/>
                  <a:pt x="3300723" y="743652"/>
                  <a:pt x="3300723" y="743652"/>
                </a:cubicBezTo>
                <a:cubicBezTo>
                  <a:pt x="3300723" y="767431"/>
                  <a:pt x="3300723" y="767431"/>
                  <a:pt x="3300723" y="767431"/>
                </a:cubicBezTo>
                <a:cubicBezTo>
                  <a:pt x="3320884" y="767431"/>
                  <a:pt x="3320884" y="767431"/>
                  <a:pt x="3320884" y="767431"/>
                </a:cubicBezTo>
                <a:cubicBezTo>
                  <a:pt x="3320884" y="758784"/>
                  <a:pt x="3320884" y="758784"/>
                  <a:pt x="3320884" y="758784"/>
                </a:cubicBezTo>
                <a:cubicBezTo>
                  <a:pt x="3343926" y="758784"/>
                  <a:pt x="3343926" y="758784"/>
                  <a:pt x="3343926" y="758784"/>
                </a:cubicBezTo>
                <a:cubicBezTo>
                  <a:pt x="3343926" y="735005"/>
                  <a:pt x="3343926" y="735005"/>
                  <a:pt x="3343926" y="735005"/>
                </a:cubicBezTo>
                <a:cubicBezTo>
                  <a:pt x="3398650" y="735005"/>
                  <a:pt x="3398650" y="735005"/>
                  <a:pt x="3398650" y="735005"/>
                </a:cubicBezTo>
                <a:cubicBezTo>
                  <a:pt x="3398650" y="741490"/>
                  <a:pt x="3398650" y="741490"/>
                  <a:pt x="3398650" y="741490"/>
                </a:cubicBezTo>
                <a:cubicBezTo>
                  <a:pt x="3404411" y="741490"/>
                  <a:pt x="3404411" y="741490"/>
                  <a:pt x="3404411" y="741490"/>
                </a:cubicBezTo>
                <a:cubicBezTo>
                  <a:pt x="3404411" y="743652"/>
                  <a:pt x="3404411" y="743652"/>
                  <a:pt x="3404411" y="743652"/>
                </a:cubicBezTo>
                <a:cubicBezTo>
                  <a:pt x="3407291" y="743652"/>
                  <a:pt x="3407291" y="743652"/>
                  <a:pt x="3407291" y="743652"/>
                </a:cubicBezTo>
                <a:cubicBezTo>
                  <a:pt x="3407291" y="735005"/>
                  <a:pt x="3407291" y="735005"/>
                  <a:pt x="3407291" y="735005"/>
                </a:cubicBezTo>
                <a:cubicBezTo>
                  <a:pt x="3418812" y="735005"/>
                  <a:pt x="3418812" y="735005"/>
                  <a:pt x="3418812" y="735005"/>
                </a:cubicBezTo>
                <a:cubicBezTo>
                  <a:pt x="3418812" y="752299"/>
                  <a:pt x="3418812" y="752299"/>
                  <a:pt x="3418812" y="752299"/>
                </a:cubicBezTo>
                <a:cubicBezTo>
                  <a:pt x="3427452" y="752299"/>
                  <a:pt x="3427452" y="752299"/>
                  <a:pt x="3427452" y="752299"/>
                </a:cubicBezTo>
                <a:cubicBezTo>
                  <a:pt x="3427452" y="743652"/>
                  <a:pt x="3427452" y="743652"/>
                  <a:pt x="3427452" y="743652"/>
                </a:cubicBezTo>
                <a:cubicBezTo>
                  <a:pt x="3438973" y="743652"/>
                  <a:pt x="3438973" y="743652"/>
                  <a:pt x="3438973" y="743652"/>
                </a:cubicBezTo>
                <a:cubicBezTo>
                  <a:pt x="3438973" y="719872"/>
                  <a:pt x="3438973" y="719872"/>
                  <a:pt x="3438973" y="719872"/>
                </a:cubicBezTo>
                <a:cubicBezTo>
                  <a:pt x="3482177" y="719872"/>
                  <a:pt x="3482177" y="719872"/>
                  <a:pt x="3482177" y="719872"/>
                </a:cubicBezTo>
                <a:cubicBezTo>
                  <a:pt x="3482177" y="726358"/>
                  <a:pt x="3482177" y="726358"/>
                  <a:pt x="3482177" y="726358"/>
                </a:cubicBezTo>
                <a:cubicBezTo>
                  <a:pt x="3490817" y="726358"/>
                  <a:pt x="3490817" y="726358"/>
                  <a:pt x="3490817" y="726358"/>
                </a:cubicBezTo>
                <a:cubicBezTo>
                  <a:pt x="3490817" y="713387"/>
                  <a:pt x="3490817" y="713387"/>
                  <a:pt x="3490817" y="713387"/>
                </a:cubicBezTo>
                <a:cubicBezTo>
                  <a:pt x="3513859" y="713387"/>
                  <a:pt x="3513859" y="713387"/>
                  <a:pt x="3513859" y="713387"/>
                </a:cubicBezTo>
                <a:cubicBezTo>
                  <a:pt x="3513859" y="687446"/>
                  <a:pt x="3513859" y="687446"/>
                  <a:pt x="3513859" y="687446"/>
                </a:cubicBezTo>
                <a:cubicBezTo>
                  <a:pt x="3534020" y="687446"/>
                  <a:pt x="3534020" y="687446"/>
                  <a:pt x="3534020" y="687446"/>
                </a:cubicBezTo>
                <a:cubicBezTo>
                  <a:pt x="3534020" y="696093"/>
                  <a:pt x="3534020" y="696093"/>
                  <a:pt x="3534020" y="696093"/>
                </a:cubicBezTo>
                <a:cubicBezTo>
                  <a:pt x="3545541" y="696093"/>
                  <a:pt x="3545541" y="696093"/>
                  <a:pt x="3545541" y="696093"/>
                </a:cubicBezTo>
                <a:cubicBezTo>
                  <a:pt x="3545541" y="672313"/>
                  <a:pt x="3545541" y="672313"/>
                  <a:pt x="3545541" y="672313"/>
                </a:cubicBezTo>
                <a:cubicBezTo>
                  <a:pt x="3565702" y="672313"/>
                  <a:pt x="3565702" y="672313"/>
                  <a:pt x="3565702" y="672313"/>
                </a:cubicBezTo>
                <a:cubicBezTo>
                  <a:pt x="3565702" y="687446"/>
                  <a:pt x="3565702" y="687446"/>
                  <a:pt x="3565702" y="687446"/>
                </a:cubicBezTo>
                <a:cubicBezTo>
                  <a:pt x="3597385" y="687446"/>
                  <a:pt x="3597385" y="687446"/>
                  <a:pt x="3597385" y="687446"/>
                </a:cubicBezTo>
                <a:cubicBezTo>
                  <a:pt x="3597385" y="678799"/>
                  <a:pt x="3597385" y="678799"/>
                  <a:pt x="3597385" y="678799"/>
                </a:cubicBezTo>
                <a:cubicBezTo>
                  <a:pt x="3620427" y="678799"/>
                  <a:pt x="3620427" y="678799"/>
                  <a:pt x="3620427" y="678799"/>
                </a:cubicBezTo>
                <a:cubicBezTo>
                  <a:pt x="3620427" y="687446"/>
                  <a:pt x="3620427" y="687446"/>
                  <a:pt x="3620427" y="687446"/>
                </a:cubicBezTo>
                <a:cubicBezTo>
                  <a:pt x="3629067" y="687446"/>
                  <a:pt x="3629067" y="687446"/>
                  <a:pt x="3629067" y="687446"/>
                </a:cubicBezTo>
                <a:cubicBezTo>
                  <a:pt x="3629067" y="702578"/>
                  <a:pt x="3629067" y="702578"/>
                  <a:pt x="3629067" y="702578"/>
                </a:cubicBezTo>
                <a:cubicBezTo>
                  <a:pt x="3640588" y="702578"/>
                  <a:pt x="3640588" y="702578"/>
                  <a:pt x="3640588" y="702578"/>
                </a:cubicBezTo>
                <a:cubicBezTo>
                  <a:pt x="3640588" y="713387"/>
                  <a:pt x="3640588" y="713387"/>
                  <a:pt x="3640588" y="713387"/>
                </a:cubicBezTo>
                <a:cubicBezTo>
                  <a:pt x="3703953" y="713387"/>
                  <a:pt x="3703953" y="713387"/>
                  <a:pt x="3703953" y="713387"/>
                </a:cubicBezTo>
                <a:cubicBezTo>
                  <a:pt x="3703953" y="743652"/>
                  <a:pt x="3703953" y="743652"/>
                  <a:pt x="3703953" y="743652"/>
                </a:cubicBezTo>
                <a:cubicBezTo>
                  <a:pt x="3726994" y="743652"/>
                  <a:pt x="3726994" y="743652"/>
                  <a:pt x="3726994" y="743652"/>
                </a:cubicBezTo>
                <a:cubicBezTo>
                  <a:pt x="3726994" y="735005"/>
                  <a:pt x="3726994" y="735005"/>
                  <a:pt x="3726994" y="735005"/>
                </a:cubicBezTo>
                <a:cubicBezTo>
                  <a:pt x="3790359" y="735005"/>
                  <a:pt x="3790359" y="735005"/>
                  <a:pt x="3790359" y="735005"/>
                </a:cubicBezTo>
                <a:cubicBezTo>
                  <a:pt x="3790359" y="724196"/>
                  <a:pt x="3790359" y="724196"/>
                  <a:pt x="3790359" y="724196"/>
                </a:cubicBezTo>
                <a:cubicBezTo>
                  <a:pt x="3801880" y="719872"/>
                  <a:pt x="3801880" y="719872"/>
                  <a:pt x="3801880" y="719872"/>
                </a:cubicBezTo>
                <a:cubicBezTo>
                  <a:pt x="3801880" y="687446"/>
                  <a:pt x="3801880" y="687446"/>
                  <a:pt x="3801880" y="687446"/>
                </a:cubicBezTo>
                <a:cubicBezTo>
                  <a:pt x="3822041" y="687446"/>
                  <a:pt x="3822041" y="687446"/>
                  <a:pt x="3822041" y="687446"/>
                </a:cubicBezTo>
                <a:cubicBezTo>
                  <a:pt x="3830682" y="706902"/>
                  <a:pt x="3830682" y="706902"/>
                  <a:pt x="3830682" y="706902"/>
                </a:cubicBezTo>
                <a:cubicBezTo>
                  <a:pt x="3833562" y="700416"/>
                  <a:pt x="3833562" y="700416"/>
                  <a:pt x="3833562" y="700416"/>
                </a:cubicBezTo>
                <a:cubicBezTo>
                  <a:pt x="3850843" y="698255"/>
                  <a:pt x="3850843" y="698255"/>
                  <a:pt x="3850843" y="698255"/>
                </a:cubicBezTo>
                <a:cubicBezTo>
                  <a:pt x="3847963" y="609622"/>
                  <a:pt x="3847963" y="609622"/>
                  <a:pt x="3847963" y="609622"/>
                </a:cubicBezTo>
                <a:cubicBezTo>
                  <a:pt x="3865245" y="611783"/>
                  <a:pt x="3865245" y="611783"/>
                  <a:pt x="3865245" y="611783"/>
                </a:cubicBezTo>
                <a:cubicBezTo>
                  <a:pt x="3865245" y="471268"/>
                  <a:pt x="3865245" y="471268"/>
                  <a:pt x="3865245" y="471268"/>
                </a:cubicBezTo>
                <a:cubicBezTo>
                  <a:pt x="3891166" y="471268"/>
                  <a:pt x="3891166" y="471268"/>
                  <a:pt x="3891166" y="471268"/>
                </a:cubicBezTo>
                <a:cubicBezTo>
                  <a:pt x="3891166" y="356694"/>
                  <a:pt x="3891166" y="356694"/>
                  <a:pt x="3891166" y="356694"/>
                </a:cubicBezTo>
                <a:cubicBezTo>
                  <a:pt x="3896927" y="350208"/>
                  <a:pt x="3896927" y="350208"/>
                  <a:pt x="3896927" y="350208"/>
                </a:cubicBezTo>
                <a:cubicBezTo>
                  <a:pt x="3896927" y="326429"/>
                  <a:pt x="3896927" y="326429"/>
                  <a:pt x="3896927" y="326429"/>
                </a:cubicBezTo>
                <a:cubicBezTo>
                  <a:pt x="3919969" y="326429"/>
                  <a:pt x="3919969" y="326429"/>
                  <a:pt x="3919969" y="326429"/>
                </a:cubicBezTo>
                <a:cubicBezTo>
                  <a:pt x="3974692" y="246443"/>
                  <a:pt x="3974692" y="246443"/>
                  <a:pt x="3974692" y="246443"/>
                </a:cubicBezTo>
                <a:cubicBezTo>
                  <a:pt x="3977573" y="0"/>
                  <a:pt x="3977573" y="0"/>
                  <a:pt x="3977573" y="0"/>
                </a:cubicBez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1800"/>
          </a:p>
        </p:txBody>
      </p:sp>
    </p:spTree>
    <p:extLst>
      <p:ext uri="{BB962C8B-B14F-4D97-AF65-F5344CB8AC3E}">
        <p14:creationId xmlns:p14="http://schemas.microsoft.com/office/powerpoint/2010/main" val="344969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2">
                <a:lumMod val="80000"/>
                <a:lumOff val="20000"/>
              </a:schemeClr>
            </a:gs>
            <a:gs pos="100000">
              <a:schemeClr val="accent6">
                <a:lumMod val="80000"/>
                <a:lumOff val="20000"/>
              </a:schemeClr>
            </a:gs>
          </a:gsLst>
          <a:lin ang="162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6">
                <a:lumMod val="80000"/>
                <a:lumOff val="20000"/>
              </a:schemeClr>
            </a:gs>
            <a:gs pos="100000">
              <a:schemeClr val="accent2">
                <a:lumMod val="80000"/>
                <a:lumOff val="2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9B6EFA-7E22-44C6-BCE1-F0377954A51E}"/>
              </a:ext>
            </a:extLst>
          </p:cNvPr>
          <p:cNvSpPr/>
          <p:nvPr userDrawn="1"/>
        </p:nvSpPr>
        <p:spPr>
          <a:xfrm>
            <a:off x="0" y="0"/>
            <a:ext cx="12192000" cy="31831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a:p>
        </p:txBody>
      </p:sp>
      <p:sp>
        <p:nvSpPr>
          <p:cNvPr id="11" name="그림 개체 틀 2">
            <a:extLst>
              <a:ext uri="{FF2B5EF4-FFF2-40B4-BE49-F238E27FC236}">
                <a16:creationId xmlns:a16="http://schemas.microsoft.com/office/drawing/2014/main" id="{1A57D199-1B9C-4D9D-8C67-113091E9C9BC}"/>
              </a:ext>
            </a:extLst>
          </p:cNvPr>
          <p:cNvSpPr>
            <a:spLocks noGrp="1"/>
          </p:cNvSpPr>
          <p:nvPr>
            <p:ph type="pic" sz="quarter" idx="12" hasCustomPrompt="1"/>
          </p:nvPr>
        </p:nvSpPr>
        <p:spPr>
          <a:xfrm>
            <a:off x="719192" y="1796595"/>
            <a:ext cx="2196000" cy="2376000"/>
          </a:xfrm>
          <a:prstGeom prst="rect">
            <a:avLst/>
          </a:prstGeom>
          <a:solidFill>
            <a:schemeClr val="bg1">
              <a:lumMod val="95000"/>
            </a:schemeClr>
          </a:solidFill>
          <a:ln w="44450">
            <a:solidFill>
              <a:schemeClr val="bg1"/>
            </a:solid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2" name="그림 개체 틀 2">
            <a:extLst>
              <a:ext uri="{FF2B5EF4-FFF2-40B4-BE49-F238E27FC236}">
                <a16:creationId xmlns:a16="http://schemas.microsoft.com/office/drawing/2014/main" id="{BD89A8AB-6025-49A8-B5B9-D1B7584D3A23}"/>
              </a:ext>
            </a:extLst>
          </p:cNvPr>
          <p:cNvSpPr>
            <a:spLocks noGrp="1"/>
          </p:cNvSpPr>
          <p:nvPr>
            <p:ph type="pic" sz="quarter" idx="13" hasCustomPrompt="1"/>
          </p:nvPr>
        </p:nvSpPr>
        <p:spPr>
          <a:xfrm>
            <a:off x="3568860" y="1796595"/>
            <a:ext cx="2196000" cy="2376000"/>
          </a:xfrm>
          <a:prstGeom prst="rect">
            <a:avLst/>
          </a:prstGeom>
          <a:solidFill>
            <a:schemeClr val="bg1">
              <a:lumMod val="95000"/>
            </a:schemeClr>
          </a:solidFill>
          <a:ln w="44450">
            <a:solidFill>
              <a:schemeClr val="bg1"/>
            </a:solid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3" name="그림 개체 틀 2">
            <a:extLst>
              <a:ext uri="{FF2B5EF4-FFF2-40B4-BE49-F238E27FC236}">
                <a16:creationId xmlns:a16="http://schemas.microsoft.com/office/drawing/2014/main" id="{496D300D-9D4F-4FD3-85D5-999AF0FB634F}"/>
              </a:ext>
            </a:extLst>
          </p:cNvPr>
          <p:cNvSpPr>
            <a:spLocks noGrp="1"/>
          </p:cNvSpPr>
          <p:nvPr>
            <p:ph type="pic" sz="quarter" idx="14" hasCustomPrompt="1"/>
          </p:nvPr>
        </p:nvSpPr>
        <p:spPr>
          <a:xfrm>
            <a:off x="6418528" y="1796595"/>
            <a:ext cx="2196000" cy="2376000"/>
          </a:xfrm>
          <a:prstGeom prst="rect">
            <a:avLst/>
          </a:prstGeom>
          <a:solidFill>
            <a:schemeClr val="bg1">
              <a:lumMod val="95000"/>
            </a:schemeClr>
          </a:solidFill>
          <a:ln w="44450">
            <a:solidFill>
              <a:schemeClr val="bg1"/>
            </a:solid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id="{633A620C-7688-4744-A9BB-C21079361EF7}"/>
              </a:ext>
            </a:extLst>
          </p:cNvPr>
          <p:cNvSpPr>
            <a:spLocks noGrp="1"/>
          </p:cNvSpPr>
          <p:nvPr>
            <p:ph type="pic" sz="quarter" idx="15" hasCustomPrompt="1"/>
          </p:nvPr>
        </p:nvSpPr>
        <p:spPr>
          <a:xfrm>
            <a:off x="9268196" y="1796595"/>
            <a:ext cx="2196000" cy="2376000"/>
          </a:xfrm>
          <a:prstGeom prst="rect">
            <a:avLst/>
          </a:prstGeom>
          <a:solidFill>
            <a:schemeClr val="bg1">
              <a:lumMod val="95000"/>
            </a:schemeClr>
          </a:solidFill>
          <a:ln w="44450">
            <a:solidFill>
              <a:schemeClr val="bg1"/>
            </a:solid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15" name="Freeform: Shape 14">
            <a:extLst>
              <a:ext uri="{FF2B5EF4-FFF2-40B4-BE49-F238E27FC236}">
                <a16:creationId xmlns:a16="http://schemas.microsoft.com/office/drawing/2014/main" id="{DA9B36D4-3608-472D-9300-6DE1125B928F}"/>
              </a:ext>
            </a:extLst>
          </p:cNvPr>
          <p:cNvSpPr>
            <a:spLocks/>
          </p:cNvSpPr>
          <p:nvPr/>
        </p:nvSpPr>
        <p:spPr bwMode="auto">
          <a:xfrm>
            <a:off x="1" y="5971671"/>
            <a:ext cx="12191627" cy="886329"/>
          </a:xfrm>
          <a:custGeom>
            <a:avLst/>
            <a:gdLst>
              <a:gd name="connsiteX0" fmla="*/ 3977573 w 12191627"/>
              <a:gd name="connsiteY0" fmla="*/ 0 h 886329"/>
              <a:gd name="connsiteX1" fmla="*/ 3983333 w 12191627"/>
              <a:gd name="connsiteY1" fmla="*/ 246443 h 886329"/>
              <a:gd name="connsiteX2" fmla="*/ 4035177 w 12191627"/>
              <a:gd name="connsiteY2" fmla="*/ 328590 h 886329"/>
              <a:gd name="connsiteX3" fmla="*/ 4058219 w 12191627"/>
              <a:gd name="connsiteY3" fmla="*/ 328590 h 886329"/>
              <a:gd name="connsiteX4" fmla="*/ 4058219 w 12191627"/>
              <a:gd name="connsiteY4" fmla="*/ 354532 h 886329"/>
              <a:gd name="connsiteX5" fmla="*/ 4063979 w 12191627"/>
              <a:gd name="connsiteY5" fmla="*/ 356694 h 886329"/>
              <a:gd name="connsiteX6" fmla="*/ 4063979 w 12191627"/>
              <a:gd name="connsiteY6" fmla="*/ 471268 h 886329"/>
              <a:gd name="connsiteX7" fmla="*/ 4084140 w 12191627"/>
              <a:gd name="connsiteY7" fmla="*/ 471268 h 886329"/>
              <a:gd name="connsiteX8" fmla="*/ 4084140 w 12191627"/>
              <a:gd name="connsiteY8" fmla="*/ 607460 h 886329"/>
              <a:gd name="connsiteX9" fmla="*/ 4107182 w 12191627"/>
              <a:gd name="connsiteY9" fmla="*/ 607460 h 886329"/>
              <a:gd name="connsiteX10" fmla="*/ 4107182 w 12191627"/>
              <a:gd name="connsiteY10" fmla="*/ 730681 h 886329"/>
              <a:gd name="connsiteX11" fmla="*/ 4144625 w 12191627"/>
              <a:gd name="connsiteY11" fmla="*/ 728519 h 886329"/>
              <a:gd name="connsiteX12" fmla="*/ 4150385 w 12191627"/>
              <a:gd name="connsiteY12" fmla="*/ 717711 h 886329"/>
              <a:gd name="connsiteX13" fmla="*/ 4170547 w 12191627"/>
              <a:gd name="connsiteY13" fmla="*/ 715549 h 886329"/>
              <a:gd name="connsiteX14" fmla="*/ 4176307 w 12191627"/>
              <a:gd name="connsiteY14" fmla="*/ 724196 h 886329"/>
              <a:gd name="connsiteX15" fmla="*/ 4205110 w 12191627"/>
              <a:gd name="connsiteY15" fmla="*/ 724196 h 886329"/>
              <a:gd name="connsiteX16" fmla="*/ 4205110 w 12191627"/>
              <a:gd name="connsiteY16" fmla="*/ 748011 h 886329"/>
              <a:gd name="connsiteX17" fmla="*/ 4207549 w 12191627"/>
              <a:gd name="connsiteY17" fmla="*/ 733701 h 886329"/>
              <a:gd name="connsiteX18" fmla="*/ 4214422 w 12191627"/>
              <a:gd name="connsiteY18" fmla="*/ 693383 h 886329"/>
              <a:gd name="connsiteX19" fmla="*/ 4208477 w 12191627"/>
              <a:gd name="connsiteY19" fmla="*/ 688734 h 886329"/>
              <a:gd name="connsiteX20" fmla="*/ 4208477 w 12191627"/>
              <a:gd name="connsiteY20" fmla="*/ 681760 h 886329"/>
              <a:gd name="connsiteX21" fmla="*/ 4217393 w 12191627"/>
              <a:gd name="connsiteY21" fmla="*/ 677111 h 886329"/>
              <a:gd name="connsiteX22" fmla="*/ 4220365 w 12191627"/>
              <a:gd name="connsiteY22" fmla="*/ 663163 h 886329"/>
              <a:gd name="connsiteX23" fmla="*/ 4226310 w 12191627"/>
              <a:gd name="connsiteY23" fmla="*/ 677111 h 886329"/>
              <a:gd name="connsiteX24" fmla="*/ 4232254 w 12191627"/>
              <a:gd name="connsiteY24" fmla="*/ 681760 h 886329"/>
              <a:gd name="connsiteX25" fmla="*/ 4232254 w 12191627"/>
              <a:gd name="connsiteY25" fmla="*/ 691059 h 886329"/>
              <a:gd name="connsiteX26" fmla="*/ 4226310 w 12191627"/>
              <a:gd name="connsiteY26" fmla="*/ 693383 h 886329"/>
              <a:gd name="connsiteX27" fmla="*/ 4241170 w 12191627"/>
              <a:gd name="connsiteY27" fmla="*/ 760798 h 886329"/>
              <a:gd name="connsiteX28" fmla="*/ 4253058 w 12191627"/>
              <a:gd name="connsiteY28" fmla="*/ 760798 h 886329"/>
              <a:gd name="connsiteX29" fmla="*/ 4261974 w 12191627"/>
              <a:gd name="connsiteY29" fmla="*/ 793343 h 886329"/>
              <a:gd name="connsiteX30" fmla="*/ 4306554 w 12191627"/>
              <a:gd name="connsiteY30" fmla="*/ 800317 h 886329"/>
              <a:gd name="connsiteX31" fmla="*/ 4306554 w 12191627"/>
              <a:gd name="connsiteY31" fmla="*/ 760798 h 886329"/>
              <a:gd name="connsiteX32" fmla="*/ 4380854 w 12191627"/>
              <a:gd name="connsiteY32" fmla="*/ 760798 h 886329"/>
              <a:gd name="connsiteX33" fmla="*/ 4410575 w 12191627"/>
              <a:gd name="connsiteY33" fmla="*/ 777071 h 886329"/>
              <a:gd name="connsiteX34" fmla="*/ 4425435 w 12191627"/>
              <a:gd name="connsiteY34" fmla="*/ 777071 h 886329"/>
              <a:gd name="connsiteX35" fmla="*/ 4440295 w 12191627"/>
              <a:gd name="connsiteY35" fmla="*/ 760798 h 886329"/>
              <a:gd name="connsiteX36" fmla="*/ 4461099 w 12191627"/>
              <a:gd name="connsiteY36" fmla="*/ 760798 h 886329"/>
              <a:gd name="connsiteX37" fmla="*/ 4461099 w 12191627"/>
              <a:gd name="connsiteY37" fmla="*/ 825888 h 886329"/>
              <a:gd name="connsiteX38" fmla="*/ 4472987 w 12191627"/>
              <a:gd name="connsiteY38" fmla="*/ 828213 h 886329"/>
              <a:gd name="connsiteX39" fmla="*/ 4472987 w 12191627"/>
              <a:gd name="connsiteY39" fmla="*/ 818914 h 886329"/>
              <a:gd name="connsiteX40" fmla="*/ 4505680 w 12191627"/>
              <a:gd name="connsiteY40" fmla="*/ 818914 h 886329"/>
              <a:gd name="connsiteX41" fmla="*/ 4505680 w 12191627"/>
              <a:gd name="connsiteY41" fmla="*/ 721279 h 886329"/>
              <a:gd name="connsiteX42" fmla="*/ 4508651 w 12191627"/>
              <a:gd name="connsiteY42" fmla="*/ 718955 h 886329"/>
              <a:gd name="connsiteX43" fmla="*/ 4577007 w 12191627"/>
              <a:gd name="connsiteY43" fmla="*/ 718955 h 886329"/>
              <a:gd name="connsiteX44" fmla="*/ 4577007 w 12191627"/>
              <a:gd name="connsiteY44" fmla="*/ 707331 h 886329"/>
              <a:gd name="connsiteX45" fmla="*/ 4606728 w 12191627"/>
              <a:gd name="connsiteY45" fmla="*/ 707331 h 886329"/>
              <a:gd name="connsiteX46" fmla="*/ 4606728 w 12191627"/>
              <a:gd name="connsiteY46" fmla="*/ 698033 h 886329"/>
              <a:gd name="connsiteX47" fmla="*/ 4666168 w 12191627"/>
              <a:gd name="connsiteY47" fmla="*/ 698033 h 886329"/>
              <a:gd name="connsiteX48" fmla="*/ 4666168 w 12191627"/>
              <a:gd name="connsiteY48" fmla="*/ 718955 h 886329"/>
              <a:gd name="connsiteX49" fmla="*/ 4689944 w 12191627"/>
              <a:gd name="connsiteY49" fmla="*/ 728253 h 886329"/>
              <a:gd name="connsiteX50" fmla="*/ 4689944 w 12191627"/>
              <a:gd name="connsiteY50" fmla="*/ 758474 h 886329"/>
              <a:gd name="connsiteX51" fmla="*/ 4704804 w 12191627"/>
              <a:gd name="connsiteY51" fmla="*/ 763123 h 886329"/>
              <a:gd name="connsiteX52" fmla="*/ 4704804 w 12191627"/>
              <a:gd name="connsiteY52" fmla="*/ 753824 h 886329"/>
              <a:gd name="connsiteX53" fmla="*/ 4716692 w 12191627"/>
              <a:gd name="connsiteY53" fmla="*/ 753824 h 886329"/>
              <a:gd name="connsiteX54" fmla="*/ 4716692 w 12191627"/>
              <a:gd name="connsiteY54" fmla="*/ 746850 h 886329"/>
              <a:gd name="connsiteX55" fmla="*/ 4704804 w 12191627"/>
              <a:gd name="connsiteY55" fmla="*/ 746850 h 886329"/>
              <a:gd name="connsiteX56" fmla="*/ 4704804 w 12191627"/>
              <a:gd name="connsiteY56" fmla="*/ 737552 h 886329"/>
              <a:gd name="connsiteX57" fmla="*/ 4716692 w 12191627"/>
              <a:gd name="connsiteY57" fmla="*/ 737552 h 886329"/>
              <a:gd name="connsiteX58" fmla="*/ 4716692 w 12191627"/>
              <a:gd name="connsiteY58" fmla="*/ 728253 h 886329"/>
              <a:gd name="connsiteX59" fmla="*/ 4704804 w 12191627"/>
              <a:gd name="connsiteY59" fmla="*/ 728253 h 886329"/>
              <a:gd name="connsiteX60" fmla="*/ 4704804 w 12191627"/>
              <a:gd name="connsiteY60" fmla="*/ 718955 h 886329"/>
              <a:gd name="connsiteX61" fmla="*/ 4716692 w 12191627"/>
              <a:gd name="connsiteY61" fmla="*/ 718955 h 886329"/>
              <a:gd name="connsiteX62" fmla="*/ 4716692 w 12191627"/>
              <a:gd name="connsiteY62" fmla="*/ 711981 h 886329"/>
              <a:gd name="connsiteX63" fmla="*/ 4704804 w 12191627"/>
              <a:gd name="connsiteY63" fmla="*/ 711981 h 886329"/>
              <a:gd name="connsiteX64" fmla="*/ 4704804 w 12191627"/>
              <a:gd name="connsiteY64" fmla="*/ 702682 h 886329"/>
              <a:gd name="connsiteX65" fmla="*/ 4716692 w 12191627"/>
              <a:gd name="connsiteY65" fmla="*/ 702682 h 886329"/>
              <a:gd name="connsiteX66" fmla="*/ 4716692 w 12191627"/>
              <a:gd name="connsiteY66" fmla="*/ 693383 h 886329"/>
              <a:gd name="connsiteX67" fmla="*/ 4704804 w 12191627"/>
              <a:gd name="connsiteY67" fmla="*/ 693383 h 886329"/>
              <a:gd name="connsiteX68" fmla="*/ 4704804 w 12191627"/>
              <a:gd name="connsiteY68" fmla="*/ 686409 h 886329"/>
              <a:gd name="connsiteX69" fmla="*/ 4716692 w 12191627"/>
              <a:gd name="connsiteY69" fmla="*/ 686409 h 886329"/>
              <a:gd name="connsiteX70" fmla="*/ 4716692 w 12191627"/>
              <a:gd name="connsiteY70" fmla="*/ 677111 h 886329"/>
              <a:gd name="connsiteX71" fmla="*/ 4704804 w 12191627"/>
              <a:gd name="connsiteY71" fmla="*/ 677111 h 886329"/>
              <a:gd name="connsiteX72" fmla="*/ 4704804 w 12191627"/>
              <a:gd name="connsiteY72" fmla="*/ 667812 h 886329"/>
              <a:gd name="connsiteX73" fmla="*/ 4716692 w 12191627"/>
              <a:gd name="connsiteY73" fmla="*/ 667812 h 886329"/>
              <a:gd name="connsiteX74" fmla="*/ 4716692 w 12191627"/>
              <a:gd name="connsiteY74" fmla="*/ 658514 h 886329"/>
              <a:gd name="connsiteX75" fmla="*/ 4704804 w 12191627"/>
              <a:gd name="connsiteY75" fmla="*/ 658514 h 886329"/>
              <a:gd name="connsiteX76" fmla="*/ 4704804 w 12191627"/>
              <a:gd name="connsiteY76" fmla="*/ 651540 h 886329"/>
              <a:gd name="connsiteX77" fmla="*/ 4716692 w 12191627"/>
              <a:gd name="connsiteY77" fmla="*/ 651540 h 886329"/>
              <a:gd name="connsiteX78" fmla="*/ 4716692 w 12191627"/>
              <a:gd name="connsiteY78" fmla="*/ 642241 h 886329"/>
              <a:gd name="connsiteX79" fmla="*/ 4704804 w 12191627"/>
              <a:gd name="connsiteY79" fmla="*/ 642241 h 886329"/>
              <a:gd name="connsiteX80" fmla="*/ 4704804 w 12191627"/>
              <a:gd name="connsiteY80" fmla="*/ 632943 h 886329"/>
              <a:gd name="connsiteX81" fmla="*/ 4716692 w 12191627"/>
              <a:gd name="connsiteY81" fmla="*/ 632943 h 886329"/>
              <a:gd name="connsiteX82" fmla="*/ 4716692 w 12191627"/>
              <a:gd name="connsiteY82" fmla="*/ 625969 h 886329"/>
              <a:gd name="connsiteX83" fmla="*/ 4704804 w 12191627"/>
              <a:gd name="connsiteY83" fmla="*/ 625969 h 886329"/>
              <a:gd name="connsiteX84" fmla="*/ 4704804 w 12191627"/>
              <a:gd name="connsiteY84" fmla="*/ 616670 h 886329"/>
              <a:gd name="connsiteX85" fmla="*/ 4716692 w 12191627"/>
              <a:gd name="connsiteY85" fmla="*/ 616670 h 886329"/>
              <a:gd name="connsiteX86" fmla="*/ 4716692 w 12191627"/>
              <a:gd name="connsiteY86" fmla="*/ 607371 h 886329"/>
              <a:gd name="connsiteX87" fmla="*/ 4704804 w 12191627"/>
              <a:gd name="connsiteY87" fmla="*/ 607371 h 886329"/>
              <a:gd name="connsiteX88" fmla="*/ 4704804 w 12191627"/>
              <a:gd name="connsiteY88" fmla="*/ 598073 h 886329"/>
              <a:gd name="connsiteX89" fmla="*/ 4716692 w 12191627"/>
              <a:gd name="connsiteY89" fmla="*/ 598073 h 886329"/>
              <a:gd name="connsiteX90" fmla="*/ 4716692 w 12191627"/>
              <a:gd name="connsiteY90" fmla="*/ 591099 h 886329"/>
              <a:gd name="connsiteX91" fmla="*/ 4704804 w 12191627"/>
              <a:gd name="connsiteY91" fmla="*/ 591099 h 886329"/>
              <a:gd name="connsiteX92" fmla="*/ 4704804 w 12191627"/>
              <a:gd name="connsiteY92" fmla="*/ 581800 h 886329"/>
              <a:gd name="connsiteX93" fmla="*/ 4716692 w 12191627"/>
              <a:gd name="connsiteY93" fmla="*/ 581800 h 886329"/>
              <a:gd name="connsiteX94" fmla="*/ 4716692 w 12191627"/>
              <a:gd name="connsiteY94" fmla="*/ 572502 h 886329"/>
              <a:gd name="connsiteX95" fmla="*/ 4704804 w 12191627"/>
              <a:gd name="connsiteY95" fmla="*/ 572502 h 886329"/>
              <a:gd name="connsiteX96" fmla="*/ 4704804 w 12191627"/>
              <a:gd name="connsiteY96" fmla="*/ 563203 h 886329"/>
              <a:gd name="connsiteX97" fmla="*/ 4716692 w 12191627"/>
              <a:gd name="connsiteY97" fmla="*/ 563203 h 886329"/>
              <a:gd name="connsiteX98" fmla="*/ 4716692 w 12191627"/>
              <a:gd name="connsiteY98" fmla="*/ 556229 h 886329"/>
              <a:gd name="connsiteX99" fmla="*/ 4704804 w 12191627"/>
              <a:gd name="connsiteY99" fmla="*/ 556229 h 886329"/>
              <a:gd name="connsiteX100" fmla="*/ 4704804 w 12191627"/>
              <a:gd name="connsiteY100" fmla="*/ 546931 h 886329"/>
              <a:gd name="connsiteX101" fmla="*/ 4716692 w 12191627"/>
              <a:gd name="connsiteY101" fmla="*/ 546931 h 886329"/>
              <a:gd name="connsiteX102" fmla="*/ 4704804 w 12191627"/>
              <a:gd name="connsiteY102" fmla="*/ 532983 h 886329"/>
              <a:gd name="connsiteX103" fmla="*/ 4704804 w 12191627"/>
              <a:gd name="connsiteY103" fmla="*/ 495788 h 886329"/>
              <a:gd name="connsiteX104" fmla="*/ 4903929 w 12191627"/>
              <a:gd name="connsiteY104" fmla="*/ 495788 h 886329"/>
              <a:gd name="connsiteX105" fmla="*/ 4921761 w 12191627"/>
              <a:gd name="connsiteY105" fmla="*/ 516710 h 886329"/>
              <a:gd name="connsiteX106" fmla="*/ 4921761 w 12191627"/>
              <a:gd name="connsiteY106" fmla="*/ 563203 h 886329"/>
              <a:gd name="connsiteX107" fmla="*/ 4909873 w 12191627"/>
              <a:gd name="connsiteY107" fmla="*/ 563203 h 886329"/>
              <a:gd name="connsiteX108" fmla="*/ 4909873 w 12191627"/>
              <a:gd name="connsiteY108" fmla="*/ 572502 h 886329"/>
              <a:gd name="connsiteX109" fmla="*/ 4921761 w 12191627"/>
              <a:gd name="connsiteY109" fmla="*/ 572502 h 886329"/>
              <a:gd name="connsiteX110" fmla="*/ 4921761 w 12191627"/>
              <a:gd name="connsiteY110" fmla="*/ 581800 h 886329"/>
              <a:gd name="connsiteX111" fmla="*/ 4909873 w 12191627"/>
              <a:gd name="connsiteY111" fmla="*/ 581800 h 886329"/>
              <a:gd name="connsiteX112" fmla="*/ 4909873 w 12191627"/>
              <a:gd name="connsiteY112" fmla="*/ 591099 h 886329"/>
              <a:gd name="connsiteX113" fmla="*/ 4921761 w 12191627"/>
              <a:gd name="connsiteY113" fmla="*/ 591099 h 886329"/>
              <a:gd name="connsiteX114" fmla="*/ 4921761 w 12191627"/>
              <a:gd name="connsiteY114" fmla="*/ 598073 h 886329"/>
              <a:gd name="connsiteX115" fmla="*/ 4909873 w 12191627"/>
              <a:gd name="connsiteY115" fmla="*/ 598073 h 886329"/>
              <a:gd name="connsiteX116" fmla="*/ 4909873 w 12191627"/>
              <a:gd name="connsiteY116" fmla="*/ 607371 h 886329"/>
              <a:gd name="connsiteX117" fmla="*/ 4921761 w 12191627"/>
              <a:gd name="connsiteY117" fmla="*/ 607371 h 886329"/>
              <a:gd name="connsiteX118" fmla="*/ 4921761 w 12191627"/>
              <a:gd name="connsiteY118" fmla="*/ 616670 h 886329"/>
              <a:gd name="connsiteX119" fmla="*/ 4909873 w 12191627"/>
              <a:gd name="connsiteY119" fmla="*/ 616670 h 886329"/>
              <a:gd name="connsiteX120" fmla="*/ 4909873 w 12191627"/>
              <a:gd name="connsiteY120" fmla="*/ 625969 h 886329"/>
              <a:gd name="connsiteX121" fmla="*/ 4921761 w 12191627"/>
              <a:gd name="connsiteY121" fmla="*/ 625969 h 886329"/>
              <a:gd name="connsiteX122" fmla="*/ 4921761 w 12191627"/>
              <a:gd name="connsiteY122" fmla="*/ 632943 h 886329"/>
              <a:gd name="connsiteX123" fmla="*/ 4909873 w 12191627"/>
              <a:gd name="connsiteY123" fmla="*/ 632943 h 886329"/>
              <a:gd name="connsiteX124" fmla="*/ 4909873 w 12191627"/>
              <a:gd name="connsiteY124" fmla="*/ 642241 h 886329"/>
              <a:gd name="connsiteX125" fmla="*/ 4921761 w 12191627"/>
              <a:gd name="connsiteY125" fmla="*/ 642241 h 886329"/>
              <a:gd name="connsiteX126" fmla="*/ 4921761 w 12191627"/>
              <a:gd name="connsiteY126" fmla="*/ 651540 h 886329"/>
              <a:gd name="connsiteX127" fmla="*/ 4909873 w 12191627"/>
              <a:gd name="connsiteY127" fmla="*/ 651540 h 886329"/>
              <a:gd name="connsiteX128" fmla="*/ 4909873 w 12191627"/>
              <a:gd name="connsiteY128" fmla="*/ 658514 h 886329"/>
              <a:gd name="connsiteX129" fmla="*/ 4921761 w 12191627"/>
              <a:gd name="connsiteY129" fmla="*/ 658514 h 886329"/>
              <a:gd name="connsiteX130" fmla="*/ 4921761 w 12191627"/>
              <a:gd name="connsiteY130" fmla="*/ 667812 h 886329"/>
              <a:gd name="connsiteX131" fmla="*/ 4909873 w 12191627"/>
              <a:gd name="connsiteY131" fmla="*/ 667812 h 886329"/>
              <a:gd name="connsiteX132" fmla="*/ 4909873 w 12191627"/>
              <a:gd name="connsiteY132" fmla="*/ 677111 h 886329"/>
              <a:gd name="connsiteX133" fmla="*/ 4921761 w 12191627"/>
              <a:gd name="connsiteY133" fmla="*/ 677111 h 886329"/>
              <a:gd name="connsiteX134" fmla="*/ 4921761 w 12191627"/>
              <a:gd name="connsiteY134" fmla="*/ 686409 h 886329"/>
              <a:gd name="connsiteX135" fmla="*/ 4909873 w 12191627"/>
              <a:gd name="connsiteY135" fmla="*/ 686409 h 886329"/>
              <a:gd name="connsiteX136" fmla="*/ 4909873 w 12191627"/>
              <a:gd name="connsiteY136" fmla="*/ 693383 h 886329"/>
              <a:gd name="connsiteX137" fmla="*/ 4921761 w 12191627"/>
              <a:gd name="connsiteY137" fmla="*/ 693383 h 886329"/>
              <a:gd name="connsiteX138" fmla="*/ 4921761 w 12191627"/>
              <a:gd name="connsiteY138" fmla="*/ 702682 h 886329"/>
              <a:gd name="connsiteX139" fmla="*/ 4909873 w 12191627"/>
              <a:gd name="connsiteY139" fmla="*/ 702682 h 886329"/>
              <a:gd name="connsiteX140" fmla="*/ 4909873 w 12191627"/>
              <a:gd name="connsiteY140" fmla="*/ 711981 h 886329"/>
              <a:gd name="connsiteX141" fmla="*/ 4921761 w 12191627"/>
              <a:gd name="connsiteY141" fmla="*/ 711981 h 886329"/>
              <a:gd name="connsiteX142" fmla="*/ 4921761 w 12191627"/>
              <a:gd name="connsiteY142" fmla="*/ 718955 h 886329"/>
              <a:gd name="connsiteX143" fmla="*/ 4909873 w 12191627"/>
              <a:gd name="connsiteY143" fmla="*/ 718955 h 886329"/>
              <a:gd name="connsiteX144" fmla="*/ 4909873 w 12191627"/>
              <a:gd name="connsiteY144" fmla="*/ 728253 h 886329"/>
              <a:gd name="connsiteX145" fmla="*/ 4921761 w 12191627"/>
              <a:gd name="connsiteY145" fmla="*/ 728253 h 886329"/>
              <a:gd name="connsiteX146" fmla="*/ 4921761 w 12191627"/>
              <a:gd name="connsiteY146" fmla="*/ 737552 h 886329"/>
              <a:gd name="connsiteX147" fmla="*/ 4909873 w 12191627"/>
              <a:gd name="connsiteY147" fmla="*/ 737552 h 886329"/>
              <a:gd name="connsiteX148" fmla="*/ 4909873 w 12191627"/>
              <a:gd name="connsiteY148" fmla="*/ 746850 h 886329"/>
              <a:gd name="connsiteX149" fmla="*/ 4921761 w 12191627"/>
              <a:gd name="connsiteY149" fmla="*/ 746850 h 886329"/>
              <a:gd name="connsiteX150" fmla="*/ 4921761 w 12191627"/>
              <a:gd name="connsiteY150" fmla="*/ 753824 h 886329"/>
              <a:gd name="connsiteX151" fmla="*/ 4909873 w 12191627"/>
              <a:gd name="connsiteY151" fmla="*/ 753824 h 886329"/>
              <a:gd name="connsiteX152" fmla="*/ 4909873 w 12191627"/>
              <a:gd name="connsiteY152" fmla="*/ 763123 h 886329"/>
              <a:gd name="connsiteX153" fmla="*/ 4942565 w 12191627"/>
              <a:gd name="connsiteY153" fmla="*/ 784045 h 886329"/>
              <a:gd name="connsiteX154" fmla="*/ 4942565 w 12191627"/>
              <a:gd name="connsiteY154" fmla="*/ 788694 h 886329"/>
              <a:gd name="connsiteX155" fmla="*/ 4930677 w 12191627"/>
              <a:gd name="connsiteY155" fmla="*/ 788694 h 886329"/>
              <a:gd name="connsiteX156" fmla="*/ 4930677 w 12191627"/>
              <a:gd name="connsiteY156" fmla="*/ 814265 h 886329"/>
              <a:gd name="connsiteX157" fmla="*/ 4942565 w 12191627"/>
              <a:gd name="connsiteY157" fmla="*/ 814265 h 886329"/>
              <a:gd name="connsiteX158" fmla="*/ 4942565 w 12191627"/>
              <a:gd name="connsiteY158" fmla="*/ 802642 h 886329"/>
              <a:gd name="connsiteX159" fmla="*/ 4954454 w 12191627"/>
              <a:gd name="connsiteY159" fmla="*/ 797993 h 886329"/>
              <a:gd name="connsiteX160" fmla="*/ 4975258 w 12191627"/>
              <a:gd name="connsiteY160" fmla="*/ 797993 h 886329"/>
              <a:gd name="connsiteX161" fmla="*/ 4975258 w 12191627"/>
              <a:gd name="connsiteY161" fmla="*/ 807291 h 886329"/>
              <a:gd name="connsiteX162" fmla="*/ 4993090 w 12191627"/>
              <a:gd name="connsiteY162" fmla="*/ 807291 h 886329"/>
              <a:gd name="connsiteX163" fmla="*/ 4993090 w 12191627"/>
              <a:gd name="connsiteY163" fmla="*/ 811940 h 886329"/>
              <a:gd name="connsiteX164" fmla="*/ 5004978 w 12191627"/>
              <a:gd name="connsiteY164" fmla="*/ 811940 h 886329"/>
              <a:gd name="connsiteX165" fmla="*/ 5037670 w 12191627"/>
              <a:gd name="connsiteY165" fmla="*/ 844486 h 886329"/>
              <a:gd name="connsiteX166" fmla="*/ 5037670 w 12191627"/>
              <a:gd name="connsiteY166" fmla="*/ 879355 h 886329"/>
              <a:gd name="connsiteX167" fmla="*/ 5049558 w 12191627"/>
              <a:gd name="connsiteY167" fmla="*/ 879355 h 886329"/>
              <a:gd name="connsiteX168" fmla="*/ 5049558 w 12191627"/>
              <a:gd name="connsiteY168" fmla="*/ 863083 h 886329"/>
              <a:gd name="connsiteX169" fmla="*/ 5058474 w 12191627"/>
              <a:gd name="connsiteY169" fmla="*/ 863083 h 886329"/>
              <a:gd name="connsiteX170" fmla="*/ 5058474 w 12191627"/>
              <a:gd name="connsiteY170" fmla="*/ 872381 h 886329"/>
              <a:gd name="connsiteX171" fmla="*/ 5064418 w 12191627"/>
              <a:gd name="connsiteY171" fmla="*/ 872381 h 886329"/>
              <a:gd name="connsiteX172" fmla="*/ 5064418 w 12191627"/>
              <a:gd name="connsiteY172" fmla="*/ 874706 h 886329"/>
              <a:gd name="connsiteX173" fmla="*/ 5070363 w 12191627"/>
              <a:gd name="connsiteY173" fmla="*/ 874706 h 886329"/>
              <a:gd name="connsiteX174" fmla="*/ 5070363 w 12191627"/>
              <a:gd name="connsiteY174" fmla="*/ 823564 h 886329"/>
              <a:gd name="connsiteX175" fmla="*/ 5120886 w 12191627"/>
              <a:gd name="connsiteY175" fmla="*/ 823564 h 886329"/>
              <a:gd name="connsiteX176" fmla="*/ 5120886 w 12191627"/>
              <a:gd name="connsiteY176" fmla="*/ 749175 h 886329"/>
              <a:gd name="connsiteX177" fmla="*/ 5168439 w 12191627"/>
              <a:gd name="connsiteY177" fmla="*/ 749175 h 886329"/>
              <a:gd name="connsiteX178" fmla="*/ 5168439 w 12191627"/>
              <a:gd name="connsiteY178" fmla="*/ 742201 h 886329"/>
              <a:gd name="connsiteX179" fmla="*/ 5198159 w 12191627"/>
              <a:gd name="connsiteY179" fmla="*/ 742201 h 886329"/>
              <a:gd name="connsiteX180" fmla="*/ 5198159 w 12191627"/>
              <a:gd name="connsiteY180" fmla="*/ 702682 h 886329"/>
              <a:gd name="connsiteX181" fmla="*/ 5192215 w 12191627"/>
              <a:gd name="connsiteY181" fmla="*/ 702682 h 886329"/>
              <a:gd name="connsiteX182" fmla="*/ 5192215 w 12191627"/>
              <a:gd name="connsiteY182" fmla="*/ 688734 h 886329"/>
              <a:gd name="connsiteX183" fmla="*/ 5198159 w 12191627"/>
              <a:gd name="connsiteY183" fmla="*/ 691059 h 886329"/>
              <a:gd name="connsiteX184" fmla="*/ 5204103 w 12191627"/>
              <a:gd name="connsiteY184" fmla="*/ 667812 h 886329"/>
              <a:gd name="connsiteX185" fmla="*/ 5210047 w 12191627"/>
              <a:gd name="connsiteY185" fmla="*/ 691059 h 886329"/>
              <a:gd name="connsiteX186" fmla="*/ 5213019 w 12191627"/>
              <a:gd name="connsiteY186" fmla="*/ 688734 h 886329"/>
              <a:gd name="connsiteX187" fmla="*/ 5215991 w 12191627"/>
              <a:gd name="connsiteY187" fmla="*/ 681760 h 886329"/>
              <a:gd name="connsiteX188" fmla="*/ 5221935 w 12191627"/>
              <a:gd name="connsiteY188" fmla="*/ 672462 h 886329"/>
              <a:gd name="connsiteX189" fmla="*/ 5227880 w 12191627"/>
              <a:gd name="connsiteY189" fmla="*/ 663163 h 886329"/>
              <a:gd name="connsiteX190" fmla="*/ 5242740 w 12191627"/>
              <a:gd name="connsiteY190" fmla="*/ 656189 h 886329"/>
              <a:gd name="connsiteX191" fmla="*/ 5260571 w 12191627"/>
              <a:gd name="connsiteY191" fmla="*/ 646890 h 886329"/>
              <a:gd name="connsiteX192" fmla="*/ 5269487 w 12191627"/>
              <a:gd name="connsiteY192" fmla="*/ 637592 h 886329"/>
              <a:gd name="connsiteX193" fmla="*/ 5275431 w 12191627"/>
              <a:gd name="connsiteY193" fmla="*/ 621319 h 886329"/>
              <a:gd name="connsiteX194" fmla="*/ 5281376 w 12191627"/>
              <a:gd name="connsiteY194" fmla="*/ 637592 h 886329"/>
              <a:gd name="connsiteX195" fmla="*/ 5287319 w 12191627"/>
              <a:gd name="connsiteY195" fmla="*/ 644566 h 886329"/>
              <a:gd name="connsiteX196" fmla="*/ 5302179 w 12191627"/>
              <a:gd name="connsiteY196" fmla="*/ 653864 h 886329"/>
              <a:gd name="connsiteX197" fmla="*/ 5314067 w 12191627"/>
              <a:gd name="connsiteY197" fmla="*/ 663163 h 886329"/>
              <a:gd name="connsiteX198" fmla="*/ 5325956 w 12191627"/>
              <a:gd name="connsiteY198" fmla="*/ 672462 h 886329"/>
              <a:gd name="connsiteX199" fmla="*/ 5328928 w 12191627"/>
              <a:gd name="connsiteY199" fmla="*/ 681760 h 886329"/>
              <a:gd name="connsiteX200" fmla="*/ 5331900 w 12191627"/>
              <a:gd name="connsiteY200" fmla="*/ 691059 h 886329"/>
              <a:gd name="connsiteX201" fmla="*/ 5337844 w 12191627"/>
              <a:gd name="connsiteY201" fmla="*/ 691059 h 886329"/>
              <a:gd name="connsiteX202" fmla="*/ 5340816 w 12191627"/>
              <a:gd name="connsiteY202" fmla="*/ 667812 h 886329"/>
              <a:gd name="connsiteX203" fmla="*/ 5346760 w 12191627"/>
              <a:gd name="connsiteY203" fmla="*/ 691059 h 886329"/>
              <a:gd name="connsiteX204" fmla="*/ 5352704 w 12191627"/>
              <a:gd name="connsiteY204" fmla="*/ 691059 h 886329"/>
              <a:gd name="connsiteX205" fmla="*/ 5352704 w 12191627"/>
              <a:gd name="connsiteY205" fmla="*/ 705007 h 886329"/>
              <a:gd name="connsiteX206" fmla="*/ 5346760 w 12191627"/>
              <a:gd name="connsiteY206" fmla="*/ 705007 h 886329"/>
              <a:gd name="connsiteX207" fmla="*/ 5346760 w 12191627"/>
              <a:gd name="connsiteY207" fmla="*/ 737552 h 886329"/>
              <a:gd name="connsiteX208" fmla="*/ 5358648 w 12191627"/>
              <a:gd name="connsiteY208" fmla="*/ 737552 h 886329"/>
              <a:gd name="connsiteX209" fmla="*/ 5358648 w 12191627"/>
              <a:gd name="connsiteY209" fmla="*/ 742201 h 886329"/>
              <a:gd name="connsiteX210" fmla="*/ 5367564 w 12191627"/>
              <a:gd name="connsiteY210" fmla="*/ 742201 h 886329"/>
              <a:gd name="connsiteX211" fmla="*/ 5367564 w 12191627"/>
              <a:gd name="connsiteY211" fmla="*/ 732902 h 886329"/>
              <a:gd name="connsiteX212" fmla="*/ 5391340 w 12191627"/>
              <a:gd name="connsiteY212" fmla="*/ 732902 h 886329"/>
              <a:gd name="connsiteX213" fmla="*/ 5391340 w 12191627"/>
              <a:gd name="connsiteY213" fmla="*/ 716630 h 886329"/>
              <a:gd name="connsiteX214" fmla="*/ 5441864 w 12191627"/>
              <a:gd name="connsiteY214" fmla="*/ 716630 h 886329"/>
              <a:gd name="connsiteX215" fmla="*/ 5441864 w 12191627"/>
              <a:gd name="connsiteY215" fmla="*/ 728253 h 886329"/>
              <a:gd name="connsiteX216" fmla="*/ 5468612 w 12191627"/>
              <a:gd name="connsiteY216" fmla="*/ 728253 h 886329"/>
              <a:gd name="connsiteX217" fmla="*/ 5468612 w 12191627"/>
              <a:gd name="connsiteY217" fmla="*/ 746850 h 886329"/>
              <a:gd name="connsiteX218" fmla="*/ 5462668 w 12191627"/>
              <a:gd name="connsiteY218" fmla="*/ 746850 h 886329"/>
              <a:gd name="connsiteX219" fmla="*/ 5462668 w 12191627"/>
              <a:gd name="connsiteY219" fmla="*/ 753824 h 886329"/>
              <a:gd name="connsiteX220" fmla="*/ 5468612 w 12191627"/>
              <a:gd name="connsiteY220" fmla="*/ 753824 h 886329"/>
              <a:gd name="connsiteX221" fmla="*/ 5468612 w 12191627"/>
              <a:gd name="connsiteY221" fmla="*/ 767772 h 886329"/>
              <a:gd name="connsiteX222" fmla="*/ 5462668 w 12191627"/>
              <a:gd name="connsiteY222" fmla="*/ 772421 h 886329"/>
              <a:gd name="connsiteX223" fmla="*/ 5462668 w 12191627"/>
              <a:gd name="connsiteY223" fmla="*/ 828213 h 886329"/>
              <a:gd name="connsiteX224" fmla="*/ 5483472 w 12191627"/>
              <a:gd name="connsiteY224" fmla="*/ 828213 h 886329"/>
              <a:gd name="connsiteX225" fmla="*/ 5483472 w 12191627"/>
              <a:gd name="connsiteY225" fmla="*/ 832862 h 886329"/>
              <a:gd name="connsiteX226" fmla="*/ 5501305 w 12191627"/>
              <a:gd name="connsiteY226" fmla="*/ 832862 h 886329"/>
              <a:gd name="connsiteX227" fmla="*/ 5501305 w 12191627"/>
              <a:gd name="connsiteY227" fmla="*/ 849135 h 886329"/>
              <a:gd name="connsiteX228" fmla="*/ 5519137 w 12191627"/>
              <a:gd name="connsiteY228" fmla="*/ 849135 h 886329"/>
              <a:gd name="connsiteX229" fmla="*/ 5519137 w 12191627"/>
              <a:gd name="connsiteY229" fmla="*/ 832862 h 886329"/>
              <a:gd name="connsiteX230" fmla="*/ 5539941 w 12191627"/>
              <a:gd name="connsiteY230" fmla="*/ 823564 h 886329"/>
              <a:gd name="connsiteX231" fmla="*/ 5539941 w 12191627"/>
              <a:gd name="connsiteY231" fmla="*/ 802642 h 886329"/>
              <a:gd name="connsiteX232" fmla="*/ 5533997 w 12191627"/>
              <a:gd name="connsiteY232" fmla="*/ 802642 h 886329"/>
              <a:gd name="connsiteX233" fmla="*/ 5533997 w 12191627"/>
              <a:gd name="connsiteY233" fmla="*/ 779395 h 886329"/>
              <a:gd name="connsiteX234" fmla="*/ 5545885 w 12191627"/>
              <a:gd name="connsiteY234" fmla="*/ 779395 h 886329"/>
              <a:gd name="connsiteX235" fmla="*/ 5545885 w 12191627"/>
              <a:gd name="connsiteY235" fmla="*/ 777071 h 886329"/>
              <a:gd name="connsiteX236" fmla="*/ 5572634 w 12191627"/>
              <a:gd name="connsiteY236" fmla="*/ 777071 h 886329"/>
              <a:gd name="connsiteX237" fmla="*/ 5572634 w 12191627"/>
              <a:gd name="connsiteY237" fmla="*/ 767772 h 886329"/>
              <a:gd name="connsiteX238" fmla="*/ 5590465 w 12191627"/>
              <a:gd name="connsiteY238" fmla="*/ 767772 h 886329"/>
              <a:gd name="connsiteX239" fmla="*/ 5590465 w 12191627"/>
              <a:gd name="connsiteY239" fmla="*/ 651540 h 886329"/>
              <a:gd name="connsiteX240" fmla="*/ 5602353 w 12191627"/>
              <a:gd name="connsiteY240" fmla="*/ 651540 h 886329"/>
              <a:gd name="connsiteX241" fmla="*/ 5602353 w 12191627"/>
              <a:gd name="connsiteY241" fmla="*/ 632943 h 886329"/>
              <a:gd name="connsiteX242" fmla="*/ 5605325 w 12191627"/>
              <a:gd name="connsiteY242" fmla="*/ 632943 h 886329"/>
              <a:gd name="connsiteX243" fmla="*/ 5605325 w 12191627"/>
              <a:gd name="connsiteY243" fmla="*/ 586450 h 886329"/>
              <a:gd name="connsiteX244" fmla="*/ 5617213 w 12191627"/>
              <a:gd name="connsiteY244" fmla="*/ 586450 h 886329"/>
              <a:gd name="connsiteX245" fmla="*/ 5617213 w 12191627"/>
              <a:gd name="connsiteY245" fmla="*/ 595748 h 886329"/>
              <a:gd name="connsiteX246" fmla="*/ 5623157 w 12191627"/>
              <a:gd name="connsiteY246" fmla="*/ 595748 h 886329"/>
              <a:gd name="connsiteX247" fmla="*/ 5623157 w 12191627"/>
              <a:gd name="connsiteY247" fmla="*/ 577151 h 886329"/>
              <a:gd name="connsiteX248" fmla="*/ 5638017 w 12191627"/>
              <a:gd name="connsiteY248" fmla="*/ 572502 h 886329"/>
              <a:gd name="connsiteX249" fmla="*/ 5649906 w 12191627"/>
              <a:gd name="connsiteY249" fmla="*/ 577151 h 886329"/>
              <a:gd name="connsiteX250" fmla="*/ 5667737 w 12191627"/>
              <a:gd name="connsiteY250" fmla="*/ 577151 h 886329"/>
              <a:gd name="connsiteX251" fmla="*/ 5667737 w 12191627"/>
              <a:gd name="connsiteY251" fmla="*/ 546931 h 886329"/>
              <a:gd name="connsiteX252" fmla="*/ 5679626 w 12191627"/>
              <a:gd name="connsiteY252" fmla="*/ 546931 h 886329"/>
              <a:gd name="connsiteX253" fmla="*/ 5679626 w 12191627"/>
              <a:gd name="connsiteY253" fmla="*/ 551580 h 886329"/>
              <a:gd name="connsiteX254" fmla="*/ 5694486 w 12191627"/>
              <a:gd name="connsiteY254" fmla="*/ 551580 h 886329"/>
              <a:gd name="connsiteX255" fmla="*/ 5694486 w 12191627"/>
              <a:gd name="connsiteY255" fmla="*/ 546931 h 886329"/>
              <a:gd name="connsiteX256" fmla="*/ 5706374 w 12191627"/>
              <a:gd name="connsiteY256" fmla="*/ 546931 h 886329"/>
              <a:gd name="connsiteX257" fmla="*/ 5706374 w 12191627"/>
              <a:gd name="connsiteY257" fmla="*/ 581800 h 886329"/>
              <a:gd name="connsiteX258" fmla="*/ 5721234 w 12191627"/>
              <a:gd name="connsiteY258" fmla="*/ 591099 h 886329"/>
              <a:gd name="connsiteX259" fmla="*/ 5721234 w 12191627"/>
              <a:gd name="connsiteY259" fmla="*/ 595748 h 886329"/>
              <a:gd name="connsiteX260" fmla="*/ 5718262 w 12191627"/>
              <a:gd name="connsiteY260" fmla="*/ 595748 h 886329"/>
              <a:gd name="connsiteX261" fmla="*/ 5718262 w 12191627"/>
              <a:gd name="connsiteY261" fmla="*/ 598073 h 886329"/>
              <a:gd name="connsiteX262" fmla="*/ 5750954 w 12191627"/>
              <a:gd name="connsiteY262" fmla="*/ 598073 h 886329"/>
              <a:gd name="connsiteX263" fmla="*/ 5750954 w 12191627"/>
              <a:gd name="connsiteY263" fmla="*/ 586450 h 886329"/>
              <a:gd name="connsiteX264" fmla="*/ 5789590 w 12191627"/>
              <a:gd name="connsiteY264" fmla="*/ 577151 h 886329"/>
              <a:gd name="connsiteX265" fmla="*/ 5789590 w 12191627"/>
              <a:gd name="connsiteY265" fmla="*/ 567852 h 886329"/>
              <a:gd name="connsiteX266" fmla="*/ 5798506 w 12191627"/>
              <a:gd name="connsiteY266" fmla="*/ 567852 h 886329"/>
              <a:gd name="connsiteX267" fmla="*/ 5798506 w 12191627"/>
              <a:gd name="connsiteY267" fmla="*/ 560878 h 886329"/>
              <a:gd name="connsiteX268" fmla="*/ 5822283 w 12191627"/>
              <a:gd name="connsiteY268" fmla="*/ 560878 h 886329"/>
              <a:gd name="connsiteX269" fmla="*/ 5822283 w 12191627"/>
              <a:gd name="connsiteY269" fmla="*/ 567852 h 886329"/>
              <a:gd name="connsiteX270" fmla="*/ 5840114 w 12191627"/>
              <a:gd name="connsiteY270" fmla="*/ 567852 h 886329"/>
              <a:gd name="connsiteX271" fmla="*/ 5840114 w 12191627"/>
              <a:gd name="connsiteY271" fmla="*/ 581800 h 886329"/>
              <a:gd name="connsiteX272" fmla="*/ 5872807 w 12191627"/>
              <a:gd name="connsiteY272" fmla="*/ 581800 h 886329"/>
              <a:gd name="connsiteX273" fmla="*/ 5872807 w 12191627"/>
              <a:gd name="connsiteY273" fmla="*/ 572502 h 886329"/>
              <a:gd name="connsiteX274" fmla="*/ 5887667 w 12191627"/>
              <a:gd name="connsiteY274" fmla="*/ 572502 h 886329"/>
              <a:gd name="connsiteX275" fmla="*/ 5887667 w 12191627"/>
              <a:gd name="connsiteY275" fmla="*/ 563203 h 886329"/>
              <a:gd name="connsiteX276" fmla="*/ 5905499 w 12191627"/>
              <a:gd name="connsiteY276" fmla="*/ 563203 h 886329"/>
              <a:gd name="connsiteX277" fmla="*/ 5905499 w 12191627"/>
              <a:gd name="connsiteY277" fmla="*/ 572502 h 886329"/>
              <a:gd name="connsiteX278" fmla="*/ 5911443 w 12191627"/>
              <a:gd name="connsiteY278" fmla="*/ 572502 h 886329"/>
              <a:gd name="connsiteX279" fmla="*/ 5911443 w 12191627"/>
              <a:gd name="connsiteY279" fmla="*/ 516710 h 886329"/>
              <a:gd name="connsiteX280" fmla="*/ 6045184 w 12191627"/>
              <a:gd name="connsiteY280" fmla="*/ 516710 h 886329"/>
              <a:gd name="connsiteX281" fmla="*/ 6045184 w 12191627"/>
              <a:gd name="connsiteY281" fmla="*/ 591099 h 886329"/>
              <a:gd name="connsiteX282" fmla="*/ 6068960 w 12191627"/>
              <a:gd name="connsiteY282" fmla="*/ 591099 h 886329"/>
              <a:gd name="connsiteX283" fmla="*/ 6068960 w 12191627"/>
              <a:gd name="connsiteY283" fmla="*/ 507412 h 886329"/>
              <a:gd name="connsiteX284" fmla="*/ 6098680 w 12191627"/>
              <a:gd name="connsiteY284" fmla="*/ 495788 h 886329"/>
              <a:gd name="connsiteX285" fmla="*/ 6137316 w 12191627"/>
              <a:gd name="connsiteY285" fmla="*/ 495788 h 886329"/>
              <a:gd name="connsiteX286" fmla="*/ 6158120 w 12191627"/>
              <a:gd name="connsiteY286" fmla="*/ 481840 h 886329"/>
              <a:gd name="connsiteX287" fmla="*/ 6208644 w 12191627"/>
              <a:gd name="connsiteY287" fmla="*/ 481840 h 886329"/>
              <a:gd name="connsiteX288" fmla="*/ 6208644 w 12191627"/>
              <a:gd name="connsiteY288" fmla="*/ 495788 h 886329"/>
              <a:gd name="connsiteX289" fmla="*/ 6259169 w 12191627"/>
              <a:gd name="connsiteY289" fmla="*/ 495788 h 886329"/>
              <a:gd name="connsiteX290" fmla="*/ 6259169 w 12191627"/>
              <a:gd name="connsiteY290" fmla="*/ 586450 h 886329"/>
              <a:gd name="connsiteX291" fmla="*/ 6274029 w 12191627"/>
              <a:gd name="connsiteY291" fmla="*/ 586450 h 886329"/>
              <a:gd name="connsiteX292" fmla="*/ 6274029 w 12191627"/>
              <a:gd name="connsiteY292" fmla="*/ 718955 h 886329"/>
              <a:gd name="connsiteX293" fmla="*/ 6297805 w 12191627"/>
              <a:gd name="connsiteY293" fmla="*/ 718955 h 886329"/>
              <a:gd name="connsiteX294" fmla="*/ 6297805 w 12191627"/>
              <a:gd name="connsiteY294" fmla="*/ 632943 h 886329"/>
              <a:gd name="connsiteX295" fmla="*/ 6306721 w 12191627"/>
              <a:gd name="connsiteY295" fmla="*/ 628293 h 886329"/>
              <a:gd name="connsiteX296" fmla="*/ 6312665 w 12191627"/>
              <a:gd name="connsiteY296" fmla="*/ 628293 h 886329"/>
              <a:gd name="connsiteX297" fmla="*/ 6312665 w 12191627"/>
              <a:gd name="connsiteY297" fmla="*/ 637592 h 886329"/>
              <a:gd name="connsiteX298" fmla="*/ 6336441 w 12191627"/>
              <a:gd name="connsiteY298" fmla="*/ 628293 h 886329"/>
              <a:gd name="connsiteX299" fmla="*/ 6357245 w 12191627"/>
              <a:gd name="connsiteY299" fmla="*/ 628293 h 886329"/>
              <a:gd name="connsiteX300" fmla="*/ 6357245 w 12191627"/>
              <a:gd name="connsiteY300" fmla="*/ 786369 h 886329"/>
              <a:gd name="connsiteX301" fmla="*/ 6398853 w 12191627"/>
              <a:gd name="connsiteY301" fmla="*/ 791019 h 886329"/>
              <a:gd name="connsiteX302" fmla="*/ 6398853 w 12191627"/>
              <a:gd name="connsiteY302" fmla="*/ 784045 h 886329"/>
              <a:gd name="connsiteX303" fmla="*/ 6443434 w 12191627"/>
              <a:gd name="connsiteY303" fmla="*/ 784045 h 886329"/>
              <a:gd name="connsiteX304" fmla="*/ 6443434 w 12191627"/>
              <a:gd name="connsiteY304" fmla="*/ 753824 h 886329"/>
              <a:gd name="connsiteX305" fmla="*/ 6455322 w 12191627"/>
              <a:gd name="connsiteY305" fmla="*/ 753824 h 886329"/>
              <a:gd name="connsiteX306" fmla="*/ 6455322 w 12191627"/>
              <a:gd name="connsiteY306" fmla="*/ 714305 h 886329"/>
              <a:gd name="connsiteX307" fmla="*/ 6464238 w 12191627"/>
              <a:gd name="connsiteY307" fmla="*/ 714305 h 886329"/>
              <a:gd name="connsiteX308" fmla="*/ 6464238 w 12191627"/>
              <a:gd name="connsiteY308" fmla="*/ 674786 h 886329"/>
              <a:gd name="connsiteX309" fmla="*/ 6485042 w 12191627"/>
              <a:gd name="connsiteY309" fmla="*/ 674786 h 886329"/>
              <a:gd name="connsiteX310" fmla="*/ 6485042 w 12191627"/>
              <a:gd name="connsiteY310" fmla="*/ 677111 h 886329"/>
              <a:gd name="connsiteX311" fmla="*/ 6550426 w 12191627"/>
              <a:gd name="connsiteY311" fmla="*/ 653864 h 886329"/>
              <a:gd name="connsiteX312" fmla="*/ 6553398 w 12191627"/>
              <a:gd name="connsiteY312" fmla="*/ 632943 h 886329"/>
              <a:gd name="connsiteX313" fmla="*/ 6559342 w 12191627"/>
              <a:gd name="connsiteY313" fmla="*/ 653864 h 886329"/>
              <a:gd name="connsiteX314" fmla="*/ 6627699 w 12191627"/>
              <a:gd name="connsiteY314" fmla="*/ 681760 h 886329"/>
              <a:gd name="connsiteX315" fmla="*/ 6627699 w 12191627"/>
              <a:gd name="connsiteY315" fmla="*/ 677111 h 886329"/>
              <a:gd name="connsiteX316" fmla="*/ 6645531 w 12191627"/>
              <a:gd name="connsiteY316" fmla="*/ 677111 h 886329"/>
              <a:gd name="connsiteX317" fmla="*/ 6645531 w 12191627"/>
              <a:gd name="connsiteY317" fmla="*/ 714305 h 886329"/>
              <a:gd name="connsiteX318" fmla="*/ 6654447 w 12191627"/>
              <a:gd name="connsiteY318" fmla="*/ 714305 h 886329"/>
              <a:gd name="connsiteX319" fmla="*/ 6654447 w 12191627"/>
              <a:gd name="connsiteY319" fmla="*/ 758474 h 886329"/>
              <a:gd name="connsiteX320" fmla="*/ 6663363 w 12191627"/>
              <a:gd name="connsiteY320" fmla="*/ 758474 h 886329"/>
              <a:gd name="connsiteX321" fmla="*/ 6663363 w 12191627"/>
              <a:gd name="connsiteY321" fmla="*/ 779395 h 886329"/>
              <a:gd name="connsiteX322" fmla="*/ 6681195 w 12191627"/>
              <a:gd name="connsiteY322" fmla="*/ 779395 h 886329"/>
              <a:gd name="connsiteX323" fmla="*/ 6681195 w 12191627"/>
              <a:gd name="connsiteY323" fmla="*/ 811940 h 886329"/>
              <a:gd name="connsiteX324" fmla="*/ 6794132 w 12191627"/>
              <a:gd name="connsiteY324" fmla="*/ 804967 h 886329"/>
              <a:gd name="connsiteX325" fmla="*/ 6794132 w 12191627"/>
              <a:gd name="connsiteY325" fmla="*/ 772421 h 886329"/>
              <a:gd name="connsiteX326" fmla="*/ 6853572 w 12191627"/>
              <a:gd name="connsiteY326" fmla="*/ 772421 h 886329"/>
              <a:gd name="connsiteX327" fmla="*/ 6853572 w 12191627"/>
              <a:gd name="connsiteY327" fmla="*/ 753824 h 886329"/>
              <a:gd name="connsiteX328" fmla="*/ 6978397 w 12191627"/>
              <a:gd name="connsiteY328" fmla="*/ 753824 h 886329"/>
              <a:gd name="connsiteX329" fmla="*/ 6978397 w 12191627"/>
              <a:gd name="connsiteY329" fmla="*/ 765448 h 886329"/>
              <a:gd name="connsiteX330" fmla="*/ 7058641 w 12191627"/>
              <a:gd name="connsiteY330" fmla="*/ 765448 h 886329"/>
              <a:gd name="connsiteX331" fmla="*/ 7058641 w 12191627"/>
              <a:gd name="connsiteY331" fmla="*/ 772421 h 886329"/>
              <a:gd name="connsiteX332" fmla="*/ 7082417 w 12191627"/>
              <a:gd name="connsiteY332" fmla="*/ 772421 h 886329"/>
              <a:gd name="connsiteX333" fmla="*/ 7082417 w 12191627"/>
              <a:gd name="connsiteY333" fmla="*/ 779395 h 886329"/>
              <a:gd name="connsiteX334" fmla="*/ 7103221 w 12191627"/>
              <a:gd name="connsiteY334" fmla="*/ 779395 h 886329"/>
              <a:gd name="connsiteX335" fmla="*/ 7103221 w 12191627"/>
              <a:gd name="connsiteY335" fmla="*/ 674786 h 886329"/>
              <a:gd name="connsiteX336" fmla="*/ 7165634 w 12191627"/>
              <a:gd name="connsiteY336" fmla="*/ 660838 h 886329"/>
              <a:gd name="connsiteX337" fmla="*/ 7281542 w 12191627"/>
              <a:gd name="connsiteY337" fmla="*/ 660838 h 886329"/>
              <a:gd name="connsiteX338" fmla="*/ 7281542 w 12191627"/>
              <a:gd name="connsiteY338" fmla="*/ 493464 h 886329"/>
              <a:gd name="connsiteX339" fmla="*/ 7314234 w 12191627"/>
              <a:gd name="connsiteY339" fmla="*/ 481840 h 886329"/>
              <a:gd name="connsiteX340" fmla="*/ 7456891 w 12191627"/>
              <a:gd name="connsiteY340" fmla="*/ 463243 h 886329"/>
              <a:gd name="connsiteX341" fmla="*/ 7507416 w 12191627"/>
              <a:gd name="connsiteY341" fmla="*/ 474866 h 886329"/>
              <a:gd name="connsiteX342" fmla="*/ 7516332 w 12191627"/>
              <a:gd name="connsiteY342" fmla="*/ 481840 h 886329"/>
              <a:gd name="connsiteX343" fmla="*/ 7516332 w 12191627"/>
              <a:gd name="connsiteY343" fmla="*/ 793343 h 886329"/>
              <a:gd name="connsiteX344" fmla="*/ 7537136 w 12191627"/>
              <a:gd name="connsiteY344" fmla="*/ 793343 h 886329"/>
              <a:gd name="connsiteX345" fmla="*/ 7537136 w 12191627"/>
              <a:gd name="connsiteY345" fmla="*/ 667812 h 886329"/>
              <a:gd name="connsiteX346" fmla="*/ 7554968 w 12191627"/>
              <a:gd name="connsiteY346" fmla="*/ 667812 h 886329"/>
              <a:gd name="connsiteX347" fmla="*/ 7554968 w 12191627"/>
              <a:gd name="connsiteY347" fmla="*/ 656189 h 886329"/>
              <a:gd name="connsiteX348" fmla="*/ 7572800 w 12191627"/>
              <a:gd name="connsiteY348" fmla="*/ 649215 h 886329"/>
              <a:gd name="connsiteX349" fmla="*/ 7587660 w 12191627"/>
              <a:gd name="connsiteY349" fmla="*/ 649215 h 886329"/>
              <a:gd name="connsiteX350" fmla="*/ 7587660 w 12191627"/>
              <a:gd name="connsiteY350" fmla="*/ 637592 h 886329"/>
              <a:gd name="connsiteX351" fmla="*/ 7599548 w 12191627"/>
              <a:gd name="connsiteY351" fmla="*/ 630618 h 886329"/>
              <a:gd name="connsiteX352" fmla="*/ 7629268 w 12191627"/>
              <a:gd name="connsiteY352" fmla="*/ 630618 h 886329"/>
              <a:gd name="connsiteX353" fmla="*/ 7629268 w 12191627"/>
              <a:gd name="connsiteY353" fmla="*/ 667812 h 886329"/>
              <a:gd name="connsiteX354" fmla="*/ 7691681 w 12191627"/>
              <a:gd name="connsiteY354" fmla="*/ 667812 h 886329"/>
              <a:gd name="connsiteX355" fmla="*/ 7691681 w 12191627"/>
              <a:gd name="connsiteY355" fmla="*/ 797993 h 886329"/>
              <a:gd name="connsiteX356" fmla="*/ 7715457 w 12191627"/>
              <a:gd name="connsiteY356" fmla="*/ 797993 h 886329"/>
              <a:gd name="connsiteX357" fmla="*/ 7739233 w 12191627"/>
              <a:gd name="connsiteY357" fmla="*/ 791019 h 886329"/>
              <a:gd name="connsiteX358" fmla="*/ 7739233 w 12191627"/>
              <a:gd name="connsiteY358" fmla="*/ 781720 h 886329"/>
              <a:gd name="connsiteX359" fmla="*/ 7730317 w 12191627"/>
              <a:gd name="connsiteY359" fmla="*/ 779395 h 886329"/>
              <a:gd name="connsiteX360" fmla="*/ 7730317 w 12191627"/>
              <a:gd name="connsiteY360" fmla="*/ 772421 h 886329"/>
              <a:gd name="connsiteX361" fmla="*/ 7739233 w 12191627"/>
              <a:gd name="connsiteY361" fmla="*/ 767772 h 886329"/>
              <a:gd name="connsiteX362" fmla="*/ 7739233 w 12191627"/>
              <a:gd name="connsiteY362" fmla="*/ 716630 h 886329"/>
              <a:gd name="connsiteX363" fmla="*/ 7730317 w 12191627"/>
              <a:gd name="connsiteY363" fmla="*/ 714305 h 886329"/>
              <a:gd name="connsiteX364" fmla="*/ 7730317 w 12191627"/>
              <a:gd name="connsiteY364" fmla="*/ 707331 h 886329"/>
              <a:gd name="connsiteX365" fmla="*/ 7739233 w 12191627"/>
              <a:gd name="connsiteY365" fmla="*/ 702682 h 886329"/>
              <a:gd name="connsiteX366" fmla="*/ 7739233 w 12191627"/>
              <a:gd name="connsiteY366" fmla="*/ 698033 h 886329"/>
              <a:gd name="connsiteX367" fmla="*/ 7745177 w 12191627"/>
              <a:gd name="connsiteY367" fmla="*/ 698033 h 886329"/>
              <a:gd name="connsiteX368" fmla="*/ 7745177 w 12191627"/>
              <a:gd name="connsiteY368" fmla="*/ 688734 h 886329"/>
              <a:gd name="connsiteX369" fmla="*/ 7739233 w 12191627"/>
              <a:gd name="connsiteY369" fmla="*/ 688734 h 886329"/>
              <a:gd name="connsiteX370" fmla="*/ 7739233 w 12191627"/>
              <a:gd name="connsiteY370" fmla="*/ 681760 h 886329"/>
              <a:gd name="connsiteX371" fmla="*/ 7748149 w 12191627"/>
              <a:gd name="connsiteY371" fmla="*/ 677111 h 886329"/>
              <a:gd name="connsiteX372" fmla="*/ 7795701 w 12191627"/>
              <a:gd name="connsiteY372" fmla="*/ 612021 h 886329"/>
              <a:gd name="connsiteX373" fmla="*/ 7789757 w 12191627"/>
              <a:gd name="connsiteY373" fmla="*/ 609696 h 886329"/>
              <a:gd name="connsiteX374" fmla="*/ 7789757 w 12191627"/>
              <a:gd name="connsiteY374" fmla="*/ 602722 h 886329"/>
              <a:gd name="connsiteX375" fmla="*/ 7798673 w 12191627"/>
              <a:gd name="connsiteY375" fmla="*/ 600397 h 886329"/>
              <a:gd name="connsiteX376" fmla="*/ 7798673 w 12191627"/>
              <a:gd name="connsiteY376" fmla="*/ 591099 h 886329"/>
              <a:gd name="connsiteX377" fmla="*/ 7804617 w 12191627"/>
              <a:gd name="connsiteY377" fmla="*/ 591099 h 886329"/>
              <a:gd name="connsiteX378" fmla="*/ 7804617 w 12191627"/>
              <a:gd name="connsiteY378" fmla="*/ 570177 h 886329"/>
              <a:gd name="connsiteX379" fmla="*/ 7798673 w 12191627"/>
              <a:gd name="connsiteY379" fmla="*/ 570177 h 886329"/>
              <a:gd name="connsiteX380" fmla="*/ 7798673 w 12191627"/>
              <a:gd name="connsiteY380" fmla="*/ 565528 h 886329"/>
              <a:gd name="connsiteX381" fmla="*/ 7804617 w 12191627"/>
              <a:gd name="connsiteY381" fmla="*/ 563203 h 886329"/>
              <a:gd name="connsiteX382" fmla="*/ 7819477 w 12191627"/>
              <a:gd name="connsiteY382" fmla="*/ 546931 h 886329"/>
              <a:gd name="connsiteX383" fmla="*/ 7819477 w 12191627"/>
              <a:gd name="connsiteY383" fmla="*/ 544606 h 886329"/>
              <a:gd name="connsiteX384" fmla="*/ 7822449 w 12191627"/>
              <a:gd name="connsiteY384" fmla="*/ 544606 h 886329"/>
              <a:gd name="connsiteX385" fmla="*/ 7822449 w 12191627"/>
              <a:gd name="connsiteY385" fmla="*/ 537632 h 886329"/>
              <a:gd name="connsiteX386" fmla="*/ 7822449 w 12191627"/>
              <a:gd name="connsiteY386" fmla="*/ 512061 h 886329"/>
              <a:gd name="connsiteX387" fmla="*/ 7825421 w 12191627"/>
              <a:gd name="connsiteY387" fmla="*/ 505087 h 886329"/>
              <a:gd name="connsiteX388" fmla="*/ 7828393 w 12191627"/>
              <a:gd name="connsiteY388" fmla="*/ 512061 h 886329"/>
              <a:gd name="connsiteX389" fmla="*/ 7831365 w 12191627"/>
              <a:gd name="connsiteY389" fmla="*/ 537632 h 886329"/>
              <a:gd name="connsiteX390" fmla="*/ 7831365 w 12191627"/>
              <a:gd name="connsiteY390" fmla="*/ 544606 h 886329"/>
              <a:gd name="connsiteX391" fmla="*/ 7834337 w 12191627"/>
              <a:gd name="connsiteY391" fmla="*/ 544606 h 886329"/>
              <a:gd name="connsiteX392" fmla="*/ 7834337 w 12191627"/>
              <a:gd name="connsiteY392" fmla="*/ 546931 h 886329"/>
              <a:gd name="connsiteX393" fmla="*/ 7846225 w 12191627"/>
              <a:gd name="connsiteY393" fmla="*/ 563203 h 886329"/>
              <a:gd name="connsiteX394" fmla="*/ 7852169 w 12191627"/>
              <a:gd name="connsiteY394" fmla="*/ 565528 h 886329"/>
              <a:gd name="connsiteX395" fmla="*/ 7852169 w 12191627"/>
              <a:gd name="connsiteY395" fmla="*/ 570177 h 886329"/>
              <a:gd name="connsiteX396" fmla="*/ 7849197 w 12191627"/>
              <a:gd name="connsiteY396" fmla="*/ 570177 h 886329"/>
              <a:gd name="connsiteX397" fmla="*/ 7849197 w 12191627"/>
              <a:gd name="connsiteY397" fmla="*/ 591099 h 886329"/>
              <a:gd name="connsiteX398" fmla="*/ 7855141 w 12191627"/>
              <a:gd name="connsiteY398" fmla="*/ 591099 h 886329"/>
              <a:gd name="connsiteX399" fmla="*/ 7855141 w 12191627"/>
              <a:gd name="connsiteY399" fmla="*/ 600397 h 886329"/>
              <a:gd name="connsiteX400" fmla="*/ 7861086 w 12191627"/>
              <a:gd name="connsiteY400" fmla="*/ 602722 h 886329"/>
              <a:gd name="connsiteX401" fmla="*/ 7861086 w 12191627"/>
              <a:gd name="connsiteY401" fmla="*/ 609696 h 886329"/>
              <a:gd name="connsiteX402" fmla="*/ 7855141 w 12191627"/>
              <a:gd name="connsiteY402" fmla="*/ 612021 h 886329"/>
              <a:gd name="connsiteX403" fmla="*/ 7902694 w 12191627"/>
              <a:gd name="connsiteY403" fmla="*/ 677111 h 886329"/>
              <a:gd name="connsiteX404" fmla="*/ 7911610 w 12191627"/>
              <a:gd name="connsiteY404" fmla="*/ 681760 h 886329"/>
              <a:gd name="connsiteX405" fmla="*/ 7911610 w 12191627"/>
              <a:gd name="connsiteY405" fmla="*/ 688734 h 886329"/>
              <a:gd name="connsiteX406" fmla="*/ 7905666 w 12191627"/>
              <a:gd name="connsiteY406" fmla="*/ 688734 h 886329"/>
              <a:gd name="connsiteX407" fmla="*/ 7905666 w 12191627"/>
              <a:gd name="connsiteY407" fmla="*/ 698033 h 886329"/>
              <a:gd name="connsiteX408" fmla="*/ 7911610 w 12191627"/>
              <a:gd name="connsiteY408" fmla="*/ 698033 h 886329"/>
              <a:gd name="connsiteX409" fmla="*/ 7911610 w 12191627"/>
              <a:gd name="connsiteY409" fmla="*/ 702682 h 886329"/>
              <a:gd name="connsiteX410" fmla="*/ 7920526 w 12191627"/>
              <a:gd name="connsiteY410" fmla="*/ 707331 h 886329"/>
              <a:gd name="connsiteX411" fmla="*/ 7920526 w 12191627"/>
              <a:gd name="connsiteY411" fmla="*/ 714305 h 886329"/>
              <a:gd name="connsiteX412" fmla="*/ 7911610 w 12191627"/>
              <a:gd name="connsiteY412" fmla="*/ 716630 h 886329"/>
              <a:gd name="connsiteX413" fmla="*/ 7911610 w 12191627"/>
              <a:gd name="connsiteY413" fmla="*/ 767772 h 886329"/>
              <a:gd name="connsiteX414" fmla="*/ 7920526 w 12191627"/>
              <a:gd name="connsiteY414" fmla="*/ 772421 h 886329"/>
              <a:gd name="connsiteX415" fmla="*/ 7920526 w 12191627"/>
              <a:gd name="connsiteY415" fmla="*/ 779395 h 886329"/>
              <a:gd name="connsiteX416" fmla="*/ 7911610 w 12191627"/>
              <a:gd name="connsiteY416" fmla="*/ 781720 h 886329"/>
              <a:gd name="connsiteX417" fmla="*/ 7911610 w 12191627"/>
              <a:gd name="connsiteY417" fmla="*/ 788694 h 886329"/>
              <a:gd name="connsiteX418" fmla="*/ 7923498 w 12191627"/>
              <a:gd name="connsiteY418" fmla="*/ 788694 h 886329"/>
              <a:gd name="connsiteX419" fmla="*/ 7923498 w 12191627"/>
              <a:gd name="connsiteY419" fmla="*/ 797993 h 886329"/>
              <a:gd name="connsiteX420" fmla="*/ 7944302 w 12191627"/>
              <a:gd name="connsiteY420" fmla="*/ 797993 h 886329"/>
              <a:gd name="connsiteX421" fmla="*/ 7944302 w 12191627"/>
              <a:gd name="connsiteY421" fmla="*/ 642241 h 886329"/>
              <a:gd name="connsiteX422" fmla="*/ 8021574 w 12191627"/>
              <a:gd name="connsiteY422" fmla="*/ 630618 h 886329"/>
              <a:gd name="connsiteX423" fmla="*/ 8063183 w 12191627"/>
              <a:gd name="connsiteY423" fmla="*/ 630618 h 886329"/>
              <a:gd name="connsiteX424" fmla="*/ 8063183 w 12191627"/>
              <a:gd name="connsiteY424" fmla="*/ 537632 h 886329"/>
              <a:gd name="connsiteX425" fmla="*/ 8179091 w 12191627"/>
              <a:gd name="connsiteY425" fmla="*/ 537632 h 886329"/>
              <a:gd name="connsiteX426" fmla="*/ 8179091 w 12191627"/>
              <a:gd name="connsiteY426" fmla="*/ 777071 h 886329"/>
              <a:gd name="connsiteX427" fmla="*/ 8220700 w 12191627"/>
              <a:gd name="connsiteY427" fmla="*/ 777071 h 886329"/>
              <a:gd name="connsiteX428" fmla="*/ 8220700 w 12191627"/>
              <a:gd name="connsiteY428" fmla="*/ 656189 h 886329"/>
              <a:gd name="connsiteX429" fmla="*/ 8318776 w 12191627"/>
              <a:gd name="connsiteY429" fmla="*/ 656189 h 886329"/>
              <a:gd name="connsiteX430" fmla="*/ 8336608 w 12191627"/>
              <a:gd name="connsiteY430" fmla="*/ 677111 h 886329"/>
              <a:gd name="connsiteX431" fmla="*/ 8336608 w 12191627"/>
              <a:gd name="connsiteY431" fmla="*/ 730583 h 886329"/>
              <a:gd name="connsiteX432" fmla="*/ 8338211 w 12191627"/>
              <a:gd name="connsiteY432" fmla="*/ 730681 h 886329"/>
              <a:gd name="connsiteX433" fmla="*/ 8338211 w 12191627"/>
              <a:gd name="connsiteY433" fmla="*/ 607460 h 886329"/>
              <a:gd name="connsiteX434" fmla="*/ 8359829 w 12191627"/>
              <a:gd name="connsiteY434" fmla="*/ 607460 h 886329"/>
              <a:gd name="connsiteX435" fmla="*/ 8359829 w 12191627"/>
              <a:gd name="connsiteY435" fmla="*/ 471268 h 886329"/>
              <a:gd name="connsiteX436" fmla="*/ 8378745 w 12191627"/>
              <a:gd name="connsiteY436" fmla="*/ 471268 h 886329"/>
              <a:gd name="connsiteX437" fmla="*/ 8378745 w 12191627"/>
              <a:gd name="connsiteY437" fmla="*/ 356694 h 886329"/>
              <a:gd name="connsiteX438" fmla="*/ 8384149 w 12191627"/>
              <a:gd name="connsiteY438" fmla="*/ 354532 h 886329"/>
              <a:gd name="connsiteX439" fmla="*/ 8384149 w 12191627"/>
              <a:gd name="connsiteY439" fmla="*/ 328590 h 886329"/>
              <a:gd name="connsiteX440" fmla="*/ 8405767 w 12191627"/>
              <a:gd name="connsiteY440" fmla="*/ 328590 h 886329"/>
              <a:gd name="connsiteX441" fmla="*/ 8454408 w 12191627"/>
              <a:gd name="connsiteY441" fmla="*/ 246443 h 886329"/>
              <a:gd name="connsiteX442" fmla="*/ 8459812 w 12191627"/>
              <a:gd name="connsiteY442" fmla="*/ 0 h 886329"/>
              <a:gd name="connsiteX443" fmla="*/ 8462515 w 12191627"/>
              <a:gd name="connsiteY443" fmla="*/ 246443 h 886329"/>
              <a:gd name="connsiteX444" fmla="*/ 8513857 w 12191627"/>
              <a:gd name="connsiteY444" fmla="*/ 326429 h 886329"/>
              <a:gd name="connsiteX445" fmla="*/ 8535475 w 12191627"/>
              <a:gd name="connsiteY445" fmla="*/ 326429 h 886329"/>
              <a:gd name="connsiteX446" fmla="*/ 8535475 w 12191627"/>
              <a:gd name="connsiteY446" fmla="*/ 350208 h 886329"/>
              <a:gd name="connsiteX447" fmla="*/ 8540880 w 12191627"/>
              <a:gd name="connsiteY447" fmla="*/ 356694 h 886329"/>
              <a:gd name="connsiteX448" fmla="*/ 8540880 w 12191627"/>
              <a:gd name="connsiteY448" fmla="*/ 471268 h 886329"/>
              <a:gd name="connsiteX449" fmla="*/ 8565200 w 12191627"/>
              <a:gd name="connsiteY449" fmla="*/ 471268 h 886329"/>
              <a:gd name="connsiteX450" fmla="*/ 8565200 w 12191627"/>
              <a:gd name="connsiteY450" fmla="*/ 611783 h 886329"/>
              <a:gd name="connsiteX451" fmla="*/ 8581414 w 12191627"/>
              <a:gd name="connsiteY451" fmla="*/ 609622 h 886329"/>
              <a:gd name="connsiteX452" fmla="*/ 8578711 w 12191627"/>
              <a:gd name="connsiteY452" fmla="*/ 698255 h 886329"/>
              <a:gd name="connsiteX453" fmla="*/ 8594925 w 12191627"/>
              <a:gd name="connsiteY453" fmla="*/ 700416 h 886329"/>
              <a:gd name="connsiteX454" fmla="*/ 8597627 w 12191627"/>
              <a:gd name="connsiteY454" fmla="*/ 706902 h 886329"/>
              <a:gd name="connsiteX455" fmla="*/ 8605734 w 12191627"/>
              <a:gd name="connsiteY455" fmla="*/ 687446 h 886329"/>
              <a:gd name="connsiteX456" fmla="*/ 8624650 w 12191627"/>
              <a:gd name="connsiteY456" fmla="*/ 687446 h 886329"/>
              <a:gd name="connsiteX457" fmla="*/ 8624650 w 12191627"/>
              <a:gd name="connsiteY457" fmla="*/ 719872 h 886329"/>
              <a:gd name="connsiteX458" fmla="*/ 8635459 w 12191627"/>
              <a:gd name="connsiteY458" fmla="*/ 724196 h 886329"/>
              <a:gd name="connsiteX459" fmla="*/ 8635459 w 12191627"/>
              <a:gd name="connsiteY459" fmla="*/ 735005 h 886329"/>
              <a:gd name="connsiteX460" fmla="*/ 8694909 w 12191627"/>
              <a:gd name="connsiteY460" fmla="*/ 735005 h 886329"/>
              <a:gd name="connsiteX461" fmla="*/ 8694909 w 12191627"/>
              <a:gd name="connsiteY461" fmla="*/ 743652 h 886329"/>
              <a:gd name="connsiteX462" fmla="*/ 8716527 w 12191627"/>
              <a:gd name="connsiteY462" fmla="*/ 743652 h 886329"/>
              <a:gd name="connsiteX463" fmla="*/ 8716527 w 12191627"/>
              <a:gd name="connsiteY463" fmla="*/ 713387 h 886329"/>
              <a:gd name="connsiteX464" fmla="*/ 8775976 w 12191627"/>
              <a:gd name="connsiteY464" fmla="*/ 713387 h 886329"/>
              <a:gd name="connsiteX465" fmla="*/ 8775976 w 12191627"/>
              <a:gd name="connsiteY465" fmla="*/ 702578 h 886329"/>
              <a:gd name="connsiteX466" fmla="*/ 8786785 w 12191627"/>
              <a:gd name="connsiteY466" fmla="*/ 702578 h 886329"/>
              <a:gd name="connsiteX467" fmla="*/ 8786785 w 12191627"/>
              <a:gd name="connsiteY467" fmla="*/ 687446 h 886329"/>
              <a:gd name="connsiteX468" fmla="*/ 8794892 w 12191627"/>
              <a:gd name="connsiteY468" fmla="*/ 687446 h 886329"/>
              <a:gd name="connsiteX469" fmla="*/ 8794892 w 12191627"/>
              <a:gd name="connsiteY469" fmla="*/ 678799 h 886329"/>
              <a:gd name="connsiteX470" fmla="*/ 8816510 w 12191627"/>
              <a:gd name="connsiteY470" fmla="*/ 678799 h 886329"/>
              <a:gd name="connsiteX471" fmla="*/ 8816510 w 12191627"/>
              <a:gd name="connsiteY471" fmla="*/ 687446 h 886329"/>
              <a:gd name="connsiteX472" fmla="*/ 8846235 w 12191627"/>
              <a:gd name="connsiteY472" fmla="*/ 687446 h 886329"/>
              <a:gd name="connsiteX473" fmla="*/ 8846235 w 12191627"/>
              <a:gd name="connsiteY473" fmla="*/ 672313 h 886329"/>
              <a:gd name="connsiteX474" fmla="*/ 8865151 w 12191627"/>
              <a:gd name="connsiteY474" fmla="*/ 672313 h 886329"/>
              <a:gd name="connsiteX475" fmla="*/ 8865151 w 12191627"/>
              <a:gd name="connsiteY475" fmla="*/ 696093 h 886329"/>
              <a:gd name="connsiteX476" fmla="*/ 8875959 w 12191627"/>
              <a:gd name="connsiteY476" fmla="*/ 696093 h 886329"/>
              <a:gd name="connsiteX477" fmla="*/ 8875959 w 12191627"/>
              <a:gd name="connsiteY477" fmla="*/ 687446 h 886329"/>
              <a:gd name="connsiteX478" fmla="*/ 8894875 w 12191627"/>
              <a:gd name="connsiteY478" fmla="*/ 687446 h 886329"/>
              <a:gd name="connsiteX479" fmla="*/ 8894875 w 12191627"/>
              <a:gd name="connsiteY479" fmla="*/ 713387 h 886329"/>
              <a:gd name="connsiteX480" fmla="*/ 8916493 w 12191627"/>
              <a:gd name="connsiteY480" fmla="*/ 713387 h 886329"/>
              <a:gd name="connsiteX481" fmla="*/ 8916493 w 12191627"/>
              <a:gd name="connsiteY481" fmla="*/ 726358 h 886329"/>
              <a:gd name="connsiteX482" fmla="*/ 8924600 w 12191627"/>
              <a:gd name="connsiteY482" fmla="*/ 726358 h 886329"/>
              <a:gd name="connsiteX483" fmla="*/ 8924600 w 12191627"/>
              <a:gd name="connsiteY483" fmla="*/ 719872 h 886329"/>
              <a:gd name="connsiteX484" fmla="*/ 8965134 w 12191627"/>
              <a:gd name="connsiteY484" fmla="*/ 719872 h 886329"/>
              <a:gd name="connsiteX485" fmla="*/ 8965134 w 12191627"/>
              <a:gd name="connsiteY485" fmla="*/ 743652 h 886329"/>
              <a:gd name="connsiteX486" fmla="*/ 8975943 w 12191627"/>
              <a:gd name="connsiteY486" fmla="*/ 743652 h 886329"/>
              <a:gd name="connsiteX487" fmla="*/ 8975943 w 12191627"/>
              <a:gd name="connsiteY487" fmla="*/ 752299 h 886329"/>
              <a:gd name="connsiteX488" fmla="*/ 8984050 w 12191627"/>
              <a:gd name="connsiteY488" fmla="*/ 752299 h 886329"/>
              <a:gd name="connsiteX489" fmla="*/ 8984050 w 12191627"/>
              <a:gd name="connsiteY489" fmla="*/ 735005 h 886329"/>
              <a:gd name="connsiteX490" fmla="*/ 8994859 w 12191627"/>
              <a:gd name="connsiteY490" fmla="*/ 735005 h 886329"/>
              <a:gd name="connsiteX491" fmla="*/ 8994859 w 12191627"/>
              <a:gd name="connsiteY491" fmla="*/ 743652 h 886329"/>
              <a:gd name="connsiteX492" fmla="*/ 8997561 w 12191627"/>
              <a:gd name="connsiteY492" fmla="*/ 743652 h 886329"/>
              <a:gd name="connsiteX493" fmla="*/ 8997561 w 12191627"/>
              <a:gd name="connsiteY493" fmla="*/ 741490 h 886329"/>
              <a:gd name="connsiteX494" fmla="*/ 9002965 w 12191627"/>
              <a:gd name="connsiteY494" fmla="*/ 741490 h 886329"/>
              <a:gd name="connsiteX495" fmla="*/ 9002965 w 12191627"/>
              <a:gd name="connsiteY495" fmla="*/ 735005 h 886329"/>
              <a:gd name="connsiteX496" fmla="*/ 9054309 w 12191627"/>
              <a:gd name="connsiteY496" fmla="*/ 735005 h 886329"/>
              <a:gd name="connsiteX497" fmla="*/ 9054309 w 12191627"/>
              <a:gd name="connsiteY497" fmla="*/ 758784 h 886329"/>
              <a:gd name="connsiteX498" fmla="*/ 9075927 w 12191627"/>
              <a:gd name="connsiteY498" fmla="*/ 758784 h 886329"/>
              <a:gd name="connsiteX499" fmla="*/ 9075927 w 12191627"/>
              <a:gd name="connsiteY499" fmla="*/ 767431 h 886329"/>
              <a:gd name="connsiteX500" fmla="*/ 9094842 w 12191627"/>
              <a:gd name="connsiteY500" fmla="*/ 767431 h 886329"/>
              <a:gd name="connsiteX501" fmla="*/ 9094842 w 12191627"/>
              <a:gd name="connsiteY501" fmla="*/ 743652 h 886329"/>
              <a:gd name="connsiteX502" fmla="*/ 9105651 w 12191627"/>
              <a:gd name="connsiteY502" fmla="*/ 743652 h 886329"/>
              <a:gd name="connsiteX503" fmla="*/ 9105651 w 12191627"/>
              <a:gd name="connsiteY503" fmla="*/ 711225 h 886329"/>
              <a:gd name="connsiteX504" fmla="*/ 9116460 w 12191627"/>
              <a:gd name="connsiteY504" fmla="*/ 711225 h 886329"/>
              <a:gd name="connsiteX505" fmla="*/ 9116460 w 12191627"/>
              <a:gd name="connsiteY505" fmla="*/ 696093 h 886329"/>
              <a:gd name="connsiteX506" fmla="*/ 9113758 w 12191627"/>
              <a:gd name="connsiteY506" fmla="*/ 696093 h 886329"/>
              <a:gd name="connsiteX507" fmla="*/ 9121865 w 12191627"/>
              <a:gd name="connsiteY507" fmla="*/ 683122 h 886329"/>
              <a:gd name="connsiteX508" fmla="*/ 9132674 w 12191627"/>
              <a:gd name="connsiteY508" fmla="*/ 711225 h 886329"/>
              <a:gd name="connsiteX509" fmla="*/ 9140781 w 12191627"/>
              <a:gd name="connsiteY509" fmla="*/ 711225 h 886329"/>
              <a:gd name="connsiteX510" fmla="*/ 9140781 w 12191627"/>
              <a:gd name="connsiteY510" fmla="*/ 605298 h 886329"/>
              <a:gd name="connsiteX511" fmla="*/ 9156994 w 12191627"/>
              <a:gd name="connsiteY511" fmla="*/ 605298 h 886329"/>
              <a:gd name="connsiteX512" fmla="*/ 9156994 w 12191627"/>
              <a:gd name="connsiteY512" fmla="*/ 557739 h 886329"/>
              <a:gd name="connsiteX513" fmla="*/ 9192123 w 12191627"/>
              <a:gd name="connsiteY513" fmla="*/ 557739 h 886329"/>
              <a:gd name="connsiteX514" fmla="*/ 9192123 w 12191627"/>
              <a:gd name="connsiteY514" fmla="*/ 536121 h 886329"/>
              <a:gd name="connsiteX515" fmla="*/ 9238062 w 12191627"/>
              <a:gd name="connsiteY515" fmla="*/ 536121 h 886329"/>
              <a:gd name="connsiteX516" fmla="*/ 9238062 w 12191627"/>
              <a:gd name="connsiteY516" fmla="*/ 555577 h 886329"/>
              <a:gd name="connsiteX517" fmla="*/ 9262382 w 12191627"/>
              <a:gd name="connsiteY517" fmla="*/ 555577 h 886329"/>
              <a:gd name="connsiteX518" fmla="*/ 9262382 w 12191627"/>
              <a:gd name="connsiteY518" fmla="*/ 603136 h 886329"/>
              <a:gd name="connsiteX519" fmla="*/ 9273191 w 12191627"/>
              <a:gd name="connsiteY519" fmla="*/ 603136 h 886329"/>
              <a:gd name="connsiteX520" fmla="*/ 9273191 w 12191627"/>
              <a:gd name="connsiteY520" fmla="*/ 607460 h 886329"/>
              <a:gd name="connsiteX521" fmla="*/ 9292107 w 12191627"/>
              <a:gd name="connsiteY521" fmla="*/ 607460 h 886329"/>
              <a:gd name="connsiteX522" fmla="*/ 9292107 w 12191627"/>
              <a:gd name="connsiteY522" fmla="*/ 646372 h 886329"/>
              <a:gd name="connsiteX523" fmla="*/ 9302916 w 12191627"/>
              <a:gd name="connsiteY523" fmla="*/ 646372 h 886329"/>
              <a:gd name="connsiteX524" fmla="*/ 9302916 w 12191627"/>
              <a:gd name="connsiteY524" fmla="*/ 659343 h 886329"/>
              <a:gd name="connsiteX525" fmla="*/ 9324534 w 12191627"/>
              <a:gd name="connsiteY525" fmla="*/ 659343 h 886329"/>
              <a:gd name="connsiteX526" fmla="*/ 9324534 w 12191627"/>
              <a:gd name="connsiteY526" fmla="*/ 663666 h 886329"/>
              <a:gd name="connsiteX527" fmla="*/ 9332641 w 12191627"/>
              <a:gd name="connsiteY527" fmla="*/ 665828 h 886329"/>
              <a:gd name="connsiteX528" fmla="*/ 9332641 w 12191627"/>
              <a:gd name="connsiteY528" fmla="*/ 687446 h 886329"/>
              <a:gd name="connsiteX529" fmla="*/ 9356961 w 12191627"/>
              <a:gd name="connsiteY529" fmla="*/ 687446 h 886329"/>
              <a:gd name="connsiteX530" fmla="*/ 9356961 w 12191627"/>
              <a:gd name="connsiteY530" fmla="*/ 696093 h 886329"/>
              <a:gd name="connsiteX531" fmla="*/ 9370472 w 12191627"/>
              <a:gd name="connsiteY531" fmla="*/ 696093 h 886329"/>
              <a:gd name="connsiteX532" fmla="*/ 9370472 w 12191627"/>
              <a:gd name="connsiteY532" fmla="*/ 713387 h 886329"/>
              <a:gd name="connsiteX533" fmla="*/ 9375877 w 12191627"/>
              <a:gd name="connsiteY533" fmla="*/ 713387 h 886329"/>
              <a:gd name="connsiteX534" fmla="*/ 9375877 w 12191627"/>
              <a:gd name="connsiteY534" fmla="*/ 698255 h 886329"/>
              <a:gd name="connsiteX535" fmla="*/ 9386686 w 12191627"/>
              <a:gd name="connsiteY535" fmla="*/ 698255 h 886329"/>
              <a:gd name="connsiteX536" fmla="*/ 9386686 w 12191627"/>
              <a:gd name="connsiteY536" fmla="*/ 711225 h 886329"/>
              <a:gd name="connsiteX537" fmla="*/ 9394793 w 12191627"/>
              <a:gd name="connsiteY537" fmla="*/ 711225 h 886329"/>
              <a:gd name="connsiteX538" fmla="*/ 9394793 w 12191627"/>
              <a:gd name="connsiteY538" fmla="*/ 706902 h 886329"/>
              <a:gd name="connsiteX539" fmla="*/ 9459647 w 12191627"/>
              <a:gd name="connsiteY539" fmla="*/ 706902 h 886329"/>
              <a:gd name="connsiteX540" fmla="*/ 9459647 w 12191627"/>
              <a:gd name="connsiteY540" fmla="*/ 717711 h 886329"/>
              <a:gd name="connsiteX541" fmla="*/ 9467753 w 12191627"/>
              <a:gd name="connsiteY541" fmla="*/ 717711 h 886329"/>
              <a:gd name="connsiteX542" fmla="*/ 9467753 w 12191627"/>
              <a:gd name="connsiteY542" fmla="*/ 735005 h 886329"/>
              <a:gd name="connsiteX543" fmla="*/ 9489371 w 12191627"/>
              <a:gd name="connsiteY543" fmla="*/ 724196 h 886329"/>
              <a:gd name="connsiteX544" fmla="*/ 9497478 w 12191627"/>
              <a:gd name="connsiteY544" fmla="*/ 683122 h 886329"/>
              <a:gd name="connsiteX545" fmla="*/ 9505585 w 12191627"/>
              <a:gd name="connsiteY545" fmla="*/ 680960 h 886329"/>
              <a:gd name="connsiteX546" fmla="*/ 9508287 w 12191627"/>
              <a:gd name="connsiteY546" fmla="*/ 611783 h 886329"/>
              <a:gd name="connsiteX547" fmla="*/ 9510989 w 12191627"/>
              <a:gd name="connsiteY547" fmla="*/ 680960 h 886329"/>
              <a:gd name="connsiteX548" fmla="*/ 9519096 w 12191627"/>
              <a:gd name="connsiteY548" fmla="*/ 683122 h 886329"/>
              <a:gd name="connsiteX549" fmla="*/ 9519096 w 12191627"/>
              <a:gd name="connsiteY549" fmla="*/ 596651 h 886329"/>
              <a:gd name="connsiteX550" fmla="*/ 9524501 w 12191627"/>
              <a:gd name="connsiteY550" fmla="*/ 596651 h 886329"/>
              <a:gd name="connsiteX551" fmla="*/ 9524501 w 12191627"/>
              <a:gd name="connsiteY551" fmla="*/ 564224 h 886329"/>
              <a:gd name="connsiteX552" fmla="*/ 9575844 w 12191627"/>
              <a:gd name="connsiteY552" fmla="*/ 564224 h 886329"/>
              <a:gd name="connsiteX553" fmla="*/ 9575844 w 12191627"/>
              <a:gd name="connsiteY553" fmla="*/ 596651 h 886329"/>
              <a:gd name="connsiteX554" fmla="*/ 9583951 w 12191627"/>
              <a:gd name="connsiteY554" fmla="*/ 596651 h 886329"/>
              <a:gd name="connsiteX555" fmla="*/ 9583951 w 12191627"/>
              <a:gd name="connsiteY555" fmla="*/ 514503 h 886329"/>
              <a:gd name="connsiteX556" fmla="*/ 9602866 w 12191627"/>
              <a:gd name="connsiteY556" fmla="*/ 514503 h 886329"/>
              <a:gd name="connsiteX557" fmla="*/ 9602866 w 12191627"/>
              <a:gd name="connsiteY557" fmla="*/ 499371 h 886329"/>
              <a:gd name="connsiteX558" fmla="*/ 9632591 w 12191627"/>
              <a:gd name="connsiteY558" fmla="*/ 499371 h 886329"/>
              <a:gd name="connsiteX559" fmla="*/ 9632591 w 12191627"/>
              <a:gd name="connsiteY559" fmla="*/ 490724 h 886329"/>
              <a:gd name="connsiteX560" fmla="*/ 9651507 w 12191627"/>
              <a:gd name="connsiteY560" fmla="*/ 490724 h 886329"/>
              <a:gd name="connsiteX561" fmla="*/ 9651507 w 12191627"/>
              <a:gd name="connsiteY561" fmla="*/ 499371 h 886329"/>
              <a:gd name="connsiteX562" fmla="*/ 9659613 w 12191627"/>
              <a:gd name="connsiteY562" fmla="*/ 499371 h 886329"/>
              <a:gd name="connsiteX563" fmla="*/ 9659613 w 12191627"/>
              <a:gd name="connsiteY563" fmla="*/ 495047 h 886329"/>
              <a:gd name="connsiteX564" fmla="*/ 9673125 w 12191627"/>
              <a:gd name="connsiteY564" fmla="*/ 495047 h 886329"/>
              <a:gd name="connsiteX565" fmla="*/ 9673125 w 12191627"/>
              <a:gd name="connsiteY565" fmla="*/ 499371 h 886329"/>
              <a:gd name="connsiteX566" fmla="*/ 9678529 w 12191627"/>
              <a:gd name="connsiteY566" fmla="*/ 499371 h 886329"/>
              <a:gd name="connsiteX567" fmla="*/ 9678529 w 12191627"/>
              <a:gd name="connsiteY567" fmla="*/ 490724 h 886329"/>
              <a:gd name="connsiteX568" fmla="*/ 9702850 w 12191627"/>
              <a:gd name="connsiteY568" fmla="*/ 490724 h 886329"/>
              <a:gd name="connsiteX569" fmla="*/ 9702850 w 12191627"/>
              <a:gd name="connsiteY569" fmla="*/ 499371 h 886329"/>
              <a:gd name="connsiteX570" fmla="*/ 9743383 w 12191627"/>
              <a:gd name="connsiteY570" fmla="*/ 499371 h 886329"/>
              <a:gd name="connsiteX571" fmla="*/ 9743383 w 12191627"/>
              <a:gd name="connsiteY571" fmla="*/ 512342 h 886329"/>
              <a:gd name="connsiteX572" fmla="*/ 9778513 w 12191627"/>
              <a:gd name="connsiteY572" fmla="*/ 512342 h 886329"/>
              <a:gd name="connsiteX573" fmla="*/ 9778513 w 12191627"/>
              <a:gd name="connsiteY573" fmla="*/ 542607 h 886329"/>
              <a:gd name="connsiteX574" fmla="*/ 9786619 w 12191627"/>
              <a:gd name="connsiteY574" fmla="*/ 542607 h 886329"/>
              <a:gd name="connsiteX575" fmla="*/ 9786619 w 12191627"/>
              <a:gd name="connsiteY575" fmla="*/ 551254 h 886329"/>
              <a:gd name="connsiteX576" fmla="*/ 9792024 w 12191627"/>
              <a:gd name="connsiteY576" fmla="*/ 551254 h 886329"/>
              <a:gd name="connsiteX577" fmla="*/ 9792024 w 12191627"/>
              <a:gd name="connsiteY577" fmla="*/ 581519 h 886329"/>
              <a:gd name="connsiteX578" fmla="*/ 9800131 w 12191627"/>
              <a:gd name="connsiteY578" fmla="*/ 581519 h 886329"/>
              <a:gd name="connsiteX579" fmla="*/ 9800131 w 12191627"/>
              <a:gd name="connsiteY579" fmla="*/ 588004 h 886329"/>
              <a:gd name="connsiteX580" fmla="*/ 9810940 w 12191627"/>
              <a:gd name="connsiteY580" fmla="*/ 588004 h 886329"/>
              <a:gd name="connsiteX581" fmla="*/ 9810940 w 12191627"/>
              <a:gd name="connsiteY581" fmla="*/ 618269 h 886329"/>
              <a:gd name="connsiteX582" fmla="*/ 9832558 w 12191627"/>
              <a:gd name="connsiteY582" fmla="*/ 618269 h 886329"/>
              <a:gd name="connsiteX583" fmla="*/ 9832558 w 12191627"/>
              <a:gd name="connsiteY583" fmla="*/ 642048 h 886329"/>
              <a:gd name="connsiteX584" fmla="*/ 9835260 w 12191627"/>
              <a:gd name="connsiteY584" fmla="*/ 642048 h 886329"/>
              <a:gd name="connsiteX585" fmla="*/ 9835260 w 12191627"/>
              <a:gd name="connsiteY585" fmla="*/ 655019 h 886329"/>
              <a:gd name="connsiteX586" fmla="*/ 9843367 w 12191627"/>
              <a:gd name="connsiteY586" fmla="*/ 655019 h 886329"/>
              <a:gd name="connsiteX587" fmla="*/ 9843367 w 12191627"/>
              <a:gd name="connsiteY587" fmla="*/ 678799 h 886329"/>
              <a:gd name="connsiteX588" fmla="*/ 9856878 w 12191627"/>
              <a:gd name="connsiteY588" fmla="*/ 678799 h 886329"/>
              <a:gd name="connsiteX589" fmla="*/ 9856878 w 12191627"/>
              <a:gd name="connsiteY589" fmla="*/ 680960 h 886329"/>
              <a:gd name="connsiteX590" fmla="*/ 9859581 w 12191627"/>
              <a:gd name="connsiteY590" fmla="*/ 680960 h 886329"/>
              <a:gd name="connsiteX591" fmla="*/ 9859581 w 12191627"/>
              <a:gd name="connsiteY591" fmla="*/ 696093 h 886329"/>
              <a:gd name="connsiteX592" fmla="*/ 9875794 w 12191627"/>
              <a:gd name="connsiteY592" fmla="*/ 680960 h 886329"/>
              <a:gd name="connsiteX593" fmla="*/ 9913626 w 12191627"/>
              <a:gd name="connsiteY593" fmla="*/ 680960 h 886329"/>
              <a:gd name="connsiteX594" fmla="*/ 9913626 w 12191627"/>
              <a:gd name="connsiteY594" fmla="*/ 767431 h 886329"/>
              <a:gd name="connsiteX595" fmla="*/ 9921733 w 12191627"/>
              <a:gd name="connsiteY595" fmla="*/ 767431 h 886329"/>
              <a:gd name="connsiteX596" fmla="*/ 9929839 w 12191627"/>
              <a:gd name="connsiteY596" fmla="*/ 756623 h 886329"/>
              <a:gd name="connsiteX597" fmla="*/ 9929839 w 12191627"/>
              <a:gd name="connsiteY597" fmla="*/ 771755 h 886329"/>
              <a:gd name="connsiteX598" fmla="*/ 9935244 w 12191627"/>
              <a:gd name="connsiteY598" fmla="*/ 771755 h 886329"/>
              <a:gd name="connsiteX599" fmla="*/ 9935244 w 12191627"/>
              <a:gd name="connsiteY599" fmla="*/ 726358 h 886329"/>
              <a:gd name="connsiteX600" fmla="*/ 9943351 w 12191627"/>
              <a:gd name="connsiteY600" fmla="*/ 726358 h 886329"/>
              <a:gd name="connsiteX601" fmla="*/ 9943351 w 12191627"/>
              <a:gd name="connsiteY601" fmla="*/ 661504 h 886329"/>
              <a:gd name="connsiteX602" fmla="*/ 9954159 w 12191627"/>
              <a:gd name="connsiteY602" fmla="*/ 661504 h 886329"/>
              <a:gd name="connsiteX603" fmla="*/ 9970373 w 12191627"/>
              <a:gd name="connsiteY603" fmla="*/ 618269 h 886329"/>
              <a:gd name="connsiteX604" fmla="*/ 9983884 w 12191627"/>
              <a:gd name="connsiteY604" fmla="*/ 618269 h 886329"/>
              <a:gd name="connsiteX605" fmla="*/ 9997395 w 12191627"/>
              <a:gd name="connsiteY605" fmla="*/ 661504 h 886329"/>
              <a:gd name="connsiteX606" fmla="*/ 10008205 w 12191627"/>
              <a:gd name="connsiteY606" fmla="*/ 661504 h 886329"/>
              <a:gd name="connsiteX607" fmla="*/ 10008205 w 12191627"/>
              <a:gd name="connsiteY607" fmla="*/ 700416 h 886329"/>
              <a:gd name="connsiteX608" fmla="*/ 10027120 w 12191627"/>
              <a:gd name="connsiteY608" fmla="*/ 700416 h 886329"/>
              <a:gd name="connsiteX609" fmla="*/ 10027120 w 12191627"/>
              <a:gd name="connsiteY609" fmla="*/ 717711 h 886329"/>
              <a:gd name="connsiteX610" fmla="*/ 10032525 w 12191627"/>
              <a:gd name="connsiteY610" fmla="*/ 717711 h 886329"/>
              <a:gd name="connsiteX611" fmla="*/ 10032525 w 12191627"/>
              <a:gd name="connsiteY611" fmla="*/ 700416 h 886329"/>
              <a:gd name="connsiteX612" fmla="*/ 10048739 w 12191627"/>
              <a:gd name="connsiteY612" fmla="*/ 700416 h 886329"/>
              <a:gd name="connsiteX613" fmla="*/ 10048739 w 12191627"/>
              <a:gd name="connsiteY613" fmla="*/ 713387 h 886329"/>
              <a:gd name="connsiteX614" fmla="*/ 10089272 w 12191627"/>
              <a:gd name="connsiteY614" fmla="*/ 713387 h 886329"/>
              <a:gd name="connsiteX615" fmla="*/ 10089272 w 12191627"/>
              <a:gd name="connsiteY615" fmla="*/ 676637 h 886329"/>
              <a:gd name="connsiteX616" fmla="*/ 10102783 w 12191627"/>
              <a:gd name="connsiteY616" fmla="*/ 676637 h 886329"/>
              <a:gd name="connsiteX617" fmla="*/ 10102783 w 12191627"/>
              <a:gd name="connsiteY617" fmla="*/ 698255 h 886329"/>
              <a:gd name="connsiteX618" fmla="*/ 10105486 w 12191627"/>
              <a:gd name="connsiteY618" fmla="*/ 698255 h 886329"/>
              <a:gd name="connsiteX619" fmla="*/ 10105486 w 12191627"/>
              <a:gd name="connsiteY619" fmla="*/ 665828 h 886329"/>
              <a:gd name="connsiteX620" fmla="*/ 10135211 w 12191627"/>
              <a:gd name="connsiteY620" fmla="*/ 665828 h 886329"/>
              <a:gd name="connsiteX621" fmla="*/ 10135211 w 12191627"/>
              <a:gd name="connsiteY621" fmla="*/ 652857 h 886329"/>
              <a:gd name="connsiteX622" fmla="*/ 10143317 w 12191627"/>
              <a:gd name="connsiteY622" fmla="*/ 652857 h 886329"/>
              <a:gd name="connsiteX623" fmla="*/ 10143317 w 12191627"/>
              <a:gd name="connsiteY623" fmla="*/ 637725 h 886329"/>
              <a:gd name="connsiteX624" fmla="*/ 10148722 w 12191627"/>
              <a:gd name="connsiteY624" fmla="*/ 637725 h 886329"/>
              <a:gd name="connsiteX625" fmla="*/ 10148722 w 12191627"/>
              <a:gd name="connsiteY625" fmla="*/ 644210 h 886329"/>
              <a:gd name="connsiteX626" fmla="*/ 10173042 w 12191627"/>
              <a:gd name="connsiteY626" fmla="*/ 644210 h 886329"/>
              <a:gd name="connsiteX627" fmla="*/ 10173042 w 12191627"/>
              <a:gd name="connsiteY627" fmla="*/ 637725 h 886329"/>
              <a:gd name="connsiteX628" fmla="*/ 10181149 w 12191627"/>
              <a:gd name="connsiteY628" fmla="*/ 637725 h 886329"/>
              <a:gd name="connsiteX629" fmla="*/ 10181149 w 12191627"/>
              <a:gd name="connsiteY629" fmla="*/ 648534 h 886329"/>
              <a:gd name="connsiteX630" fmla="*/ 10232492 w 12191627"/>
              <a:gd name="connsiteY630" fmla="*/ 648534 h 886329"/>
              <a:gd name="connsiteX631" fmla="*/ 10232492 w 12191627"/>
              <a:gd name="connsiteY631" fmla="*/ 786887 h 886329"/>
              <a:gd name="connsiteX632" fmla="*/ 10248705 w 12191627"/>
              <a:gd name="connsiteY632" fmla="*/ 786887 h 886329"/>
              <a:gd name="connsiteX633" fmla="*/ 10248705 w 12191627"/>
              <a:gd name="connsiteY633" fmla="*/ 773917 h 886329"/>
              <a:gd name="connsiteX634" fmla="*/ 10254110 w 12191627"/>
              <a:gd name="connsiteY634" fmla="*/ 773917 h 886329"/>
              <a:gd name="connsiteX635" fmla="*/ 10254110 w 12191627"/>
              <a:gd name="connsiteY635" fmla="*/ 786887 h 886329"/>
              <a:gd name="connsiteX636" fmla="*/ 10294644 w 12191627"/>
              <a:gd name="connsiteY636" fmla="*/ 786887 h 886329"/>
              <a:gd name="connsiteX637" fmla="*/ 10294644 w 12191627"/>
              <a:gd name="connsiteY637" fmla="*/ 756623 h 886329"/>
              <a:gd name="connsiteX638" fmla="*/ 10310857 w 12191627"/>
              <a:gd name="connsiteY638" fmla="*/ 756623 h 886329"/>
              <a:gd name="connsiteX639" fmla="*/ 10313559 w 12191627"/>
              <a:gd name="connsiteY639" fmla="*/ 754461 h 886329"/>
              <a:gd name="connsiteX640" fmla="*/ 10327071 w 12191627"/>
              <a:gd name="connsiteY640" fmla="*/ 754461 h 886329"/>
              <a:gd name="connsiteX641" fmla="*/ 10332475 w 12191627"/>
              <a:gd name="connsiteY641" fmla="*/ 756623 h 886329"/>
              <a:gd name="connsiteX642" fmla="*/ 10345987 w 12191627"/>
              <a:gd name="connsiteY642" fmla="*/ 756623 h 886329"/>
              <a:gd name="connsiteX643" fmla="*/ 10345987 w 12191627"/>
              <a:gd name="connsiteY643" fmla="*/ 786887 h 886329"/>
              <a:gd name="connsiteX644" fmla="*/ 10356795 w 12191627"/>
              <a:gd name="connsiteY644" fmla="*/ 786887 h 886329"/>
              <a:gd name="connsiteX645" fmla="*/ 10356795 w 12191627"/>
              <a:gd name="connsiteY645" fmla="*/ 804182 h 886329"/>
              <a:gd name="connsiteX646" fmla="*/ 10386520 w 12191627"/>
              <a:gd name="connsiteY646" fmla="*/ 806343 h 886329"/>
              <a:gd name="connsiteX647" fmla="*/ 10386520 w 12191627"/>
              <a:gd name="connsiteY647" fmla="*/ 789049 h 886329"/>
              <a:gd name="connsiteX648" fmla="*/ 10489206 w 12191627"/>
              <a:gd name="connsiteY648" fmla="*/ 789049 h 886329"/>
              <a:gd name="connsiteX649" fmla="*/ 10489206 w 12191627"/>
              <a:gd name="connsiteY649" fmla="*/ 806343 h 886329"/>
              <a:gd name="connsiteX650" fmla="*/ 10502717 w 12191627"/>
              <a:gd name="connsiteY650" fmla="*/ 806343 h 886329"/>
              <a:gd name="connsiteX651" fmla="*/ 10502717 w 12191627"/>
              <a:gd name="connsiteY651" fmla="*/ 810667 h 886329"/>
              <a:gd name="connsiteX652" fmla="*/ 10494611 w 12191627"/>
              <a:gd name="connsiteY652" fmla="*/ 810667 h 886329"/>
              <a:gd name="connsiteX653" fmla="*/ 10494611 w 12191627"/>
              <a:gd name="connsiteY653" fmla="*/ 845255 h 886329"/>
              <a:gd name="connsiteX654" fmla="*/ 10524335 w 12191627"/>
              <a:gd name="connsiteY654" fmla="*/ 845255 h 886329"/>
              <a:gd name="connsiteX655" fmla="*/ 10524335 w 12191627"/>
              <a:gd name="connsiteY655" fmla="*/ 832285 h 886329"/>
              <a:gd name="connsiteX656" fmla="*/ 10524335 w 12191627"/>
              <a:gd name="connsiteY656" fmla="*/ 825799 h 886329"/>
              <a:gd name="connsiteX657" fmla="*/ 10529740 w 12191627"/>
              <a:gd name="connsiteY657" fmla="*/ 823638 h 886329"/>
              <a:gd name="connsiteX658" fmla="*/ 10529740 w 12191627"/>
              <a:gd name="connsiteY658" fmla="*/ 814991 h 886329"/>
              <a:gd name="connsiteX659" fmla="*/ 10543251 w 12191627"/>
              <a:gd name="connsiteY659" fmla="*/ 814991 h 886329"/>
              <a:gd name="connsiteX660" fmla="*/ 10543251 w 12191627"/>
              <a:gd name="connsiteY660" fmla="*/ 819314 h 886329"/>
              <a:gd name="connsiteX661" fmla="*/ 10554060 w 12191627"/>
              <a:gd name="connsiteY661" fmla="*/ 819314 h 886329"/>
              <a:gd name="connsiteX662" fmla="*/ 10554060 w 12191627"/>
              <a:gd name="connsiteY662" fmla="*/ 814991 h 886329"/>
              <a:gd name="connsiteX663" fmla="*/ 10564869 w 12191627"/>
              <a:gd name="connsiteY663" fmla="*/ 814991 h 886329"/>
              <a:gd name="connsiteX664" fmla="*/ 10567571 w 12191627"/>
              <a:gd name="connsiteY664" fmla="*/ 782564 h 886329"/>
              <a:gd name="connsiteX665" fmla="*/ 10575678 w 12191627"/>
              <a:gd name="connsiteY665" fmla="*/ 782564 h 886329"/>
              <a:gd name="connsiteX666" fmla="*/ 10578381 w 12191627"/>
              <a:gd name="connsiteY666" fmla="*/ 819314 h 886329"/>
              <a:gd name="connsiteX667" fmla="*/ 10589189 w 12191627"/>
              <a:gd name="connsiteY667" fmla="*/ 819314 h 886329"/>
              <a:gd name="connsiteX668" fmla="*/ 10591892 w 12191627"/>
              <a:gd name="connsiteY668" fmla="*/ 782564 h 886329"/>
              <a:gd name="connsiteX669" fmla="*/ 10599999 w 12191627"/>
              <a:gd name="connsiteY669" fmla="*/ 782564 h 886329"/>
              <a:gd name="connsiteX670" fmla="*/ 10602701 w 12191627"/>
              <a:gd name="connsiteY670" fmla="*/ 819314 h 886329"/>
              <a:gd name="connsiteX671" fmla="*/ 10629723 w 12191627"/>
              <a:gd name="connsiteY671" fmla="*/ 825799 h 886329"/>
              <a:gd name="connsiteX672" fmla="*/ 10629723 w 12191627"/>
              <a:gd name="connsiteY672" fmla="*/ 843094 h 886329"/>
              <a:gd name="connsiteX673" fmla="*/ 10656746 w 12191627"/>
              <a:gd name="connsiteY673" fmla="*/ 843094 h 886329"/>
              <a:gd name="connsiteX674" fmla="*/ 10656746 w 12191627"/>
              <a:gd name="connsiteY674" fmla="*/ 834447 h 886329"/>
              <a:gd name="connsiteX675" fmla="*/ 10667555 w 12191627"/>
              <a:gd name="connsiteY675" fmla="*/ 834447 h 886329"/>
              <a:gd name="connsiteX676" fmla="*/ 10667555 w 12191627"/>
              <a:gd name="connsiteY676" fmla="*/ 843094 h 886329"/>
              <a:gd name="connsiteX677" fmla="*/ 10672959 w 12191627"/>
              <a:gd name="connsiteY677" fmla="*/ 843094 h 886329"/>
              <a:gd name="connsiteX678" fmla="*/ 10672959 w 12191627"/>
              <a:gd name="connsiteY678" fmla="*/ 808505 h 886329"/>
              <a:gd name="connsiteX679" fmla="*/ 10689173 w 12191627"/>
              <a:gd name="connsiteY679" fmla="*/ 808505 h 886329"/>
              <a:gd name="connsiteX680" fmla="*/ 10689173 w 12191627"/>
              <a:gd name="connsiteY680" fmla="*/ 814991 h 886329"/>
              <a:gd name="connsiteX681" fmla="*/ 10713493 w 12191627"/>
              <a:gd name="connsiteY681" fmla="*/ 814991 h 886329"/>
              <a:gd name="connsiteX682" fmla="*/ 10713493 w 12191627"/>
              <a:gd name="connsiteY682" fmla="*/ 810667 h 886329"/>
              <a:gd name="connsiteX683" fmla="*/ 10721600 w 12191627"/>
              <a:gd name="connsiteY683" fmla="*/ 810667 h 886329"/>
              <a:gd name="connsiteX684" fmla="*/ 10721600 w 12191627"/>
              <a:gd name="connsiteY684" fmla="*/ 814991 h 886329"/>
              <a:gd name="connsiteX685" fmla="*/ 10729707 w 12191627"/>
              <a:gd name="connsiteY685" fmla="*/ 814991 h 886329"/>
              <a:gd name="connsiteX686" fmla="*/ 10729707 w 12191627"/>
              <a:gd name="connsiteY686" fmla="*/ 806343 h 886329"/>
              <a:gd name="connsiteX687" fmla="*/ 10740516 w 12191627"/>
              <a:gd name="connsiteY687" fmla="*/ 806343 h 886329"/>
              <a:gd name="connsiteX688" fmla="*/ 10740516 w 12191627"/>
              <a:gd name="connsiteY688" fmla="*/ 799858 h 886329"/>
              <a:gd name="connsiteX689" fmla="*/ 10751325 w 12191627"/>
              <a:gd name="connsiteY689" fmla="*/ 799858 h 886329"/>
              <a:gd name="connsiteX690" fmla="*/ 10751325 w 12191627"/>
              <a:gd name="connsiteY690" fmla="*/ 806343 h 886329"/>
              <a:gd name="connsiteX691" fmla="*/ 10897247 w 12191627"/>
              <a:gd name="connsiteY691" fmla="*/ 806343 h 886329"/>
              <a:gd name="connsiteX692" fmla="*/ 10897247 w 12191627"/>
              <a:gd name="connsiteY692" fmla="*/ 810667 h 886329"/>
              <a:gd name="connsiteX693" fmla="*/ 10913460 w 12191627"/>
              <a:gd name="connsiteY693" fmla="*/ 810667 h 886329"/>
              <a:gd name="connsiteX694" fmla="*/ 10913460 w 12191627"/>
              <a:gd name="connsiteY694" fmla="*/ 806343 h 886329"/>
              <a:gd name="connsiteX695" fmla="*/ 10935078 w 12191627"/>
              <a:gd name="connsiteY695" fmla="*/ 806343 h 886329"/>
              <a:gd name="connsiteX696" fmla="*/ 10935078 w 12191627"/>
              <a:gd name="connsiteY696" fmla="*/ 812829 h 886329"/>
              <a:gd name="connsiteX697" fmla="*/ 10953994 w 12191627"/>
              <a:gd name="connsiteY697" fmla="*/ 812829 h 886329"/>
              <a:gd name="connsiteX698" fmla="*/ 10953994 w 12191627"/>
              <a:gd name="connsiteY698" fmla="*/ 836608 h 886329"/>
              <a:gd name="connsiteX699" fmla="*/ 10986421 w 12191627"/>
              <a:gd name="connsiteY699" fmla="*/ 838770 h 886329"/>
              <a:gd name="connsiteX700" fmla="*/ 10986421 w 12191627"/>
              <a:gd name="connsiteY700" fmla="*/ 817152 h 886329"/>
              <a:gd name="connsiteX701" fmla="*/ 10989123 w 12191627"/>
              <a:gd name="connsiteY701" fmla="*/ 817152 h 886329"/>
              <a:gd name="connsiteX702" fmla="*/ 10989123 w 12191627"/>
              <a:gd name="connsiteY702" fmla="*/ 838770 h 886329"/>
              <a:gd name="connsiteX703" fmla="*/ 10997230 w 12191627"/>
              <a:gd name="connsiteY703" fmla="*/ 838770 h 886329"/>
              <a:gd name="connsiteX704" fmla="*/ 10997230 w 12191627"/>
              <a:gd name="connsiteY704" fmla="*/ 797696 h 886329"/>
              <a:gd name="connsiteX705" fmla="*/ 11005337 w 12191627"/>
              <a:gd name="connsiteY705" fmla="*/ 797696 h 886329"/>
              <a:gd name="connsiteX706" fmla="*/ 11005337 w 12191627"/>
              <a:gd name="connsiteY706" fmla="*/ 840932 h 886329"/>
              <a:gd name="connsiteX707" fmla="*/ 11013444 w 12191627"/>
              <a:gd name="connsiteY707" fmla="*/ 840932 h 886329"/>
              <a:gd name="connsiteX708" fmla="*/ 11013444 w 12191627"/>
              <a:gd name="connsiteY708" fmla="*/ 810667 h 886329"/>
              <a:gd name="connsiteX709" fmla="*/ 11064787 w 12191627"/>
              <a:gd name="connsiteY709" fmla="*/ 810667 h 886329"/>
              <a:gd name="connsiteX710" fmla="*/ 11064787 w 12191627"/>
              <a:gd name="connsiteY710" fmla="*/ 836608 h 886329"/>
              <a:gd name="connsiteX711" fmla="*/ 11078298 w 12191627"/>
              <a:gd name="connsiteY711" fmla="*/ 836608 h 886329"/>
              <a:gd name="connsiteX712" fmla="*/ 11099916 w 12191627"/>
              <a:gd name="connsiteY712" fmla="*/ 404253 h 886329"/>
              <a:gd name="connsiteX713" fmla="*/ 11083702 w 12191627"/>
              <a:gd name="connsiteY713" fmla="*/ 382635 h 886329"/>
              <a:gd name="connsiteX714" fmla="*/ 11075595 w 12191627"/>
              <a:gd name="connsiteY714" fmla="*/ 378311 h 886329"/>
              <a:gd name="connsiteX715" fmla="*/ 11086405 w 12191627"/>
              <a:gd name="connsiteY715" fmla="*/ 354532 h 886329"/>
              <a:gd name="connsiteX716" fmla="*/ 11086405 w 12191627"/>
              <a:gd name="connsiteY716" fmla="*/ 337238 h 886329"/>
              <a:gd name="connsiteX717" fmla="*/ 11105320 w 12191627"/>
              <a:gd name="connsiteY717" fmla="*/ 337238 h 886329"/>
              <a:gd name="connsiteX718" fmla="*/ 11105320 w 12191627"/>
              <a:gd name="connsiteY718" fmla="*/ 315620 h 886329"/>
              <a:gd name="connsiteX719" fmla="*/ 11108023 w 12191627"/>
              <a:gd name="connsiteY719" fmla="*/ 311296 h 886329"/>
              <a:gd name="connsiteX720" fmla="*/ 11108023 w 12191627"/>
              <a:gd name="connsiteY720" fmla="*/ 233472 h 886329"/>
              <a:gd name="connsiteX721" fmla="*/ 11105320 w 12191627"/>
              <a:gd name="connsiteY721" fmla="*/ 226987 h 886329"/>
              <a:gd name="connsiteX722" fmla="*/ 11113427 w 12191627"/>
              <a:gd name="connsiteY722" fmla="*/ 220502 h 886329"/>
              <a:gd name="connsiteX723" fmla="*/ 11113427 w 12191627"/>
              <a:gd name="connsiteY723" fmla="*/ 162134 h 886329"/>
              <a:gd name="connsiteX724" fmla="*/ 11116129 w 12191627"/>
              <a:gd name="connsiteY724" fmla="*/ 157810 h 886329"/>
              <a:gd name="connsiteX725" fmla="*/ 11116129 w 12191627"/>
              <a:gd name="connsiteY725" fmla="*/ 101604 h 886329"/>
              <a:gd name="connsiteX726" fmla="*/ 11118832 w 12191627"/>
              <a:gd name="connsiteY726" fmla="*/ 99442 h 886329"/>
              <a:gd name="connsiteX727" fmla="*/ 11118832 w 12191627"/>
              <a:gd name="connsiteY727" fmla="*/ 82148 h 886329"/>
              <a:gd name="connsiteX728" fmla="*/ 11121534 w 12191627"/>
              <a:gd name="connsiteY728" fmla="*/ 79986 h 886329"/>
              <a:gd name="connsiteX729" fmla="*/ 11124236 w 12191627"/>
              <a:gd name="connsiteY729" fmla="*/ 82148 h 886329"/>
              <a:gd name="connsiteX730" fmla="*/ 11124236 w 12191627"/>
              <a:gd name="connsiteY730" fmla="*/ 99442 h 886329"/>
              <a:gd name="connsiteX731" fmla="*/ 11126938 w 12191627"/>
              <a:gd name="connsiteY731" fmla="*/ 101604 h 886329"/>
              <a:gd name="connsiteX732" fmla="*/ 11126938 w 12191627"/>
              <a:gd name="connsiteY732" fmla="*/ 157810 h 886329"/>
              <a:gd name="connsiteX733" fmla="*/ 11129641 w 12191627"/>
              <a:gd name="connsiteY733" fmla="*/ 162134 h 886329"/>
              <a:gd name="connsiteX734" fmla="*/ 11129641 w 12191627"/>
              <a:gd name="connsiteY734" fmla="*/ 220502 h 886329"/>
              <a:gd name="connsiteX735" fmla="*/ 11137747 w 12191627"/>
              <a:gd name="connsiteY735" fmla="*/ 226987 h 886329"/>
              <a:gd name="connsiteX736" fmla="*/ 11135045 w 12191627"/>
              <a:gd name="connsiteY736" fmla="*/ 233472 h 886329"/>
              <a:gd name="connsiteX737" fmla="*/ 11135045 w 12191627"/>
              <a:gd name="connsiteY737" fmla="*/ 311296 h 886329"/>
              <a:gd name="connsiteX738" fmla="*/ 11137747 w 12191627"/>
              <a:gd name="connsiteY738" fmla="*/ 315620 h 886329"/>
              <a:gd name="connsiteX739" fmla="*/ 11137747 w 12191627"/>
              <a:gd name="connsiteY739" fmla="*/ 337238 h 886329"/>
              <a:gd name="connsiteX740" fmla="*/ 11156663 w 12191627"/>
              <a:gd name="connsiteY740" fmla="*/ 337238 h 886329"/>
              <a:gd name="connsiteX741" fmla="*/ 11156663 w 12191627"/>
              <a:gd name="connsiteY741" fmla="*/ 354532 h 886329"/>
              <a:gd name="connsiteX742" fmla="*/ 11167472 w 12191627"/>
              <a:gd name="connsiteY742" fmla="*/ 378311 h 886329"/>
              <a:gd name="connsiteX743" fmla="*/ 11159365 w 12191627"/>
              <a:gd name="connsiteY743" fmla="*/ 382635 h 886329"/>
              <a:gd name="connsiteX744" fmla="*/ 11143152 w 12191627"/>
              <a:gd name="connsiteY744" fmla="*/ 404253 h 886329"/>
              <a:gd name="connsiteX745" fmla="*/ 11153961 w 12191627"/>
              <a:gd name="connsiteY745" fmla="*/ 657181 h 886329"/>
              <a:gd name="connsiteX746" fmla="*/ 11240433 w 12191627"/>
              <a:gd name="connsiteY746" fmla="*/ 657181 h 886329"/>
              <a:gd name="connsiteX747" fmla="*/ 11240433 w 12191627"/>
              <a:gd name="connsiteY747" fmla="*/ 732843 h 886329"/>
              <a:gd name="connsiteX748" fmla="*/ 11251242 w 12191627"/>
              <a:gd name="connsiteY748" fmla="*/ 732843 h 886329"/>
              <a:gd name="connsiteX749" fmla="*/ 11253944 w 12191627"/>
              <a:gd name="connsiteY749" fmla="*/ 726358 h 886329"/>
              <a:gd name="connsiteX750" fmla="*/ 11262051 w 12191627"/>
              <a:gd name="connsiteY750" fmla="*/ 726358 h 886329"/>
              <a:gd name="connsiteX751" fmla="*/ 11264753 w 12191627"/>
              <a:gd name="connsiteY751" fmla="*/ 735005 h 886329"/>
              <a:gd name="connsiteX752" fmla="*/ 11280967 w 12191627"/>
              <a:gd name="connsiteY752" fmla="*/ 735005 h 886329"/>
              <a:gd name="connsiteX753" fmla="*/ 11280967 w 12191627"/>
              <a:gd name="connsiteY753" fmla="*/ 728519 h 886329"/>
              <a:gd name="connsiteX754" fmla="*/ 11310692 w 12191627"/>
              <a:gd name="connsiteY754" fmla="*/ 728519 h 886329"/>
              <a:gd name="connsiteX755" fmla="*/ 11310692 w 12191627"/>
              <a:gd name="connsiteY755" fmla="*/ 735005 h 886329"/>
              <a:gd name="connsiteX756" fmla="*/ 11337714 w 12191627"/>
              <a:gd name="connsiteY756" fmla="*/ 735005 h 886329"/>
              <a:gd name="connsiteX757" fmla="*/ 11337714 w 12191627"/>
              <a:gd name="connsiteY757" fmla="*/ 780402 h 886329"/>
              <a:gd name="connsiteX758" fmla="*/ 11356630 w 12191627"/>
              <a:gd name="connsiteY758" fmla="*/ 780402 h 886329"/>
              <a:gd name="connsiteX759" fmla="*/ 11356630 w 12191627"/>
              <a:gd name="connsiteY759" fmla="*/ 767431 h 886329"/>
              <a:gd name="connsiteX760" fmla="*/ 11378248 w 12191627"/>
              <a:gd name="connsiteY760" fmla="*/ 767431 h 886329"/>
              <a:gd name="connsiteX761" fmla="*/ 11378248 w 12191627"/>
              <a:gd name="connsiteY761" fmla="*/ 588004 h 886329"/>
              <a:gd name="connsiteX762" fmla="*/ 11386355 w 12191627"/>
              <a:gd name="connsiteY762" fmla="*/ 581519 h 886329"/>
              <a:gd name="connsiteX763" fmla="*/ 11483636 w 12191627"/>
              <a:gd name="connsiteY763" fmla="*/ 581519 h 886329"/>
              <a:gd name="connsiteX764" fmla="*/ 11483636 w 12191627"/>
              <a:gd name="connsiteY764" fmla="*/ 590166 h 886329"/>
              <a:gd name="connsiteX765" fmla="*/ 11497147 w 12191627"/>
              <a:gd name="connsiteY765" fmla="*/ 590166 h 886329"/>
              <a:gd name="connsiteX766" fmla="*/ 11497147 w 12191627"/>
              <a:gd name="connsiteY766" fmla="*/ 704740 h 886329"/>
              <a:gd name="connsiteX767" fmla="*/ 11526872 w 12191627"/>
              <a:gd name="connsiteY767" fmla="*/ 704740 h 886329"/>
              <a:gd name="connsiteX768" fmla="*/ 11526872 w 12191627"/>
              <a:gd name="connsiteY768" fmla="*/ 637725 h 886329"/>
              <a:gd name="connsiteX769" fmla="*/ 11562001 w 12191627"/>
              <a:gd name="connsiteY769" fmla="*/ 637725 h 886329"/>
              <a:gd name="connsiteX770" fmla="*/ 11567406 w 12191627"/>
              <a:gd name="connsiteY770" fmla="*/ 633401 h 886329"/>
              <a:gd name="connsiteX771" fmla="*/ 11578215 w 12191627"/>
              <a:gd name="connsiteY771" fmla="*/ 633401 h 886329"/>
              <a:gd name="connsiteX772" fmla="*/ 11583619 w 12191627"/>
              <a:gd name="connsiteY772" fmla="*/ 637725 h 886329"/>
              <a:gd name="connsiteX773" fmla="*/ 11613344 w 12191627"/>
              <a:gd name="connsiteY773" fmla="*/ 637725 h 886329"/>
              <a:gd name="connsiteX774" fmla="*/ 11613344 w 12191627"/>
              <a:gd name="connsiteY774" fmla="*/ 520989 h 886329"/>
              <a:gd name="connsiteX775" fmla="*/ 11689007 w 12191627"/>
              <a:gd name="connsiteY775" fmla="*/ 510180 h 886329"/>
              <a:gd name="connsiteX776" fmla="*/ 11689007 w 12191627"/>
              <a:gd name="connsiteY776" fmla="*/ 518827 h 886329"/>
              <a:gd name="connsiteX777" fmla="*/ 11724137 w 12191627"/>
              <a:gd name="connsiteY777" fmla="*/ 518827 h 886329"/>
              <a:gd name="connsiteX778" fmla="*/ 11724137 w 12191627"/>
              <a:gd name="connsiteY778" fmla="*/ 773917 h 886329"/>
              <a:gd name="connsiteX779" fmla="*/ 11753862 w 12191627"/>
              <a:gd name="connsiteY779" fmla="*/ 773917 h 886329"/>
              <a:gd name="connsiteX780" fmla="*/ 11753862 w 12191627"/>
              <a:gd name="connsiteY780" fmla="*/ 769593 h 886329"/>
              <a:gd name="connsiteX781" fmla="*/ 11770075 w 12191627"/>
              <a:gd name="connsiteY781" fmla="*/ 769593 h 886329"/>
              <a:gd name="connsiteX782" fmla="*/ 11770075 w 12191627"/>
              <a:gd name="connsiteY782" fmla="*/ 773917 h 886329"/>
              <a:gd name="connsiteX783" fmla="*/ 11802502 w 12191627"/>
              <a:gd name="connsiteY783" fmla="*/ 773917 h 886329"/>
              <a:gd name="connsiteX784" fmla="*/ 11802502 w 12191627"/>
              <a:gd name="connsiteY784" fmla="*/ 760946 h 886329"/>
              <a:gd name="connsiteX785" fmla="*/ 11840334 w 12191627"/>
              <a:gd name="connsiteY785" fmla="*/ 760946 h 886329"/>
              <a:gd name="connsiteX786" fmla="*/ 11840334 w 12191627"/>
              <a:gd name="connsiteY786" fmla="*/ 756623 h 886329"/>
              <a:gd name="connsiteX787" fmla="*/ 11856547 w 12191627"/>
              <a:gd name="connsiteY787" fmla="*/ 756623 h 886329"/>
              <a:gd name="connsiteX788" fmla="*/ 11856547 w 12191627"/>
              <a:gd name="connsiteY788" fmla="*/ 760946 h 886329"/>
              <a:gd name="connsiteX789" fmla="*/ 11883570 w 12191627"/>
              <a:gd name="connsiteY789" fmla="*/ 760946 h 886329"/>
              <a:gd name="connsiteX790" fmla="*/ 11883570 w 12191627"/>
              <a:gd name="connsiteY790" fmla="*/ 743652 h 886329"/>
              <a:gd name="connsiteX791" fmla="*/ 11894379 w 12191627"/>
              <a:gd name="connsiteY791" fmla="*/ 743652 h 886329"/>
              <a:gd name="connsiteX792" fmla="*/ 11894379 w 12191627"/>
              <a:gd name="connsiteY792" fmla="*/ 730681 h 886329"/>
              <a:gd name="connsiteX793" fmla="*/ 11970042 w 12191627"/>
              <a:gd name="connsiteY793" fmla="*/ 730681 h 886329"/>
              <a:gd name="connsiteX794" fmla="*/ 11970042 w 12191627"/>
              <a:gd name="connsiteY794" fmla="*/ 700416 h 886329"/>
              <a:gd name="connsiteX795" fmla="*/ 11994362 w 12191627"/>
              <a:gd name="connsiteY795" fmla="*/ 700416 h 886329"/>
              <a:gd name="connsiteX796" fmla="*/ 11994362 w 12191627"/>
              <a:gd name="connsiteY796" fmla="*/ 693931 h 886329"/>
              <a:gd name="connsiteX797" fmla="*/ 12010576 w 12191627"/>
              <a:gd name="connsiteY797" fmla="*/ 693931 h 886329"/>
              <a:gd name="connsiteX798" fmla="*/ 12010576 w 12191627"/>
              <a:gd name="connsiteY798" fmla="*/ 700416 h 886329"/>
              <a:gd name="connsiteX799" fmla="*/ 12032194 w 12191627"/>
              <a:gd name="connsiteY799" fmla="*/ 700416 h 886329"/>
              <a:gd name="connsiteX800" fmla="*/ 12032194 w 12191627"/>
              <a:gd name="connsiteY800" fmla="*/ 750137 h 886329"/>
              <a:gd name="connsiteX801" fmla="*/ 12075430 w 12191627"/>
              <a:gd name="connsiteY801" fmla="*/ 750137 h 886329"/>
              <a:gd name="connsiteX802" fmla="*/ 12075430 w 12191627"/>
              <a:gd name="connsiteY802" fmla="*/ 724196 h 886329"/>
              <a:gd name="connsiteX803" fmla="*/ 12126773 w 12191627"/>
              <a:gd name="connsiteY803" fmla="*/ 724196 h 886329"/>
              <a:gd name="connsiteX804" fmla="*/ 12126773 w 12191627"/>
              <a:gd name="connsiteY804" fmla="*/ 693931 h 886329"/>
              <a:gd name="connsiteX805" fmla="*/ 12191627 w 12191627"/>
              <a:gd name="connsiteY805" fmla="*/ 693931 h 886329"/>
              <a:gd name="connsiteX806" fmla="*/ 12191627 w 12191627"/>
              <a:gd name="connsiteY806" fmla="*/ 886329 h 886329"/>
              <a:gd name="connsiteX807" fmla="*/ 9548589 w 12191627"/>
              <a:gd name="connsiteY807" fmla="*/ 886329 h 886329"/>
              <a:gd name="connsiteX808" fmla="*/ 8511957 w 12191627"/>
              <a:gd name="connsiteY808" fmla="*/ 886329 h 886329"/>
              <a:gd name="connsiteX809" fmla="*/ 8323543 w 12191627"/>
              <a:gd name="connsiteY809" fmla="*/ 886329 h 886329"/>
              <a:gd name="connsiteX810" fmla="*/ 8246334 w 12191627"/>
              <a:gd name="connsiteY810" fmla="*/ 886329 h 886329"/>
              <a:gd name="connsiteX811" fmla="*/ 8065345 w 12191627"/>
              <a:gd name="connsiteY811" fmla="*/ 886329 h 886329"/>
              <a:gd name="connsiteX812" fmla="*/ 4939062 w 12191627"/>
              <a:gd name="connsiteY812" fmla="*/ 886329 h 886329"/>
              <a:gd name="connsiteX813" fmla="*/ 4205110 w 12191627"/>
              <a:gd name="connsiteY813" fmla="*/ 886329 h 886329"/>
              <a:gd name="connsiteX814" fmla="*/ 4175786 w 12191627"/>
              <a:gd name="connsiteY814" fmla="*/ 886329 h 886329"/>
              <a:gd name="connsiteX815" fmla="*/ 3464904 w 12191627"/>
              <a:gd name="connsiteY815" fmla="*/ 886329 h 886329"/>
              <a:gd name="connsiteX816" fmla="*/ 0 w 12191627"/>
              <a:gd name="connsiteY816" fmla="*/ 886329 h 886329"/>
              <a:gd name="connsiteX817" fmla="*/ 0 w 12191627"/>
              <a:gd name="connsiteY817" fmla="*/ 693931 h 886329"/>
              <a:gd name="connsiteX818" fmla="*/ 69125 w 12191627"/>
              <a:gd name="connsiteY818" fmla="*/ 693931 h 886329"/>
              <a:gd name="connsiteX819" fmla="*/ 69125 w 12191627"/>
              <a:gd name="connsiteY819" fmla="*/ 724196 h 886329"/>
              <a:gd name="connsiteX820" fmla="*/ 123849 w 12191627"/>
              <a:gd name="connsiteY820" fmla="*/ 724196 h 886329"/>
              <a:gd name="connsiteX821" fmla="*/ 123849 w 12191627"/>
              <a:gd name="connsiteY821" fmla="*/ 750137 h 886329"/>
              <a:gd name="connsiteX822" fmla="*/ 169933 w 12191627"/>
              <a:gd name="connsiteY822" fmla="*/ 750137 h 886329"/>
              <a:gd name="connsiteX823" fmla="*/ 169933 w 12191627"/>
              <a:gd name="connsiteY823" fmla="*/ 700416 h 886329"/>
              <a:gd name="connsiteX824" fmla="*/ 192975 w 12191627"/>
              <a:gd name="connsiteY824" fmla="*/ 700416 h 886329"/>
              <a:gd name="connsiteX825" fmla="*/ 192975 w 12191627"/>
              <a:gd name="connsiteY825" fmla="*/ 693931 h 886329"/>
              <a:gd name="connsiteX826" fmla="*/ 210256 w 12191627"/>
              <a:gd name="connsiteY826" fmla="*/ 693931 h 886329"/>
              <a:gd name="connsiteX827" fmla="*/ 210256 w 12191627"/>
              <a:gd name="connsiteY827" fmla="*/ 700416 h 886329"/>
              <a:gd name="connsiteX828" fmla="*/ 236178 w 12191627"/>
              <a:gd name="connsiteY828" fmla="*/ 700416 h 886329"/>
              <a:gd name="connsiteX829" fmla="*/ 236178 w 12191627"/>
              <a:gd name="connsiteY829" fmla="*/ 730681 h 886329"/>
              <a:gd name="connsiteX830" fmla="*/ 316824 w 12191627"/>
              <a:gd name="connsiteY830" fmla="*/ 730681 h 886329"/>
              <a:gd name="connsiteX831" fmla="*/ 316824 w 12191627"/>
              <a:gd name="connsiteY831" fmla="*/ 743652 h 886329"/>
              <a:gd name="connsiteX832" fmla="*/ 328344 w 12191627"/>
              <a:gd name="connsiteY832" fmla="*/ 743652 h 886329"/>
              <a:gd name="connsiteX833" fmla="*/ 328344 w 12191627"/>
              <a:gd name="connsiteY833" fmla="*/ 760946 h 886329"/>
              <a:gd name="connsiteX834" fmla="*/ 357147 w 12191627"/>
              <a:gd name="connsiteY834" fmla="*/ 760946 h 886329"/>
              <a:gd name="connsiteX835" fmla="*/ 357147 w 12191627"/>
              <a:gd name="connsiteY835" fmla="*/ 756623 h 886329"/>
              <a:gd name="connsiteX836" fmla="*/ 374428 w 12191627"/>
              <a:gd name="connsiteY836" fmla="*/ 756623 h 886329"/>
              <a:gd name="connsiteX837" fmla="*/ 374428 w 12191627"/>
              <a:gd name="connsiteY837" fmla="*/ 760946 h 886329"/>
              <a:gd name="connsiteX838" fmla="*/ 414751 w 12191627"/>
              <a:gd name="connsiteY838" fmla="*/ 760946 h 886329"/>
              <a:gd name="connsiteX839" fmla="*/ 414751 w 12191627"/>
              <a:gd name="connsiteY839" fmla="*/ 773917 h 886329"/>
              <a:gd name="connsiteX840" fmla="*/ 449313 w 12191627"/>
              <a:gd name="connsiteY840" fmla="*/ 773917 h 886329"/>
              <a:gd name="connsiteX841" fmla="*/ 449313 w 12191627"/>
              <a:gd name="connsiteY841" fmla="*/ 769593 h 886329"/>
              <a:gd name="connsiteX842" fmla="*/ 466595 w 12191627"/>
              <a:gd name="connsiteY842" fmla="*/ 769593 h 886329"/>
              <a:gd name="connsiteX843" fmla="*/ 466595 w 12191627"/>
              <a:gd name="connsiteY843" fmla="*/ 773917 h 886329"/>
              <a:gd name="connsiteX844" fmla="*/ 498277 w 12191627"/>
              <a:gd name="connsiteY844" fmla="*/ 773917 h 886329"/>
              <a:gd name="connsiteX845" fmla="*/ 498277 w 12191627"/>
              <a:gd name="connsiteY845" fmla="*/ 518827 h 886329"/>
              <a:gd name="connsiteX846" fmla="*/ 535720 w 12191627"/>
              <a:gd name="connsiteY846" fmla="*/ 518827 h 886329"/>
              <a:gd name="connsiteX847" fmla="*/ 535720 w 12191627"/>
              <a:gd name="connsiteY847" fmla="*/ 510180 h 886329"/>
              <a:gd name="connsiteX848" fmla="*/ 616366 w 12191627"/>
              <a:gd name="connsiteY848" fmla="*/ 520989 h 886329"/>
              <a:gd name="connsiteX849" fmla="*/ 616366 w 12191627"/>
              <a:gd name="connsiteY849" fmla="*/ 637725 h 886329"/>
              <a:gd name="connsiteX850" fmla="*/ 648048 w 12191627"/>
              <a:gd name="connsiteY850" fmla="*/ 637725 h 886329"/>
              <a:gd name="connsiteX851" fmla="*/ 653808 w 12191627"/>
              <a:gd name="connsiteY851" fmla="*/ 633401 h 886329"/>
              <a:gd name="connsiteX852" fmla="*/ 665329 w 12191627"/>
              <a:gd name="connsiteY852" fmla="*/ 633401 h 886329"/>
              <a:gd name="connsiteX853" fmla="*/ 671090 w 12191627"/>
              <a:gd name="connsiteY853" fmla="*/ 637725 h 886329"/>
              <a:gd name="connsiteX854" fmla="*/ 708532 w 12191627"/>
              <a:gd name="connsiteY854" fmla="*/ 637725 h 886329"/>
              <a:gd name="connsiteX855" fmla="*/ 708532 w 12191627"/>
              <a:gd name="connsiteY855" fmla="*/ 704740 h 886329"/>
              <a:gd name="connsiteX856" fmla="*/ 740215 w 12191627"/>
              <a:gd name="connsiteY856" fmla="*/ 704740 h 886329"/>
              <a:gd name="connsiteX857" fmla="*/ 740215 w 12191627"/>
              <a:gd name="connsiteY857" fmla="*/ 590166 h 886329"/>
              <a:gd name="connsiteX858" fmla="*/ 754616 w 12191627"/>
              <a:gd name="connsiteY858" fmla="*/ 590166 h 886329"/>
              <a:gd name="connsiteX859" fmla="*/ 754616 w 12191627"/>
              <a:gd name="connsiteY859" fmla="*/ 581519 h 886329"/>
              <a:gd name="connsiteX860" fmla="*/ 858303 w 12191627"/>
              <a:gd name="connsiteY860" fmla="*/ 581519 h 886329"/>
              <a:gd name="connsiteX861" fmla="*/ 866944 w 12191627"/>
              <a:gd name="connsiteY861" fmla="*/ 588004 h 886329"/>
              <a:gd name="connsiteX862" fmla="*/ 866944 w 12191627"/>
              <a:gd name="connsiteY862" fmla="*/ 767431 h 886329"/>
              <a:gd name="connsiteX863" fmla="*/ 889986 w 12191627"/>
              <a:gd name="connsiteY863" fmla="*/ 767431 h 886329"/>
              <a:gd name="connsiteX864" fmla="*/ 889986 w 12191627"/>
              <a:gd name="connsiteY864" fmla="*/ 780402 h 886329"/>
              <a:gd name="connsiteX865" fmla="*/ 910147 w 12191627"/>
              <a:gd name="connsiteY865" fmla="*/ 780402 h 886329"/>
              <a:gd name="connsiteX866" fmla="*/ 910147 w 12191627"/>
              <a:gd name="connsiteY866" fmla="*/ 735005 h 886329"/>
              <a:gd name="connsiteX867" fmla="*/ 938949 w 12191627"/>
              <a:gd name="connsiteY867" fmla="*/ 735005 h 886329"/>
              <a:gd name="connsiteX868" fmla="*/ 938949 w 12191627"/>
              <a:gd name="connsiteY868" fmla="*/ 728519 h 886329"/>
              <a:gd name="connsiteX869" fmla="*/ 970632 w 12191627"/>
              <a:gd name="connsiteY869" fmla="*/ 728519 h 886329"/>
              <a:gd name="connsiteX870" fmla="*/ 970632 w 12191627"/>
              <a:gd name="connsiteY870" fmla="*/ 735005 h 886329"/>
              <a:gd name="connsiteX871" fmla="*/ 987913 w 12191627"/>
              <a:gd name="connsiteY871" fmla="*/ 735005 h 886329"/>
              <a:gd name="connsiteX872" fmla="*/ 990793 w 12191627"/>
              <a:gd name="connsiteY872" fmla="*/ 726358 h 886329"/>
              <a:gd name="connsiteX873" fmla="*/ 999434 w 12191627"/>
              <a:gd name="connsiteY873" fmla="*/ 726358 h 886329"/>
              <a:gd name="connsiteX874" fmla="*/ 1002314 w 12191627"/>
              <a:gd name="connsiteY874" fmla="*/ 732843 h 886329"/>
              <a:gd name="connsiteX875" fmla="*/ 1013835 w 12191627"/>
              <a:gd name="connsiteY875" fmla="*/ 732843 h 886329"/>
              <a:gd name="connsiteX876" fmla="*/ 1013835 w 12191627"/>
              <a:gd name="connsiteY876" fmla="*/ 657181 h 886329"/>
              <a:gd name="connsiteX877" fmla="*/ 1106002 w 12191627"/>
              <a:gd name="connsiteY877" fmla="*/ 657181 h 886329"/>
              <a:gd name="connsiteX878" fmla="*/ 1117523 w 12191627"/>
              <a:gd name="connsiteY878" fmla="*/ 404253 h 886329"/>
              <a:gd name="connsiteX879" fmla="*/ 1100241 w 12191627"/>
              <a:gd name="connsiteY879" fmla="*/ 382635 h 886329"/>
              <a:gd name="connsiteX880" fmla="*/ 1091601 w 12191627"/>
              <a:gd name="connsiteY880" fmla="*/ 378311 h 886329"/>
              <a:gd name="connsiteX881" fmla="*/ 1103121 w 12191627"/>
              <a:gd name="connsiteY881" fmla="*/ 354532 h 886329"/>
              <a:gd name="connsiteX882" fmla="*/ 1103121 w 12191627"/>
              <a:gd name="connsiteY882" fmla="*/ 337238 h 886329"/>
              <a:gd name="connsiteX883" fmla="*/ 1123283 w 12191627"/>
              <a:gd name="connsiteY883" fmla="*/ 337238 h 886329"/>
              <a:gd name="connsiteX884" fmla="*/ 1123283 w 12191627"/>
              <a:gd name="connsiteY884" fmla="*/ 315620 h 886329"/>
              <a:gd name="connsiteX885" fmla="*/ 1126163 w 12191627"/>
              <a:gd name="connsiteY885" fmla="*/ 311296 h 886329"/>
              <a:gd name="connsiteX886" fmla="*/ 1126163 w 12191627"/>
              <a:gd name="connsiteY886" fmla="*/ 233472 h 886329"/>
              <a:gd name="connsiteX887" fmla="*/ 1123283 w 12191627"/>
              <a:gd name="connsiteY887" fmla="*/ 226987 h 886329"/>
              <a:gd name="connsiteX888" fmla="*/ 1131923 w 12191627"/>
              <a:gd name="connsiteY888" fmla="*/ 220502 h 886329"/>
              <a:gd name="connsiteX889" fmla="*/ 1131923 w 12191627"/>
              <a:gd name="connsiteY889" fmla="*/ 162134 h 886329"/>
              <a:gd name="connsiteX890" fmla="*/ 1134804 w 12191627"/>
              <a:gd name="connsiteY890" fmla="*/ 157810 h 886329"/>
              <a:gd name="connsiteX891" fmla="*/ 1134804 w 12191627"/>
              <a:gd name="connsiteY891" fmla="*/ 101604 h 886329"/>
              <a:gd name="connsiteX892" fmla="*/ 1137684 w 12191627"/>
              <a:gd name="connsiteY892" fmla="*/ 99442 h 886329"/>
              <a:gd name="connsiteX893" fmla="*/ 1137684 w 12191627"/>
              <a:gd name="connsiteY893" fmla="*/ 82148 h 886329"/>
              <a:gd name="connsiteX894" fmla="*/ 1140564 w 12191627"/>
              <a:gd name="connsiteY894" fmla="*/ 79986 h 886329"/>
              <a:gd name="connsiteX895" fmla="*/ 1143444 w 12191627"/>
              <a:gd name="connsiteY895" fmla="*/ 82148 h 886329"/>
              <a:gd name="connsiteX896" fmla="*/ 1143444 w 12191627"/>
              <a:gd name="connsiteY896" fmla="*/ 99442 h 886329"/>
              <a:gd name="connsiteX897" fmla="*/ 1146325 w 12191627"/>
              <a:gd name="connsiteY897" fmla="*/ 101604 h 886329"/>
              <a:gd name="connsiteX898" fmla="*/ 1146325 w 12191627"/>
              <a:gd name="connsiteY898" fmla="*/ 157810 h 886329"/>
              <a:gd name="connsiteX899" fmla="*/ 1149205 w 12191627"/>
              <a:gd name="connsiteY899" fmla="*/ 162134 h 886329"/>
              <a:gd name="connsiteX900" fmla="*/ 1149205 w 12191627"/>
              <a:gd name="connsiteY900" fmla="*/ 220502 h 886329"/>
              <a:gd name="connsiteX901" fmla="*/ 1157846 w 12191627"/>
              <a:gd name="connsiteY901" fmla="*/ 226987 h 886329"/>
              <a:gd name="connsiteX902" fmla="*/ 1154965 w 12191627"/>
              <a:gd name="connsiteY902" fmla="*/ 233472 h 886329"/>
              <a:gd name="connsiteX903" fmla="*/ 1154965 w 12191627"/>
              <a:gd name="connsiteY903" fmla="*/ 311296 h 886329"/>
              <a:gd name="connsiteX904" fmla="*/ 1157846 w 12191627"/>
              <a:gd name="connsiteY904" fmla="*/ 315620 h 886329"/>
              <a:gd name="connsiteX905" fmla="*/ 1157846 w 12191627"/>
              <a:gd name="connsiteY905" fmla="*/ 337238 h 886329"/>
              <a:gd name="connsiteX906" fmla="*/ 1178007 w 12191627"/>
              <a:gd name="connsiteY906" fmla="*/ 337238 h 886329"/>
              <a:gd name="connsiteX907" fmla="*/ 1178007 w 12191627"/>
              <a:gd name="connsiteY907" fmla="*/ 354532 h 886329"/>
              <a:gd name="connsiteX908" fmla="*/ 1189528 w 12191627"/>
              <a:gd name="connsiteY908" fmla="*/ 378311 h 886329"/>
              <a:gd name="connsiteX909" fmla="*/ 1180887 w 12191627"/>
              <a:gd name="connsiteY909" fmla="*/ 382635 h 886329"/>
              <a:gd name="connsiteX910" fmla="*/ 1163606 w 12191627"/>
              <a:gd name="connsiteY910" fmla="*/ 404253 h 886329"/>
              <a:gd name="connsiteX911" fmla="*/ 1186648 w 12191627"/>
              <a:gd name="connsiteY911" fmla="*/ 836608 h 886329"/>
              <a:gd name="connsiteX912" fmla="*/ 1201049 w 12191627"/>
              <a:gd name="connsiteY912" fmla="*/ 836608 h 886329"/>
              <a:gd name="connsiteX913" fmla="*/ 1201049 w 12191627"/>
              <a:gd name="connsiteY913" fmla="*/ 810667 h 886329"/>
              <a:gd name="connsiteX914" fmla="*/ 1255773 w 12191627"/>
              <a:gd name="connsiteY914" fmla="*/ 810667 h 886329"/>
              <a:gd name="connsiteX915" fmla="*/ 1255773 w 12191627"/>
              <a:gd name="connsiteY915" fmla="*/ 840932 h 886329"/>
              <a:gd name="connsiteX916" fmla="*/ 1264413 w 12191627"/>
              <a:gd name="connsiteY916" fmla="*/ 840932 h 886329"/>
              <a:gd name="connsiteX917" fmla="*/ 1264413 w 12191627"/>
              <a:gd name="connsiteY917" fmla="*/ 797696 h 886329"/>
              <a:gd name="connsiteX918" fmla="*/ 1273054 w 12191627"/>
              <a:gd name="connsiteY918" fmla="*/ 797696 h 886329"/>
              <a:gd name="connsiteX919" fmla="*/ 1273054 w 12191627"/>
              <a:gd name="connsiteY919" fmla="*/ 838770 h 886329"/>
              <a:gd name="connsiteX920" fmla="*/ 1281694 w 12191627"/>
              <a:gd name="connsiteY920" fmla="*/ 838770 h 886329"/>
              <a:gd name="connsiteX921" fmla="*/ 1281694 w 12191627"/>
              <a:gd name="connsiteY921" fmla="*/ 817152 h 886329"/>
              <a:gd name="connsiteX922" fmla="*/ 1284575 w 12191627"/>
              <a:gd name="connsiteY922" fmla="*/ 817152 h 886329"/>
              <a:gd name="connsiteX923" fmla="*/ 1284575 w 12191627"/>
              <a:gd name="connsiteY923" fmla="*/ 838770 h 886329"/>
              <a:gd name="connsiteX924" fmla="*/ 1319137 w 12191627"/>
              <a:gd name="connsiteY924" fmla="*/ 836608 h 886329"/>
              <a:gd name="connsiteX925" fmla="*/ 1319137 w 12191627"/>
              <a:gd name="connsiteY925" fmla="*/ 812829 h 886329"/>
              <a:gd name="connsiteX926" fmla="*/ 1339299 w 12191627"/>
              <a:gd name="connsiteY926" fmla="*/ 812829 h 886329"/>
              <a:gd name="connsiteX927" fmla="*/ 1339299 w 12191627"/>
              <a:gd name="connsiteY927" fmla="*/ 806343 h 886329"/>
              <a:gd name="connsiteX928" fmla="*/ 1362340 w 12191627"/>
              <a:gd name="connsiteY928" fmla="*/ 806343 h 886329"/>
              <a:gd name="connsiteX929" fmla="*/ 1362340 w 12191627"/>
              <a:gd name="connsiteY929" fmla="*/ 810667 h 886329"/>
              <a:gd name="connsiteX930" fmla="*/ 1379622 w 12191627"/>
              <a:gd name="connsiteY930" fmla="*/ 810667 h 886329"/>
              <a:gd name="connsiteX931" fmla="*/ 1379622 w 12191627"/>
              <a:gd name="connsiteY931" fmla="*/ 806343 h 886329"/>
              <a:gd name="connsiteX932" fmla="*/ 1535153 w 12191627"/>
              <a:gd name="connsiteY932" fmla="*/ 806343 h 886329"/>
              <a:gd name="connsiteX933" fmla="*/ 1535153 w 12191627"/>
              <a:gd name="connsiteY933" fmla="*/ 799858 h 886329"/>
              <a:gd name="connsiteX934" fmla="*/ 1546674 w 12191627"/>
              <a:gd name="connsiteY934" fmla="*/ 799858 h 886329"/>
              <a:gd name="connsiteX935" fmla="*/ 1546674 w 12191627"/>
              <a:gd name="connsiteY935" fmla="*/ 806343 h 886329"/>
              <a:gd name="connsiteX936" fmla="*/ 1558195 w 12191627"/>
              <a:gd name="connsiteY936" fmla="*/ 806343 h 886329"/>
              <a:gd name="connsiteX937" fmla="*/ 1558195 w 12191627"/>
              <a:gd name="connsiteY937" fmla="*/ 814991 h 886329"/>
              <a:gd name="connsiteX938" fmla="*/ 1566835 w 12191627"/>
              <a:gd name="connsiteY938" fmla="*/ 814991 h 886329"/>
              <a:gd name="connsiteX939" fmla="*/ 1566835 w 12191627"/>
              <a:gd name="connsiteY939" fmla="*/ 810667 h 886329"/>
              <a:gd name="connsiteX940" fmla="*/ 1575476 w 12191627"/>
              <a:gd name="connsiteY940" fmla="*/ 810667 h 886329"/>
              <a:gd name="connsiteX941" fmla="*/ 1575476 w 12191627"/>
              <a:gd name="connsiteY941" fmla="*/ 814991 h 886329"/>
              <a:gd name="connsiteX942" fmla="*/ 1601398 w 12191627"/>
              <a:gd name="connsiteY942" fmla="*/ 814991 h 886329"/>
              <a:gd name="connsiteX943" fmla="*/ 1601398 w 12191627"/>
              <a:gd name="connsiteY943" fmla="*/ 808505 h 886329"/>
              <a:gd name="connsiteX944" fmla="*/ 1618679 w 12191627"/>
              <a:gd name="connsiteY944" fmla="*/ 808505 h 886329"/>
              <a:gd name="connsiteX945" fmla="*/ 1618679 w 12191627"/>
              <a:gd name="connsiteY945" fmla="*/ 843094 h 886329"/>
              <a:gd name="connsiteX946" fmla="*/ 1624440 w 12191627"/>
              <a:gd name="connsiteY946" fmla="*/ 843094 h 886329"/>
              <a:gd name="connsiteX947" fmla="*/ 1624440 w 12191627"/>
              <a:gd name="connsiteY947" fmla="*/ 834447 h 886329"/>
              <a:gd name="connsiteX948" fmla="*/ 1635961 w 12191627"/>
              <a:gd name="connsiteY948" fmla="*/ 834447 h 886329"/>
              <a:gd name="connsiteX949" fmla="*/ 1635961 w 12191627"/>
              <a:gd name="connsiteY949" fmla="*/ 843094 h 886329"/>
              <a:gd name="connsiteX950" fmla="*/ 1664763 w 12191627"/>
              <a:gd name="connsiteY950" fmla="*/ 843094 h 886329"/>
              <a:gd name="connsiteX951" fmla="*/ 1664763 w 12191627"/>
              <a:gd name="connsiteY951" fmla="*/ 825799 h 886329"/>
              <a:gd name="connsiteX952" fmla="*/ 1693565 w 12191627"/>
              <a:gd name="connsiteY952" fmla="*/ 819314 h 886329"/>
              <a:gd name="connsiteX953" fmla="*/ 1696445 w 12191627"/>
              <a:gd name="connsiteY953" fmla="*/ 782564 h 886329"/>
              <a:gd name="connsiteX954" fmla="*/ 1705086 w 12191627"/>
              <a:gd name="connsiteY954" fmla="*/ 782564 h 886329"/>
              <a:gd name="connsiteX955" fmla="*/ 1707966 w 12191627"/>
              <a:gd name="connsiteY955" fmla="*/ 819314 h 886329"/>
              <a:gd name="connsiteX956" fmla="*/ 1719487 w 12191627"/>
              <a:gd name="connsiteY956" fmla="*/ 819314 h 886329"/>
              <a:gd name="connsiteX957" fmla="*/ 1722367 w 12191627"/>
              <a:gd name="connsiteY957" fmla="*/ 782564 h 886329"/>
              <a:gd name="connsiteX958" fmla="*/ 1731008 w 12191627"/>
              <a:gd name="connsiteY958" fmla="*/ 782564 h 886329"/>
              <a:gd name="connsiteX959" fmla="*/ 1733888 w 12191627"/>
              <a:gd name="connsiteY959" fmla="*/ 814991 h 886329"/>
              <a:gd name="connsiteX960" fmla="*/ 1745409 w 12191627"/>
              <a:gd name="connsiteY960" fmla="*/ 814991 h 886329"/>
              <a:gd name="connsiteX961" fmla="*/ 1745409 w 12191627"/>
              <a:gd name="connsiteY961" fmla="*/ 819314 h 886329"/>
              <a:gd name="connsiteX962" fmla="*/ 1756929 w 12191627"/>
              <a:gd name="connsiteY962" fmla="*/ 819314 h 886329"/>
              <a:gd name="connsiteX963" fmla="*/ 1756929 w 12191627"/>
              <a:gd name="connsiteY963" fmla="*/ 814991 h 886329"/>
              <a:gd name="connsiteX964" fmla="*/ 1771331 w 12191627"/>
              <a:gd name="connsiteY964" fmla="*/ 814991 h 886329"/>
              <a:gd name="connsiteX965" fmla="*/ 1771331 w 12191627"/>
              <a:gd name="connsiteY965" fmla="*/ 823638 h 886329"/>
              <a:gd name="connsiteX966" fmla="*/ 1777091 w 12191627"/>
              <a:gd name="connsiteY966" fmla="*/ 825799 h 886329"/>
              <a:gd name="connsiteX967" fmla="*/ 1777091 w 12191627"/>
              <a:gd name="connsiteY967" fmla="*/ 832285 h 886329"/>
              <a:gd name="connsiteX968" fmla="*/ 1777091 w 12191627"/>
              <a:gd name="connsiteY968" fmla="*/ 845255 h 886329"/>
              <a:gd name="connsiteX969" fmla="*/ 1808773 w 12191627"/>
              <a:gd name="connsiteY969" fmla="*/ 845255 h 886329"/>
              <a:gd name="connsiteX970" fmla="*/ 1808773 w 12191627"/>
              <a:gd name="connsiteY970" fmla="*/ 810667 h 886329"/>
              <a:gd name="connsiteX971" fmla="*/ 1800133 w 12191627"/>
              <a:gd name="connsiteY971" fmla="*/ 810667 h 886329"/>
              <a:gd name="connsiteX972" fmla="*/ 1800133 w 12191627"/>
              <a:gd name="connsiteY972" fmla="*/ 806343 h 886329"/>
              <a:gd name="connsiteX973" fmla="*/ 1814534 w 12191627"/>
              <a:gd name="connsiteY973" fmla="*/ 806343 h 886329"/>
              <a:gd name="connsiteX974" fmla="*/ 1814534 w 12191627"/>
              <a:gd name="connsiteY974" fmla="*/ 789049 h 886329"/>
              <a:gd name="connsiteX975" fmla="*/ 1923982 w 12191627"/>
              <a:gd name="connsiteY975" fmla="*/ 789049 h 886329"/>
              <a:gd name="connsiteX976" fmla="*/ 1923982 w 12191627"/>
              <a:gd name="connsiteY976" fmla="*/ 806343 h 886329"/>
              <a:gd name="connsiteX977" fmla="*/ 1955664 w 12191627"/>
              <a:gd name="connsiteY977" fmla="*/ 804182 h 886329"/>
              <a:gd name="connsiteX978" fmla="*/ 1955664 w 12191627"/>
              <a:gd name="connsiteY978" fmla="*/ 786887 h 886329"/>
              <a:gd name="connsiteX979" fmla="*/ 1967185 w 12191627"/>
              <a:gd name="connsiteY979" fmla="*/ 786887 h 886329"/>
              <a:gd name="connsiteX980" fmla="*/ 1967185 w 12191627"/>
              <a:gd name="connsiteY980" fmla="*/ 756623 h 886329"/>
              <a:gd name="connsiteX981" fmla="*/ 1981586 w 12191627"/>
              <a:gd name="connsiteY981" fmla="*/ 756623 h 886329"/>
              <a:gd name="connsiteX982" fmla="*/ 1987346 w 12191627"/>
              <a:gd name="connsiteY982" fmla="*/ 754461 h 886329"/>
              <a:gd name="connsiteX983" fmla="*/ 2001747 w 12191627"/>
              <a:gd name="connsiteY983" fmla="*/ 754461 h 886329"/>
              <a:gd name="connsiteX984" fmla="*/ 2004628 w 12191627"/>
              <a:gd name="connsiteY984" fmla="*/ 756623 h 886329"/>
              <a:gd name="connsiteX985" fmla="*/ 2021909 w 12191627"/>
              <a:gd name="connsiteY985" fmla="*/ 756623 h 886329"/>
              <a:gd name="connsiteX986" fmla="*/ 2021909 w 12191627"/>
              <a:gd name="connsiteY986" fmla="*/ 786887 h 886329"/>
              <a:gd name="connsiteX987" fmla="*/ 2065112 w 12191627"/>
              <a:gd name="connsiteY987" fmla="*/ 786887 h 886329"/>
              <a:gd name="connsiteX988" fmla="*/ 2065112 w 12191627"/>
              <a:gd name="connsiteY988" fmla="*/ 773917 h 886329"/>
              <a:gd name="connsiteX989" fmla="*/ 2070872 w 12191627"/>
              <a:gd name="connsiteY989" fmla="*/ 773917 h 886329"/>
              <a:gd name="connsiteX990" fmla="*/ 2070872 w 12191627"/>
              <a:gd name="connsiteY990" fmla="*/ 786887 h 886329"/>
              <a:gd name="connsiteX991" fmla="*/ 2088154 w 12191627"/>
              <a:gd name="connsiteY991" fmla="*/ 786887 h 886329"/>
              <a:gd name="connsiteX992" fmla="*/ 2088154 w 12191627"/>
              <a:gd name="connsiteY992" fmla="*/ 648534 h 886329"/>
              <a:gd name="connsiteX993" fmla="*/ 2142878 w 12191627"/>
              <a:gd name="connsiteY993" fmla="*/ 648534 h 886329"/>
              <a:gd name="connsiteX994" fmla="*/ 2142878 w 12191627"/>
              <a:gd name="connsiteY994" fmla="*/ 637725 h 886329"/>
              <a:gd name="connsiteX995" fmla="*/ 2151518 w 12191627"/>
              <a:gd name="connsiteY995" fmla="*/ 637725 h 886329"/>
              <a:gd name="connsiteX996" fmla="*/ 2151518 w 12191627"/>
              <a:gd name="connsiteY996" fmla="*/ 644210 h 886329"/>
              <a:gd name="connsiteX997" fmla="*/ 2177440 w 12191627"/>
              <a:gd name="connsiteY997" fmla="*/ 644210 h 886329"/>
              <a:gd name="connsiteX998" fmla="*/ 2177440 w 12191627"/>
              <a:gd name="connsiteY998" fmla="*/ 637725 h 886329"/>
              <a:gd name="connsiteX999" fmla="*/ 2183201 w 12191627"/>
              <a:gd name="connsiteY999" fmla="*/ 637725 h 886329"/>
              <a:gd name="connsiteX1000" fmla="*/ 2183201 w 12191627"/>
              <a:gd name="connsiteY1000" fmla="*/ 652857 h 886329"/>
              <a:gd name="connsiteX1001" fmla="*/ 2191841 w 12191627"/>
              <a:gd name="connsiteY1001" fmla="*/ 652857 h 886329"/>
              <a:gd name="connsiteX1002" fmla="*/ 2191841 w 12191627"/>
              <a:gd name="connsiteY1002" fmla="*/ 665828 h 886329"/>
              <a:gd name="connsiteX1003" fmla="*/ 2223524 w 12191627"/>
              <a:gd name="connsiteY1003" fmla="*/ 665828 h 886329"/>
              <a:gd name="connsiteX1004" fmla="*/ 2223524 w 12191627"/>
              <a:gd name="connsiteY1004" fmla="*/ 698255 h 886329"/>
              <a:gd name="connsiteX1005" fmla="*/ 2226404 w 12191627"/>
              <a:gd name="connsiteY1005" fmla="*/ 698255 h 886329"/>
              <a:gd name="connsiteX1006" fmla="*/ 2226404 w 12191627"/>
              <a:gd name="connsiteY1006" fmla="*/ 676637 h 886329"/>
              <a:gd name="connsiteX1007" fmla="*/ 2240805 w 12191627"/>
              <a:gd name="connsiteY1007" fmla="*/ 676637 h 886329"/>
              <a:gd name="connsiteX1008" fmla="*/ 2240805 w 12191627"/>
              <a:gd name="connsiteY1008" fmla="*/ 713387 h 886329"/>
              <a:gd name="connsiteX1009" fmla="*/ 2284008 w 12191627"/>
              <a:gd name="connsiteY1009" fmla="*/ 713387 h 886329"/>
              <a:gd name="connsiteX1010" fmla="*/ 2284008 w 12191627"/>
              <a:gd name="connsiteY1010" fmla="*/ 700416 h 886329"/>
              <a:gd name="connsiteX1011" fmla="*/ 2301289 w 12191627"/>
              <a:gd name="connsiteY1011" fmla="*/ 700416 h 886329"/>
              <a:gd name="connsiteX1012" fmla="*/ 2301289 w 12191627"/>
              <a:gd name="connsiteY1012" fmla="*/ 717711 h 886329"/>
              <a:gd name="connsiteX1013" fmla="*/ 2307050 w 12191627"/>
              <a:gd name="connsiteY1013" fmla="*/ 717711 h 886329"/>
              <a:gd name="connsiteX1014" fmla="*/ 2307050 w 12191627"/>
              <a:gd name="connsiteY1014" fmla="*/ 700416 h 886329"/>
              <a:gd name="connsiteX1015" fmla="*/ 2327211 w 12191627"/>
              <a:gd name="connsiteY1015" fmla="*/ 700416 h 886329"/>
              <a:gd name="connsiteX1016" fmla="*/ 2327211 w 12191627"/>
              <a:gd name="connsiteY1016" fmla="*/ 661504 h 886329"/>
              <a:gd name="connsiteX1017" fmla="*/ 2338732 w 12191627"/>
              <a:gd name="connsiteY1017" fmla="*/ 661504 h 886329"/>
              <a:gd name="connsiteX1018" fmla="*/ 2353134 w 12191627"/>
              <a:gd name="connsiteY1018" fmla="*/ 618269 h 886329"/>
              <a:gd name="connsiteX1019" fmla="*/ 2367534 w 12191627"/>
              <a:gd name="connsiteY1019" fmla="*/ 618269 h 886329"/>
              <a:gd name="connsiteX1020" fmla="*/ 2384816 w 12191627"/>
              <a:gd name="connsiteY1020" fmla="*/ 661504 h 886329"/>
              <a:gd name="connsiteX1021" fmla="*/ 2396336 w 12191627"/>
              <a:gd name="connsiteY1021" fmla="*/ 661504 h 886329"/>
              <a:gd name="connsiteX1022" fmla="*/ 2396336 w 12191627"/>
              <a:gd name="connsiteY1022" fmla="*/ 726358 h 886329"/>
              <a:gd name="connsiteX1023" fmla="*/ 2404977 w 12191627"/>
              <a:gd name="connsiteY1023" fmla="*/ 726358 h 886329"/>
              <a:gd name="connsiteX1024" fmla="*/ 2404977 w 12191627"/>
              <a:gd name="connsiteY1024" fmla="*/ 771755 h 886329"/>
              <a:gd name="connsiteX1025" fmla="*/ 2410738 w 12191627"/>
              <a:gd name="connsiteY1025" fmla="*/ 771755 h 886329"/>
              <a:gd name="connsiteX1026" fmla="*/ 2410738 w 12191627"/>
              <a:gd name="connsiteY1026" fmla="*/ 756623 h 886329"/>
              <a:gd name="connsiteX1027" fmla="*/ 2419378 w 12191627"/>
              <a:gd name="connsiteY1027" fmla="*/ 767431 h 886329"/>
              <a:gd name="connsiteX1028" fmla="*/ 2428019 w 12191627"/>
              <a:gd name="connsiteY1028" fmla="*/ 767431 h 886329"/>
              <a:gd name="connsiteX1029" fmla="*/ 2428019 w 12191627"/>
              <a:gd name="connsiteY1029" fmla="*/ 680960 h 886329"/>
              <a:gd name="connsiteX1030" fmla="*/ 2468342 w 12191627"/>
              <a:gd name="connsiteY1030" fmla="*/ 680960 h 886329"/>
              <a:gd name="connsiteX1031" fmla="*/ 2485623 w 12191627"/>
              <a:gd name="connsiteY1031" fmla="*/ 696093 h 886329"/>
              <a:gd name="connsiteX1032" fmla="*/ 2485623 w 12191627"/>
              <a:gd name="connsiteY1032" fmla="*/ 680960 h 886329"/>
              <a:gd name="connsiteX1033" fmla="*/ 2488503 w 12191627"/>
              <a:gd name="connsiteY1033" fmla="*/ 680960 h 886329"/>
              <a:gd name="connsiteX1034" fmla="*/ 2488503 w 12191627"/>
              <a:gd name="connsiteY1034" fmla="*/ 678799 h 886329"/>
              <a:gd name="connsiteX1035" fmla="*/ 2502905 w 12191627"/>
              <a:gd name="connsiteY1035" fmla="*/ 678799 h 886329"/>
              <a:gd name="connsiteX1036" fmla="*/ 2502905 w 12191627"/>
              <a:gd name="connsiteY1036" fmla="*/ 655019 h 886329"/>
              <a:gd name="connsiteX1037" fmla="*/ 2511545 w 12191627"/>
              <a:gd name="connsiteY1037" fmla="*/ 655019 h 886329"/>
              <a:gd name="connsiteX1038" fmla="*/ 2511545 w 12191627"/>
              <a:gd name="connsiteY1038" fmla="*/ 642048 h 886329"/>
              <a:gd name="connsiteX1039" fmla="*/ 2514425 w 12191627"/>
              <a:gd name="connsiteY1039" fmla="*/ 642048 h 886329"/>
              <a:gd name="connsiteX1040" fmla="*/ 2514425 w 12191627"/>
              <a:gd name="connsiteY1040" fmla="*/ 618269 h 886329"/>
              <a:gd name="connsiteX1041" fmla="*/ 2537467 w 12191627"/>
              <a:gd name="connsiteY1041" fmla="*/ 618269 h 886329"/>
              <a:gd name="connsiteX1042" fmla="*/ 2537467 w 12191627"/>
              <a:gd name="connsiteY1042" fmla="*/ 588004 h 886329"/>
              <a:gd name="connsiteX1043" fmla="*/ 2548988 w 12191627"/>
              <a:gd name="connsiteY1043" fmla="*/ 588004 h 886329"/>
              <a:gd name="connsiteX1044" fmla="*/ 2548988 w 12191627"/>
              <a:gd name="connsiteY1044" fmla="*/ 581519 h 886329"/>
              <a:gd name="connsiteX1045" fmla="*/ 2557629 w 12191627"/>
              <a:gd name="connsiteY1045" fmla="*/ 581519 h 886329"/>
              <a:gd name="connsiteX1046" fmla="*/ 2557629 w 12191627"/>
              <a:gd name="connsiteY1046" fmla="*/ 551254 h 886329"/>
              <a:gd name="connsiteX1047" fmla="*/ 2563388 w 12191627"/>
              <a:gd name="connsiteY1047" fmla="*/ 551254 h 886329"/>
              <a:gd name="connsiteX1048" fmla="*/ 2563388 w 12191627"/>
              <a:gd name="connsiteY1048" fmla="*/ 542607 h 886329"/>
              <a:gd name="connsiteX1049" fmla="*/ 2572029 w 12191627"/>
              <a:gd name="connsiteY1049" fmla="*/ 542607 h 886329"/>
              <a:gd name="connsiteX1050" fmla="*/ 2572029 w 12191627"/>
              <a:gd name="connsiteY1050" fmla="*/ 512342 h 886329"/>
              <a:gd name="connsiteX1051" fmla="*/ 2609472 w 12191627"/>
              <a:gd name="connsiteY1051" fmla="*/ 512342 h 886329"/>
              <a:gd name="connsiteX1052" fmla="*/ 2609472 w 12191627"/>
              <a:gd name="connsiteY1052" fmla="*/ 499371 h 886329"/>
              <a:gd name="connsiteX1053" fmla="*/ 2652676 w 12191627"/>
              <a:gd name="connsiteY1053" fmla="*/ 499371 h 886329"/>
              <a:gd name="connsiteX1054" fmla="*/ 2652676 w 12191627"/>
              <a:gd name="connsiteY1054" fmla="*/ 490724 h 886329"/>
              <a:gd name="connsiteX1055" fmla="*/ 2678597 w 12191627"/>
              <a:gd name="connsiteY1055" fmla="*/ 490724 h 886329"/>
              <a:gd name="connsiteX1056" fmla="*/ 2678597 w 12191627"/>
              <a:gd name="connsiteY1056" fmla="*/ 499371 h 886329"/>
              <a:gd name="connsiteX1057" fmla="*/ 2684358 w 12191627"/>
              <a:gd name="connsiteY1057" fmla="*/ 499371 h 886329"/>
              <a:gd name="connsiteX1058" fmla="*/ 2684358 w 12191627"/>
              <a:gd name="connsiteY1058" fmla="*/ 495047 h 886329"/>
              <a:gd name="connsiteX1059" fmla="*/ 2698759 w 12191627"/>
              <a:gd name="connsiteY1059" fmla="*/ 495047 h 886329"/>
              <a:gd name="connsiteX1060" fmla="*/ 2698759 w 12191627"/>
              <a:gd name="connsiteY1060" fmla="*/ 499371 h 886329"/>
              <a:gd name="connsiteX1061" fmla="*/ 2707400 w 12191627"/>
              <a:gd name="connsiteY1061" fmla="*/ 499371 h 886329"/>
              <a:gd name="connsiteX1062" fmla="*/ 2707400 w 12191627"/>
              <a:gd name="connsiteY1062" fmla="*/ 490724 h 886329"/>
              <a:gd name="connsiteX1063" fmla="*/ 2727561 w 12191627"/>
              <a:gd name="connsiteY1063" fmla="*/ 490724 h 886329"/>
              <a:gd name="connsiteX1064" fmla="*/ 2727561 w 12191627"/>
              <a:gd name="connsiteY1064" fmla="*/ 499371 h 886329"/>
              <a:gd name="connsiteX1065" fmla="*/ 2759243 w 12191627"/>
              <a:gd name="connsiteY1065" fmla="*/ 499371 h 886329"/>
              <a:gd name="connsiteX1066" fmla="*/ 2759243 w 12191627"/>
              <a:gd name="connsiteY1066" fmla="*/ 514503 h 886329"/>
              <a:gd name="connsiteX1067" fmla="*/ 2779404 w 12191627"/>
              <a:gd name="connsiteY1067" fmla="*/ 514503 h 886329"/>
              <a:gd name="connsiteX1068" fmla="*/ 2779404 w 12191627"/>
              <a:gd name="connsiteY1068" fmla="*/ 596651 h 886329"/>
              <a:gd name="connsiteX1069" fmla="*/ 2788045 w 12191627"/>
              <a:gd name="connsiteY1069" fmla="*/ 596651 h 886329"/>
              <a:gd name="connsiteX1070" fmla="*/ 2788045 w 12191627"/>
              <a:gd name="connsiteY1070" fmla="*/ 564224 h 886329"/>
              <a:gd name="connsiteX1071" fmla="*/ 2842769 w 12191627"/>
              <a:gd name="connsiteY1071" fmla="*/ 564224 h 886329"/>
              <a:gd name="connsiteX1072" fmla="*/ 2842769 w 12191627"/>
              <a:gd name="connsiteY1072" fmla="*/ 596651 h 886329"/>
              <a:gd name="connsiteX1073" fmla="*/ 2848530 w 12191627"/>
              <a:gd name="connsiteY1073" fmla="*/ 596651 h 886329"/>
              <a:gd name="connsiteX1074" fmla="*/ 2848530 w 12191627"/>
              <a:gd name="connsiteY1074" fmla="*/ 683122 h 886329"/>
              <a:gd name="connsiteX1075" fmla="*/ 2857171 w 12191627"/>
              <a:gd name="connsiteY1075" fmla="*/ 680960 h 886329"/>
              <a:gd name="connsiteX1076" fmla="*/ 2860051 w 12191627"/>
              <a:gd name="connsiteY1076" fmla="*/ 611783 h 886329"/>
              <a:gd name="connsiteX1077" fmla="*/ 2862931 w 12191627"/>
              <a:gd name="connsiteY1077" fmla="*/ 680960 h 886329"/>
              <a:gd name="connsiteX1078" fmla="*/ 2871571 w 12191627"/>
              <a:gd name="connsiteY1078" fmla="*/ 683122 h 886329"/>
              <a:gd name="connsiteX1079" fmla="*/ 2880212 w 12191627"/>
              <a:gd name="connsiteY1079" fmla="*/ 724196 h 886329"/>
              <a:gd name="connsiteX1080" fmla="*/ 2903254 w 12191627"/>
              <a:gd name="connsiteY1080" fmla="*/ 735005 h 886329"/>
              <a:gd name="connsiteX1081" fmla="*/ 2903254 w 12191627"/>
              <a:gd name="connsiteY1081" fmla="*/ 717711 h 886329"/>
              <a:gd name="connsiteX1082" fmla="*/ 2911895 w 12191627"/>
              <a:gd name="connsiteY1082" fmla="*/ 717711 h 886329"/>
              <a:gd name="connsiteX1083" fmla="*/ 2911895 w 12191627"/>
              <a:gd name="connsiteY1083" fmla="*/ 706902 h 886329"/>
              <a:gd name="connsiteX1084" fmla="*/ 2981019 w 12191627"/>
              <a:gd name="connsiteY1084" fmla="*/ 706902 h 886329"/>
              <a:gd name="connsiteX1085" fmla="*/ 2981019 w 12191627"/>
              <a:gd name="connsiteY1085" fmla="*/ 711225 h 886329"/>
              <a:gd name="connsiteX1086" fmla="*/ 2989660 w 12191627"/>
              <a:gd name="connsiteY1086" fmla="*/ 711225 h 886329"/>
              <a:gd name="connsiteX1087" fmla="*/ 2989660 w 12191627"/>
              <a:gd name="connsiteY1087" fmla="*/ 698255 h 886329"/>
              <a:gd name="connsiteX1088" fmla="*/ 3001181 w 12191627"/>
              <a:gd name="connsiteY1088" fmla="*/ 698255 h 886329"/>
              <a:gd name="connsiteX1089" fmla="*/ 3001181 w 12191627"/>
              <a:gd name="connsiteY1089" fmla="*/ 713387 h 886329"/>
              <a:gd name="connsiteX1090" fmla="*/ 3006942 w 12191627"/>
              <a:gd name="connsiteY1090" fmla="*/ 713387 h 886329"/>
              <a:gd name="connsiteX1091" fmla="*/ 3006942 w 12191627"/>
              <a:gd name="connsiteY1091" fmla="*/ 696093 h 886329"/>
              <a:gd name="connsiteX1092" fmla="*/ 3021342 w 12191627"/>
              <a:gd name="connsiteY1092" fmla="*/ 696093 h 886329"/>
              <a:gd name="connsiteX1093" fmla="*/ 3021342 w 12191627"/>
              <a:gd name="connsiteY1093" fmla="*/ 687446 h 886329"/>
              <a:gd name="connsiteX1094" fmla="*/ 3047264 w 12191627"/>
              <a:gd name="connsiteY1094" fmla="*/ 687446 h 886329"/>
              <a:gd name="connsiteX1095" fmla="*/ 3047264 w 12191627"/>
              <a:gd name="connsiteY1095" fmla="*/ 665828 h 886329"/>
              <a:gd name="connsiteX1096" fmla="*/ 3055905 w 12191627"/>
              <a:gd name="connsiteY1096" fmla="*/ 663666 h 886329"/>
              <a:gd name="connsiteX1097" fmla="*/ 3055905 w 12191627"/>
              <a:gd name="connsiteY1097" fmla="*/ 659343 h 886329"/>
              <a:gd name="connsiteX1098" fmla="*/ 3078947 w 12191627"/>
              <a:gd name="connsiteY1098" fmla="*/ 659343 h 886329"/>
              <a:gd name="connsiteX1099" fmla="*/ 3078947 w 12191627"/>
              <a:gd name="connsiteY1099" fmla="*/ 646372 h 886329"/>
              <a:gd name="connsiteX1100" fmla="*/ 3090468 w 12191627"/>
              <a:gd name="connsiteY1100" fmla="*/ 646372 h 886329"/>
              <a:gd name="connsiteX1101" fmla="*/ 3090468 w 12191627"/>
              <a:gd name="connsiteY1101" fmla="*/ 607460 h 886329"/>
              <a:gd name="connsiteX1102" fmla="*/ 3110629 w 12191627"/>
              <a:gd name="connsiteY1102" fmla="*/ 607460 h 886329"/>
              <a:gd name="connsiteX1103" fmla="*/ 3110629 w 12191627"/>
              <a:gd name="connsiteY1103" fmla="*/ 603136 h 886329"/>
              <a:gd name="connsiteX1104" fmla="*/ 3122150 w 12191627"/>
              <a:gd name="connsiteY1104" fmla="*/ 603136 h 886329"/>
              <a:gd name="connsiteX1105" fmla="*/ 3122150 w 12191627"/>
              <a:gd name="connsiteY1105" fmla="*/ 555577 h 886329"/>
              <a:gd name="connsiteX1106" fmla="*/ 3148072 w 12191627"/>
              <a:gd name="connsiteY1106" fmla="*/ 555577 h 886329"/>
              <a:gd name="connsiteX1107" fmla="*/ 3148072 w 12191627"/>
              <a:gd name="connsiteY1107" fmla="*/ 536121 h 886329"/>
              <a:gd name="connsiteX1108" fmla="*/ 3197035 w 12191627"/>
              <a:gd name="connsiteY1108" fmla="*/ 536121 h 886329"/>
              <a:gd name="connsiteX1109" fmla="*/ 3197035 w 12191627"/>
              <a:gd name="connsiteY1109" fmla="*/ 557739 h 886329"/>
              <a:gd name="connsiteX1110" fmla="*/ 3234478 w 12191627"/>
              <a:gd name="connsiteY1110" fmla="*/ 557739 h 886329"/>
              <a:gd name="connsiteX1111" fmla="*/ 3234478 w 12191627"/>
              <a:gd name="connsiteY1111" fmla="*/ 605298 h 886329"/>
              <a:gd name="connsiteX1112" fmla="*/ 3251759 w 12191627"/>
              <a:gd name="connsiteY1112" fmla="*/ 605298 h 886329"/>
              <a:gd name="connsiteX1113" fmla="*/ 3251759 w 12191627"/>
              <a:gd name="connsiteY1113" fmla="*/ 711225 h 886329"/>
              <a:gd name="connsiteX1114" fmla="*/ 3260400 w 12191627"/>
              <a:gd name="connsiteY1114" fmla="*/ 711225 h 886329"/>
              <a:gd name="connsiteX1115" fmla="*/ 3271921 w 12191627"/>
              <a:gd name="connsiteY1115" fmla="*/ 683122 h 886329"/>
              <a:gd name="connsiteX1116" fmla="*/ 3280561 w 12191627"/>
              <a:gd name="connsiteY1116" fmla="*/ 696093 h 886329"/>
              <a:gd name="connsiteX1117" fmla="*/ 3277681 w 12191627"/>
              <a:gd name="connsiteY1117" fmla="*/ 696093 h 886329"/>
              <a:gd name="connsiteX1118" fmla="*/ 3277681 w 12191627"/>
              <a:gd name="connsiteY1118" fmla="*/ 711225 h 886329"/>
              <a:gd name="connsiteX1119" fmla="*/ 3289202 w 12191627"/>
              <a:gd name="connsiteY1119" fmla="*/ 711225 h 886329"/>
              <a:gd name="connsiteX1120" fmla="*/ 3289202 w 12191627"/>
              <a:gd name="connsiteY1120" fmla="*/ 743652 h 886329"/>
              <a:gd name="connsiteX1121" fmla="*/ 3300723 w 12191627"/>
              <a:gd name="connsiteY1121" fmla="*/ 743652 h 886329"/>
              <a:gd name="connsiteX1122" fmla="*/ 3300723 w 12191627"/>
              <a:gd name="connsiteY1122" fmla="*/ 767431 h 886329"/>
              <a:gd name="connsiteX1123" fmla="*/ 3320884 w 12191627"/>
              <a:gd name="connsiteY1123" fmla="*/ 767431 h 886329"/>
              <a:gd name="connsiteX1124" fmla="*/ 3320884 w 12191627"/>
              <a:gd name="connsiteY1124" fmla="*/ 758784 h 886329"/>
              <a:gd name="connsiteX1125" fmla="*/ 3343926 w 12191627"/>
              <a:gd name="connsiteY1125" fmla="*/ 758784 h 886329"/>
              <a:gd name="connsiteX1126" fmla="*/ 3343926 w 12191627"/>
              <a:gd name="connsiteY1126" fmla="*/ 735005 h 886329"/>
              <a:gd name="connsiteX1127" fmla="*/ 3398650 w 12191627"/>
              <a:gd name="connsiteY1127" fmla="*/ 735005 h 886329"/>
              <a:gd name="connsiteX1128" fmla="*/ 3398650 w 12191627"/>
              <a:gd name="connsiteY1128" fmla="*/ 741490 h 886329"/>
              <a:gd name="connsiteX1129" fmla="*/ 3404411 w 12191627"/>
              <a:gd name="connsiteY1129" fmla="*/ 741490 h 886329"/>
              <a:gd name="connsiteX1130" fmla="*/ 3404411 w 12191627"/>
              <a:gd name="connsiteY1130" fmla="*/ 743652 h 886329"/>
              <a:gd name="connsiteX1131" fmla="*/ 3407291 w 12191627"/>
              <a:gd name="connsiteY1131" fmla="*/ 743652 h 886329"/>
              <a:gd name="connsiteX1132" fmla="*/ 3407291 w 12191627"/>
              <a:gd name="connsiteY1132" fmla="*/ 735005 h 886329"/>
              <a:gd name="connsiteX1133" fmla="*/ 3418812 w 12191627"/>
              <a:gd name="connsiteY1133" fmla="*/ 735005 h 886329"/>
              <a:gd name="connsiteX1134" fmla="*/ 3418812 w 12191627"/>
              <a:gd name="connsiteY1134" fmla="*/ 752299 h 886329"/>
              <a:gd name="connsiteX1135" fmla="*/ 3427452 w 12191627"/>
              <a:gd name="connsiteY1135" fmla="*/ 752299 h 886329"/>
              <a:gd name="connsiteX1136" fmla="*/ 3427452 w 12191627"/>
              <a:gd name="connsiteY1136" fmla="*/ 743652 h 886329"/>
              <a:gd name="connsiteX1137" fmla="*/ 3438973 w 12191627"/>
              <a:gd name="connsiteY1137" fmla="*/ 743652 h 886329"/>
              <a:gd name="connsiteX1138" fmla="*/ 3438973 w 12191627"/>
              <a:gd name="connsiteY1138" fmla="*/ 719872 h 886329"/>
              <a:gd name="connsiteX1139" fmla="*/ 3482177 w 12191627"/>
              <a:gd name="connsiteY1139" fmla="*/ 719872 h 886329"/>
              <a:gd name="connsiteX1140" fmla="*/ 3482177 w 12191627"/>
              <a:gd name="connsiteY1140" fmla="*/ 726358 h 886329"/>
              <a:gd name="connsiteX1141" fmla="*/ 3490817 w 12191627"/>
              <a:gd name="connsiteY1141" fmla="*/ 726358 h 886329"/>
              <a:gd name="connsiteX1142" fmla="*/ 3490817 w 12191627"/>
              <a:gd name="connsiteY1142" fmla="*/ 713387 h 886329"/>
              <a:gd name="connsiteX1143" fmla="*/ 3513859 w 12191627"/>
              <a:gd name="connsiteY1143" fmla="*/ 713387 h 886329"/>
              <a:gd name="connsiteX1144" fmla="*/ 3513859 w 12191627"/>
              <a:gd name="connsiteY1144" fmla="*/ 687446 h 886329"/>
              <a:gd name="connsiteX1145" fmla="*/ 3534020 w 12191627"/>
              <a:gd name="connsiteY1145" fmla="*/ 687446 h 886329"/>
              <a:gd name="connsiteX1146" fmla="*/ 3534020 w 12191627"/>
              <a:gd name="connsiteY1146" fmla="*/ 696093 h 886329"/>
              <a:gd name="connsiteX1147" fmla="*/ 3545541 w 12191627"/>
              <a:gd name="connsiteY1147" fmla="*/ 696093 h 886329"/>
              <a:gd name="connsiteX1148" fmla="*/ 3545541 w 12191627"/>
              <a:gd name="connsiteY1148" fmla="*/ 672313 h 886329"/>
              <a:gd name="connsiteX1149" fmla="*/ 3565702 w 12191627"/>
              <a:gd name="connsiteY1149" fmla="*/ 672313 h 886329"/>
              <a:gd name="connsiteX1150" fmla="*/ 3565702 w 12191627"/>
              <a:gd name="connsiteY1150" fmla="*/ 687446 h 886329"/>
              <a:gd name="connsiteX1151" fmla="*/ 3597385 w 12191627"/>
              <a:gd name="connsiteY1151" fmla="*/ 687446 h 886329"/>
              <a:gd name="connsiteX1152" fmla="*/ 3597385 w 12191627"/>
              <a:gd name="connsiteY1152" fmla="*/ 678799 h 886329"/>
              <a:gd name="connsiteX1153" fmla="*/ 3620427 w 12191627"/>
              <a:gd name="connsiteY1153" fmla="*/ 678799 h 886329"/>
              <a:gd name="connsiteX1154" fmla="*/ 3620427 w 12191627"/>
              <a:gd name="connsiteY1154" fmla="*/ 687446 h 886329"/>
              <a:gd name="connsiteX1155" fmla="*/ 3629067 w 12191627"/>
              <a:gd name="connsiteY1155" fmla="*/ 687446 h 886329"/>
              <a:gd name="connsiteX1156" fmla="*/ 3629067 w 12191627"/>
              <a:gd name="connsiteY1156" fmla="*/ 702578 h 886329"/>
              <a:gd name="connsiteX1157" fmla="*/ 3640588 w 12191627"/>
              <a:gd name="connsiteY1157" fmla="*/ 702578 h 886329"/>
              <a:gd name="connsiteX1158" fmla="*/ 3640588 w 12191627"/>
              <a:gd name="connsiteY1158" fmla="*/ 713387 h 886329"/>
              <a:gd name="connsiteX1159" fmla="*/ 3703953 w 12191627"/>
              <a:gd name="connsiteY1159" fmla="*/ 713387 h 886329"/>
              <a:gd name="connsiteX1160" fmla="*/ 3703953 w 12191627"/>
              <a:gd name="connsiteY1160" fmla="*/ 743652 h 886329"/>
              <a:gd name="connsiteX1161" fmla="*/ 3726994 w 12191627"/>
              <a:gd name="connsiteY1161" fmla="*/ 743652 h 886329"/>
              <a:gd name="connsiteX1162" fmla="*/ 3726994 w 12191627"/>
              <a:gd name="connsiteY1162" fmla="*/ 735005 h 886329"/>
              <a:gd name="connsiteX1163" fmla="*/ 3790359 w 12191627"/>
              <a:gd name="connsiteY1163" fmla="*/ 735005 h 886329"/>
              <a:gd name="connsiteX1164" fmla="*/ 3790359 w 12191627"/>
              <a:gd name="connsiteY1164" fmla="*/ 724196 h 886329"/>
              <a:gd name="connsiteX1165" fmla="*/ 3801880 w 12191627"/>
              <a:gd name="connsiteY1165" fmla="*/ 719872 h 886329"/>
              <a:gd name="connsiteX1166" fmla="*/ 3801880 w 12191627"/>
              <a:gd name="connsiteY1166" fmla="*/ 687446 h 886329"/>
              <a:gd name="connsiteX1167" fmla="*/ 3822041 w 12191627"/>
              <a:gd name="connsiteY1167" fmla="*/ 687446 h 886329"/>
              <a:gd name="connsiteX1168" fmla="*/ 3830682 w 12191627"/>
              <a:gd name="connsiteY1168" fmla="*/ 706902 h 886329"/>
              <a:gd name="connsiteX1169" fmla="*/ 3833562 w 12191627"/>
              <a:gd name="connsiteY1169" fmla="*/ 700416 h 886329"/>
              <a:gd name="connsiteX1170" fmla="*/ 3850843 w 12191627"/>
              <a:gd name="connsiteY1170" fmla="*/ 698255 h 886329"/>
              <a:gd name="connsiteX1171" fmla="*/ 3847963 w 12191627"/>
              <a:gd name="connsiteY1171" fmla="*/ 609622 h 886329"/>
              <a:gd name="connsiteX1172" fmla="*/ 3865245 w 12191627"/>
              <a:gd name="connsiteY1172" fmla="*/ 611783 h 886329"/>
              <a:gd name="connsiteX1173" fmla="*/ 3865245 w 12191627"/>
              <a:gd name="connsiteY1173" fmla="*/ 471268 h 886329"/>
              <a:gd name="connsiteX1174" fmla="*/ 3891166 w 12191627"/>
              <a:gd name="connsiteY1174" fmla="*/ 471268 h 886329"/>
              <a:gd name="connsiteX1175" fmla="*/ 3891166 w 12191627"/>
              <a:gd name="connsiteY1175" fmla="*/ 356694 h 886329"/>
              <a:gd name="connsiteX1176" fmla="*/ 3896927 w 12191627"/>
              <a:gd name="connsiteY1176" fmla="*/ 350208 h 886329"/>
              <a:gd name="connsiteX1177" fmla="*/ 3896927 w 12191627"/>
              <a:gd name="connsiteY1177" fmla="*/ 326429 h 886329"/>
              <a:gd name="connsiteX1178" fmla="*/ 3919969 w 12191627"/>
              <a:gd name="connsiteY1178" fmla="*/ 326429 h 886329"/>
              <a:gd name="connsiteX1179" fmla="*/ 3974692 w 12191627"/>
              <a:gd name="connsiteY1179" fmla="*/ 246443 h 886329"/>
              <a:gd name="connsiteX1180" fmla="*/ 3977573 w 12191627"/>
              <a:gd name="connsiteY1180" fmla="*/ 0 h 886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Lst>
            <a:rect l="l" t="t" r="r" b="b"/>
            <a:pathLst>
              <a:path w="12191627" h="886329">
                <a:moveTo>
                  <a:pt x="3977573" y="0"/>
                </a:moveTo>
                <a:cubicBezTo>
                  <a:pt x="3983333" y="246443"/>
                  <a:pt x="3983333" y="246443"/>
                  <a:pt x="3983333" y="246443"/>
                </a:cubicBezTo>
                <a:cubicBezTo>
                  <a:pt x="4035177" y="328590"/>
                  <a:pt x="4035177" y="328590"/>
                  <a:pt x="4035177" y="328590"/>
                </a:cubicBezTo>
                <a:cubicBezTo>
                  <a:pt x="4058219" y="328590"/>
                  <a:pt x="4058219" y="328590"/>
                  <a:pt x="4058219" y="328590"/>
                </a:cubicBezTo>
                <a:cubicBezTo>
                  <a:pt x="4058219" y="354532"/>
                  <a:pt x="4058219" y="354532"/>
                  <a:pt x="4058219" y="354532"/>
                </a:cubicBezTo>
                <a:cubicBezTo>
                  <a:pt x="4063979" y="356694"/>
                  <a:pt x="4063979" y="356694"/>
                  <a:pt x="4063979" y="356694"/>
                </a:cubicBezTo>
                <a:cubicBezTo>
                  <a:pt x="4063979" y="471268"/>
                  <a:pt x="4063979" y="471268"/>
                  <a:pt x="4063979" y="471268"/>
                </a:cubicBezTo>
                <a:cubicBezTo>
                  <a:pt x="4084140" y="471268"/>
                  <a:pt x="4084140" y="471268"/>
                  <a:pt x="4084140" y="471268"/>
                </a:cubicBezTo>
                <a:cubicBezTo>
                  <a:pt x="4084140" y="607460"/>
                  <a:pt x="4084140" y="607460"/>
                  <a:pt x="4084140" y="607460"/>
                </a:cubicBezTo>
                <a:cubicBezTo>
                  <a:pt x="4107182" y="607460"/>
                  <a:pt x="4107182" y="607460"/>
                  <a:pt x="4107182" y="607460"/>
                </a:cubicBezTo>
                <a:cubicBezTo>
                  <a:pt x="4107182" y="730681"/>
                  <a:pt x="4107182" y="730681"/>
                  <a:pt x="4107182" y="730681"/>
                </a:cubicBezTo>
                <a:cubicBezTo>
                  <a:pt x="4144625" y="728519"/>
                  <a:pt x="4144625" y="728519"/>
                  <a:pt x="4144625" y="728519"/>
                </a:cubicBezTo>
                <a:cubicBezTo>
                  <a:pt x="4150385" y="717711"/>
                  <a:pt x="4150385" y="717711"/>
                  <a:pt x="4150385" y="717711"/>
                </a:cubicBezTo>
                <a:cubicBezTo>
                  <a:pt x="4170547" y="715549"/>
                  <a:pt x="4170547" y="715549"/>
                  <a:pt x="4170547" y="715549"/>
                </a:cubicBezTo>
                <a:cubicBezTo>
                  <a:pt x="4176307" y="724196"/>
                  <a:pt x="4176307" y="724196"/>
                  <a:pt x="4176307" y="724196"/>
                </a:cubicBezTo>
                <a:cubicBezTo>
                  <a:pt x="4205110" y="724196"/>
                  <a:pt x="4205110" y="724196"/>
                  <a:pt x="4205110" y="724196"/>
                </a:cubicBezTo>
                <a:lnTo>
                  <a:pt x="4205110" y="748011"/>
                </a:lnTo>
                <a:lnTo>
                  <a:pt x="4207549" y="733701"/>
                </a:lnTo>
                <a:cubicBezTo>
                  <a:pt x="4209221" y="723894"/>
                  <a:pt x="4211449" y="710818"/>
                  <a:pt x="4214422" y="693383"/>
                </a:cubicBezTo>
                <a:cubicBezTo>
                  <a:pt x="4214422" y="693383"/>
                  <a:pt x="4214422" y="693383"/>
                  <a:pt x="4208477" y="688734"/>
                </a:cubicBezTo>
                <a:cubicBezTo>
                  <a:pt x="4208477" y="688734"/>
                  <a:pt x="4208477" y="688734"/>
                  <a:pt x="4208477" y="681760"/>
                </a:cubicBezTo>
                <a:cubicBezTo>
                  <a:pt x="4208477" y="681760"/>
                  <a:pt x="4208477" y="681760"/>
                  <a:pt x="4217393" y="677111"/>
                </a:cubicBezTo>
                <a:cubicBezTo>
                  <a:pt x="4217393" y="677111"/>
                  <a:pt x="4217393" y="677111"/>
                  <a:pt x="4220365" y="663163"/>
                </a:cubicBezTo>
                <a:cubicBezTo>
                  <a:pt x="4220365" y="663163"/>
                  <a:pt x="4220365" y="663163"/>
                  <a:pt x="4226310" y="677111"/>
                </a:cubicBezTo>
                <a:cubicBezTo>
                  <a:pt x="4226310" y="677111"/>
                  <a:pt x="4226310" y="677111"/>
                  <a:pt x="4232254" y="681760"/>
                </a:cubicBezTo>
                <a:cubicBezTo>
                  <a:pt x="4232254" y="681760"/>
                  <a:pt x="4232254" y="681760"/>
                  <a:pt x="4232254" y="691059"/>
                </a:cubicBezTo>
                <a:cubicBezTo>
                  <a:pt x="4232254" y="691059"/>
                  <a:pt x="4232254" y="691059"/>
                  <a:pt x="4226310" y="693383"/>
                </a:cubicBezTo>
                <a:cubicBezTo>
                  <a:pt x="4226310" y="693383"/>
                  <a:pt x="4226310" y="693383"/>
                  <a:pt x="4241170" y="760798"/>
                </a:cubicBezTo>
                <a:cubicBezTo>
                  <a:pt x="4241170" y="760798"/>
                  <a:pt x="4241170" y="760798"/>
                  <a:pt x="4253058" y="760798"/>
                </a:cubicBezTo>
                <a:cubicBezTo>
                  <a:pt x="4253058" y="760798"/>
                  <a:pt x="4253058" y="760798"/>
                  <a:pt x="4261974" y="793343"/>
                </a:cubicBezTo>
                <a:cubicBezTo>
                  <a:pt x="4261974" y="793343"/>
                  <a:pt x="4261974" y="793343"/>
                  <a:pt x="4306554" y="800317"/>
                </a:cubicBezTo>
                <a:cubicBezTo>
                  <a:pt x="4306554" y="800317"/>
                  <a:pt x="4306554" y="800317"/>
                  <a:pt x="4306554" y="760798"/>
                </a:cubicBezTo>
                <a:cubicBezTo>
                  <a:pt x="4306554" y="760798"/>
                  <a:pt x="4306554" y="760798"/>
                  <a:pt x="4380854" y="760798"/>
                </a:cubicBezTo>
                <a:cubicBezTo>
                  <a:pt x="4380854" y="760798"/>
                  <a:pt x="4380854" y="760798"/>
                  <a:pt x="4410575" y="777071"/>
                </a:cubicBezTo>
                <a:cubicBezTo>
                  <a:pt x="4410575" y="777071"/>
                  <a:pt x="4410575" y="777071"/>
                  <a:pt x="4425435" y="777071"/>
                </a:cubicBezTo>
                <a:cubicBezTo>
                  <a:pt x="4425435" y="777071"/>
                  <a:pt x="4425435" y="777071"/>
                  <a:pt x="4440295" y="760798"/>
                </a:cubicBezTo>
                <a:cubicBezTo>
                  <a:pt x="4440295" y="760798"/>
                  <a:pt x="4440295" y="760798"/>
                  <a:pt x="4461099" y="760798"/>
                </a:cubicBezTo>
                <a:cubicBezTo>
                  <a:pt x="4461099" y="760798"/>
                  <a:pt x="4461099" y="760798"/>
                  <a:pt x="4461099" y="825888"/>
                </a:cubicBezTo>
                <a:cubicBezTo>
                  <a:pt x="4461099" y="825888"/>
                  <a:pt x="4461099" y="825888"/>
                  <a:pt x="4472987" y="828213"/>
                </a:cubicBezTo>
                <a:cubicBezTo>
                  <a:pt x="4472987" y="828213"/>
                  <a:pt x="4472987" y="828213"/>
                  <a:pt x="4472987" y="818914"/>
                </a:cubicBezTo>
                <a:cubicBezTo>
                  <a:pt x="4472987" y="818914"/>
                  <a:pt x="4472987" y="818914"/>
                  <a:pt x="4505680" y="818914"/>
                </a:cubicBezTo>
                <a:cubicBezTo>
                  <a:pt x="4505680" y="818914"/>
                  <a:pt x="4505680" y="818914"/>
                  <a:pt x="4505680" y="721279"/>
                </a:cubicBezTo>
                <a:cubicBezTo>
                  <a:pt x="4505680" y="721279"/>
                  <a:pt x="4505680" y="721279"/>
                  <a:pt x="4508651" y="718955"/>
                </a:cubicBezTo>
                <a:cubicBezTo>
                  <a:pt x="4508651" y="718955"/>
                  <a:pt x="4508651" y="718955"/>
                  <a:pt x="4577007" y="718955"/>
                </a:cubicBezTo>
                <a:cubicBezTo>
                  <a:pt x="4577007" y="718955"/>
                  <a:pt x="4577007" y="718955"/>
                  <a:pt x="4577007" y="707331"/>
                </a:cubicBezTo>
                <a:cubicBezTo>
                  <a:pt x="4577007" y="707331"/>
                  <a:pt x="4577007" y="707331"/>
                  <a:pt x="4606728" y="707331"/>
                </a:cubicBezTo>
                <a:cubicBezTo>
                  <a:pt x="4606728" y="707331"/>
                  <a:pt x="4606728" y="707331"/>
                  <a:pt x="4606728" y="698033"/>
                </a:cubicBezTo>
                <a:cubicBezTo>
                  <a:pt x="4606728" y="698033"/>
                  <a:pt x="4606728" y="698033"/>
                  <a:pt x="4666168" y="698033"/>
                </a:cubicBezTo>
                <a:cubicBezTo>
                  <a:pt x="4666168" y="698033"/>
                  <a:pt x="4666168" y="698033"/>
                  <a:pt x="4666168" y="718955"/>
                </a:cubicBezTo>
                <a:cubicBezTo>
                  <a:pt x="4666168" y="718955"/>
                  <a:pt x="4666168" y="718955"/>
                  <a:pt x="4689944" y="728253"/>
                </a:cubicBezTo>
                <a:cubicBezTo>
                  <a:pt x="4689944" y="728253"/>
                  <a:pt x="4689944" y="728253"/>
                  <a:pt x="4689944" y="758474"/>
                </a:cubicBezTo>
                <a:cubicBezTo>
                  <a:pt x="4689944" y="758474"/>
                  <a:pt x="4689944" y="758474"/>
                  <a:pt x="4704804" y="763123"/>
                </a:cubicBezTo>
                <a:cubicBezTo>
                  <a:pt x="4704804" y="763123"/>
                  <a:pt x="4704804" y="763123"/>
                  <a:pt x="4704804" y="753824"/>
                </a:cubicBezTo>
                <a:cubicBezTo>
                  <a:pt x="4704804" y="753824"/>
                  <a:pt x="4704804" y="753824"/>
                  <a:pt x="4716692" y="753824"/>
                </a:cubicBezTo>
                <a:cubicBezTo>
                  <a:pt x="4716692" y="753824"/>
                  <a:pt x="4716692" y="753824"/>
                  <a:pt x="4716692" y="746850"/>
                </a:cubicBezTo>
                <a:cubicBezTo>
                  <a:pt x="4716692" y="746850"/>
                  <a:pt x="4716692" y="746850"/>
                  <a:pt x="4704804" y="746850"/>
                </a:cubicBezTo>
                <a:cubicBezTo>
                  <a:pt x="4704804" y="746850"/>
                  <a:pt x="4704804" y="746850"/>
                  <a:pt x="4704804" y="737552"/>
                </a:cubicBezTo>
                <a:cubicBezTo>
                  <a:pt x="4704804" y="737552"/>
                  <a:pt x="4704804" y="737552"/>
                  <a:pt x="4716692" y="737552"/>
                </a:cubicBezTo>
                <a:cubicBezTo>
                  <a:pt x="4716692" y="737552"/>
                  <a:pt x="4716692" y="737552"/>
                  <a:pt x="4716692" y="728253"/>
                </a:cubicBezTo>
                <a:cubicBezTo>
                  <a:pt x="4716692" y="728253"/>
                  <a:pt x="4716692" y="728253"/>
                  <a:pt x="4704804" y="728253"/>
                </a:cubicBezTo>
                <a:cubicBezTo>
                  <a:pt x="4704804" y="728253"/>
                  <a:pt x="4704804" y="728253"/>
                  <a:pt x="4704804" y="718955"/>
                </a:cubicBezTo>
                <a:cubicBezTo>
                  <a:pt x="4704804" y="718955"/>
                  <a:pt x="4704804" y="718955"/>
                  <a:pt x="4716692" y="718955"/>
                </a:cubicBezTo>
                <a:cubicBezTo>
                  <a:pt x="4716692" y="718955"/>
                  <a:pt x="4716692" y="718955"/>
                  <a:pt x="4716692" y="711981"/>
                </a:cubicBezTo>
                <a:cubicBezTo>
                  <a:pt x="4716692" y="711981"/>
                  <a:pt x="4716692" y="711981"/>
                  <a:pt x="4704804" y="711981"/>
                </a:cubicBezTo>
                <a:cubicBezTo>
                  <a:pt x="4704804" y="711981"/>
                  <a:pt x="4704804" y="711981"/>
                  <a:pt x="4704804" y="702682"/>
                </a:cubicBezTo>
                <a:cubicBezTo>
                  <a:pt x="4704804" y="702682"/>
                  <a:pt x="4704804" y="702682"/>
                  <a:pt x="4716692" y="702682"/>
                </a:cubicBezTo>
                <a:cubicBezTo>
                  <a:pt x="4716692" y="702682"/>
                  <a:pt x="4716692" y="702682"/>
                  <a:pt x="4716692" y="693383"/>
                </a:cubicBezTo>
                <a:cubicBezTo>
                  <a:pt x="4716692" y="693383"/>
                  <a:pt x="4716692" y="693383"/>
                  <a:pt x="4704804" y="693383"/>
                </a:cubicBezTo>
                <a:cubicBezTo>
                  <a:pt x="4704804" y="693383"/>
                  <a:pt x="4704804" y="693383"/>
                  <a:pt x="4704804" y="686409"/>
                </a:cubicBezTo>
                <a:cubicBezTo>
                  <a:pt x="4704804" y="686409"/>
                  <a:pt x="4704804" y="686409"/>
                  <a:pt x="4716692" y="686409"/>
                </a:cubicBezTo>
                <a:cubicBezTo>
                  <a:pt x="4716692" y="686409"/>
                  <a:pt x="4716692" y="686409"/>
                  <a:pt x="4716692" y="677111"/>
                </a:cubicBezTo>
                <a:cubicBezTo>
                  <a:pt x="4716692" y="677111"/>
                  <a:pt x="4716692" y="677111"/>
                  <a:pt x="4704804" y="677111"/>
                </a:cubicBezTo>
                <a:cubicBezTo>
                  <a:pt x="4704804" y="677111"/>
                  <a:pt x="4704804" y="677111"/>
                  <a:pt x="4704804" y="667812"/>
                </a:cubicBezTo>
                <a:cubicBezTo>
                  <a:pt x="4704804" y="667812"/>
                  <a:pt x="4704804" y="667812"/>
                  <a:pt x="4716692" y="667812"/>
                </a:cubicBezTo>
                <a:cubicBezTo>
                  <a:pt x="4716692" y="667812"/>
                  <a:pt x="4716692" y="667812"/>
                  <a:pt x="4716692" y="658514"/>
                </a:cubicBezTo>
                <a:cubicBezTo>
                  <a:pt x="4716692" y="658514"/>
                  <a:pt x="4716692" y="658514"/>
                  <a:pt x="4704804" y="658514"/>
                </a:cubicBezTo>
                <a:cubicBezTo>
                  <a:pt x="4704804" y="658514"/>
                  <a:pt x="4704804" y="658514"/>
                  <a:pt x="4704804" y="651540"/>
                </a:cubicBezTo>
                <a:cubicBezTo>
                  <a:pt x="4704804" y="651540"/>
                  <a:pt x="4704804" y="651540"/>
                  <a:pt x="4716692" y="651540"/>
                </a:cubicBezTo>
                <a:cubicBezTo>
                  <a:pt x="4716692" y="651540"/>
                  <a:pt x="4716692" y="651540"/>
                  <a:pt x="4716692" y="642241"/>
                </a:cubicBezTo>
                <a:cubicBezTo>
                  <a:pt x="4716692" y="642241"/>
                  <a:pt x="4716692" y="642241"/>
                  <a:pt x="4704804" y="642241"/>
                </a:cubicBezTo>
                <a:cubicBezTo>
                  <a:pt x="4704804" y="642241"/>
                  <a:pt x="4704804" y="642241"/>
                  <a:pt x="4704804" y="632943"/>
                </a:cubicBezTo>
                <a:cubicBezTo>
                  <a:pt x="4704804" y="632943"/>
                  <a:pt x="4704804" y="632943"/>
                  <a:pt x="4716692" y="632943"/>
                </a:cubicBezTo>
                <a:cubicBezTo>
                  <a:pt x="4716692" y="632943"/>
                  <a:pt x="4716692" y="632943"/>
                  <a:pt x="4716692" y="625969"/>
                </a:cubicBezTo>
                <a:cubicBezTo>
                  <a:pt x="4716692" y="625969"/>
                  <a:pt x="4716692" y="625969"/>
                  <a:pt x="4704804" y="625969"/>
                </a:cubicBezTo>
                <a:cubicBezTo>
                  <a:pt x="4704804" y="625969"/>
                  <a:pt x="4704804" y="625969"/>
                  <a:pt x="4704804" y="616670"/>
                </a:cubicBezTo>
                <a:cubicBezTo>
                  <a:pt x="4704804" y="616670"/>
                  <a:pt x="4704804" y="616670"/>
                  <a:pt x="4716692" y="616670"/>
                </a:cubicBezTo>
                <a:cubicBezTo>
                  <a:pt x="4716692" y="616670"/>
                  <a:pt x="4716692" y="616670"/>
                  <a:pt x="4716692" y="607371"/>
                </a:cubicBezTo>
                <a:cubicBezTo>
                  <a:pt x="4716692" y="607371"/>
                  <a:pt x="4716692" y="607371"/>
                  <a:pt x="4704804" y="607371"/>
                </a:cubicBezTo>
                <a:cubicBezTo>
                  <a:pt x="4704804" y="607371"/>
                  <a:pt x="4704804" y="607371"/>
                  <a:pt x="4704804" y="598073"/>
                </a:cubicBezTo>
                <a:cubicBezTo>
                  <a:pt x="4704804" y="598073"/>
                  <a:pt x="4704804" y="598073"/>
                  <a:pt x="4716692" y="598073"/>
                </a:cubicBezTo>
                <a:cubicBezTo>
                  <a:pt x="4716692" y="598073"/>
                  <a:pt x="4716692" y="598073"/>
                  <a:pt x="4716692" y="591099"/>
                </a:cubicBezTo>
                <a:cubicBezTo>
                  <a:pt x="4716692" y="591099"/>
                  <a:pt x="4716692" y="591099"/>
                  <a:pt x="4704804" y="591099"/>
                </a:cubicBezTo>
                <a:cubicBezTo>
                  <a:pt x="4704804" y="591099"/>
                  <a:pt x="4704804" y="591099"/>
                  <a:pt x="4704804" y="581800"/>
                </a:cubicBezTo>
                <a:cubicBezTo>
                  <a:pt x="4704804" y="581800"/>
                  <a:pt x="4704804" y="581800"/>
                  <a:pt x="4716692" y="581800"/>
                </a:cubicBezTo>
                <a:cubicBezTo>
                  <a:pt x="4716692" y="581800"/>
                  <a:pt x="4716692" y="581800"/>
                  <a:pt x="4716692" y="572502"/>
                </a:cubicBezTo>
                <a:cubicBezTo>
                  <a:pt x="4716692" y="572502"/>
                  <a:pt x="4716692" y="572502"/>
                  <a:pt x="4704804" y="572502"/>
                </a:cubicBezTo>
                <a:cubicBezTo>
                  <a:pt x="4704804" y="572502"/>
                  <a:pt x="4704804" y="572502"/>
                  <a:pt x="4704804" y="563203"/>
                </a:cubicBezTo>
                <a:cubicBezTo>
                  <a:pt x="4704804" y="563203"/>
                  <a:pt x="4704804" y="563203"/>
                  <a:pt x="4716692" y="563203"/>
                </a:cubicBezTo>
                <a:cubicBezTo>
                  <a:pt x="4716692" y="563203"/>
                  <a:pt x="4716692" y="563203"/>
                  <a:pt x="4716692" y="556229"/>
                </a:cubicBezTo>
                <a:cubicBezTo>
                  <a:pt x="4716692" y="556229"/>
                  <a:pt x="4716692" y="556229"/>
                  <a:pt x="4704804" y="556229"/>
                </a:cubicBezTo>
                <a:cubicBezTo>
                  <a:pt x="4704804" y="556229"/>
                  <a:pt x="4704804" y="556229"/>
                  <a:pt x="4704804" y="546931"/>
                </a:cubicBezTo>
                <a:cubicBezTo>
                  <a:pt x="4704804" y="546931"/>
                  <a:pt x="4704804" y="546931"/>
                  <a:pt x="4716692" y="546931"/>
                </a:cubicBezTo>
                <a:cubicBezTo>
                  <a:pt x="4716692" y="546931"/>
                  <a:pt x="4716692" y="546931"/>
                  <a:pt x="4704804" y="532983"/>
                </a:cubicBezTo>
                <a:cubicBezTo>
                  <a:pt x="4704804" y="532983"/>
                  <a:pt x="4704804" y="532983"/>
                  <a:pt x="4704804" y="495788"/>
                </a:cubicBezTo>
                <a:cubicBezTo>
                  <a:pt x="4704804" y="495788"/>
                  <a:pt x="4704804" y="495788"/>
                  <a:pt x="4903929" y="495788"/>
                </a:cubicBezTo>
                <a:cubicBezTo>
                  <a:pt x="4903929" y="495788"/>
                  <a:pt x="4903929" y="495788"/>
                  <a:pt x="4921761" y="516710"/>
                </a:cubicBezTo>
                <a:cubicBezTo>
                  <a:pt x="4921761" y="516710"/>
                  <a:pt x="4921761" y="516710"/>
                  <a:pt x="4921761" y="563203"/>
                </a:cubicBezTo>
                <a:cubicBezTo>
                  <a:pt x="4921761" y="563203"/>
                  <a:pt x="4921761" y="563203"/>
                  <a:pt x="4909873" y="563203"/>
                </a:cubicBezTo>
                <a:cubicBezTo>
                  <a:pt x="4909873" y="563203"/>
                  <a:pt x="4909873" y="563203"/>
                  <a:pt x="4909873" y="572502"/>
                </a:cubicBezTo>
                <a:cubicBezTo>
                  <a:pt x="4909873" y="572502"/>
                  <a:pt x="4909873" y="572502"/>
                  <a:pt x="4921761" y="572502"/>
                </a:cubicBezTo>
                <a:cubicBezTo>
                  <a:pt x="4921761" y="572502"/>
                  <a:pt x="4921761" y="572502"/>
                  <a:pt x="4921761" y="581800"/>
                </a:cubicBezTo>
                <a:cubicBezTo>
                  <a:pt x="4921761" y="581800"/>
                  <a:pt x="4921761" y="581800"/>
                  <a:pt x="4909873" y="581800"/>
                </a:cubicBezTo>
                <a:cubicBezTo>
                  <a:pt x="4909873" y="581800"/>
                  <a:pt x="4909873" y="581800"/>
                  <a:pt x="4909873" y="591099"/>
                </a:cubicBezTo>
                <a:cubicBezTo>
                  <a:pt x="4909873" y="591099"/>
                  <a:pt x="4909873" y="591099"/>
                  <a:pt x="4921761" y="591099"/>
                </a:cubicBezTo>
                <a:cubicBezTo>
                  <a:pt x="4921761" y="591099"/>
                  <a:pt x="4921761" y="591099"/>
                  <a:pt x="4921761" y="598073"/>
                </a:cubicBezTo>
                <a:cubicBezTo>
                  <a:pt x="4921761" y="598073"/>
                  <a:pt x="4921761" y="598073"/>
                  <a:pt x="4909873" y="598073"/>
                </a:cubicBezTo>
                <a:cubicBezTo>
                  <a:pt x="4909873" y="598073"/>
                  <a:pt x="4909873" y="598073"/>
                  <a:pt x="4909873" y="607371"/>
                </a:cubicBezTo>
                <a:cubicBezTo>
                  <a:pt x="4909873" y="607371"/>
                  <a:pt x="4909873" y="607371"/>
                  <a:pt x="4921761" y="607371"/>
                </a:cubicBezTo>
                <a:cubicBezTo>
                  <a:pt x="4921761" y="607371"/>
                  <a:pt x="4921761" y="607371"/>
                  <a:pt x="4921761" y="616670"/>
                </a:cubicBezTo>
                <a:cubicBezTo>
                  <a:pt x="4921761" y="616670"/>
                  <a:pt x="4921761" y="616670"/>
                  <a:pt x="4909873" y="616670"/>
                </a:cubicBezTo>
                <a:cubicBezTo>
                  <a:pt x="4909873" y="616670"/>
                  <a:pt x="4909873" y="616670"/>
                  <a:pt x="4909873" y="625969"/>
                </a:cubicBezTo>
                <a:cubicBezTo>
                  <a:pt x="4909873" y="625969"/>
                  <a:pt x="4909873" y="625969"/>
                  <a:pt x="4921761" y="625969"/>
                </a:cubicBezTo>
                <a:cubicBezTo>
                  <a:pt x="4921761" y="625969"/>
                  <a:pt x="4921761" y="625969"/>
                  <a:pt x="4921761" y="632943"/>
                </a:cubicBezTo>
                <a:cubicBezTo>
                  <a:pt x="4921761" y="632943"/>
                  <a:pt x="4921761" y="632943"/>
                  <a:pt x="4909873" y="632943"/>
                </a:cubicBezTo>
                <a:cubicBezTo>
                  <a:pt x="4909873" y="632943"/>
                  <a:pt x="4909873" y="632943"/>
                  <a:pt x="4909873" y="642241"/>
                </a:cubicBezTo>
                <a:cubicBezTo>
                  <a:pt x="4909873" y="642241"/>
                  <a:pt x="4909873" y="642241"/>
                  <a:pt x="4921761" y="642241"/>
                </a:cubicBezTo>
                <a:cubicBezTo>
                  <a:pt x="4921761" y="642241"/>
                  <a:pt x="4921761" y="642241"/>
                  <a:pt x="4921761" y="651540"/>
                </a:cubicBezTo>
                <a:cubicBezTo>
                  <a:pt x="4921761" y="651540"/>
                  <a:pt x="4921761" y="651540"/>
                  <a:pt x="4909873" y="651540"/>
                </a:cubicBezTo>
                <a:cubicBezTo>
                  <a:pt x="4909873" y="651540"/>
                  <a:pt x="4909873" y="651540"/>
                  <a:pt x="4909873" y="658514"/>
                </a:cubicBezTo>
                <a:cubicBezTo>
                  <a:pt x="4909873" y="658514"/>
                  <a:pt x="4909873" y="658514"/>
                  <a:pt x="4921761" y="658514"/>
                </a:cubicBezTo>
                <a:cubicBezTo>
                  <a:pt x="4921761" y="658514"/>
                  <a:pt x="4921761" y="658514"/>
                  <a:pt x="4921761" y="667812"/>
                </a:cubicBezTo>
                <a:cubicBezTo>
                  <a:pt x="4921761" y="667812"/>
                  <a:pt x="4921761" y="667812"/>
                  <a:pt x="4909873" y="667812"/>
                </a:cubicBezTo>
                <a:cubicBezTo>
                  <a:pt x="4909873" y="667812"/>
                  <a:pt x="4909873" y="667812"/>
                  <a:pt x="4909873" y="677111"/>
                </a:cubicBezTo>
                <a:cubicBezTo>
                  <a:pt x="4909873" y="677111"/>
                  <a:pt x="4909873" y="677111"/>
                  <a:pt x="4921761" y="677111"/>
                </a:cubicBezTo>
                <a:cubicBezTo>
                  <a:pt x="4921761" y="677111"/>
                  <a:pt x="4921761" y="677111"/>
                  <a:pt x="4921761" y="686409"/>
                </a:cubicBezTo>
                <a:cubicBezTo>
                  <a:pt x="4921761" y="686409"/>
                  <a:pt x="4921761" y="686409"/>
                  <a:pt x="4909873" y="686409"/>
                </a:cubicBezTo>
                <a:cubicBezTo>
                  <a:pt x="4909873" y="686409"/>
                  <a:pt x="4909873" y="686409"/>
                  <a:pt x="4909873" y="693383"/>
                </a:cubicBezTo>
                <a:cubicBezTo>
                  <a:pt x="4909873" y="693383"/>
                  <a:pt x="4909873" y="693383"/>
                  <a:pt x="4921761" y="693383"/>
                </a:cubicBezTo>
                <a:cubicBezTo>
                  <a:pt x="4921761" y="693383"/>
                  <a:pt x="4921761" y="693383"/>
                  <a:pt x="4921761" y="702682"/>
                </a:cubicBezTo>
                <a:cubicBezTo>
                  <a:pt x="4921761" y="702682"/>
                  <a:pt x="4921761" y="702682"/>
                  <a:pt x="4909873" y="702682"/>
                </a:cubicBezTo>
                <a:cubicBezTo>
                  <a:pt x="4909873" y="702682"/>
                  <a:pt x="4909873" y="702682"/>
                  <a:pt x="4909873" y="711981"/>
                </a:cubicBezTo>
                <a:cubicBezTo>
                  <a:pt x="4909873" y="711981"/>
                  <a:pt x="4909873" y="711981"/>
                  <a:pt x="4921761" y="711981"/>
                </a:cubicBezTo>
                <a:cubicBezTo>
                  <a:pt x="4921761" y="711981"/>
                  <a:pt x="4921761" y="711981"/>
                  <a:pt x="4921761" y="718955"/>
                </a:cubicBezTo>
                <a:cubicBezTo>
                  <a:pt x="4921761" y="718955"/>
                  <a:pt x="4921761" y="718955"/>
                  <a:pt x="4909873" y="718955"/>
                </a:cubicBezTo>
                <a:cubicBezTo>
                  <a:pt x="4909873" y="718955"/>
                  <a:pt x="4909873" y="718955"/>
                  <a:pt x="4909873" y="728253"/>
                </a:cubicBezTo>
                <a:cubicBezTo>
                  <a:pt x="4909873" y="728253"/>
                  <a:pt x="4909873" y="728253"/>
                  <a:pt x="4921761" y="728253"/>
                </a:cubicBezTo>
                <a:cubicBezTo>
                  <a:pt x="4921761" y="728253"/>
                  <a:pt x="4921761" y="728253"/>
                  <a:pt x="4921761" y="737552"/>
                </a:cubicBezTo>
                <a:cubicBezTo>
                  <a:pt x="4921761" y="737552"/>
                  <a:pt x="4921761" y="737552"/>
                  <a:pt x="4909873" y="737552"/>
                </a:cubicBezTo>
                <a:cubicBezTo>
                  <a:pt x="4909873" y="737552"/>
                  <a:pt x="4909873" y="737552"/>
                  <a:pt x="4909873" y="746850"/>
                </a:cubicBezTo>
                <a:cubicBezTo>
                  <a:pt x="4909873" y="746850"/>
                  <a:pt x="4909873" y="746850"/>
                  <a:pt x="4921761" y="746850"/>
                </a:cubicBezTo>
                <a:cubicBezTo>
                  <a:pt x="4921761" y="746850"/>
                  <a:pt x="4921761" y="746850"/>
                  <a:pt x="4921761" y="753824"/>
                </a:cubicBezTo>
                <a:cubicBezTo>
                  <a:pt x="4921761" y="753824"/>
                  <a:pt x="4921761" y="753824"/>
                  <a:pt x="4909873" y="753824"/>
                </a:cubicBezTo>
                <a:cubicBezTo>
                  <a:pt x="4909873" y="753824"/>
                  <a:pt x="4909873" y="753824"/>
                  <a:pt x="4909873" y="763123"/>
                </a:cubicBezTo>
                <a:cubicBezTo>
                  <a:pt x="4909873" y="763123"/>
                  <a:pt x="4909873" y="763123"/>
                  <a:pt x="4942565" y="784045"/>
                </a:cubicBezTo>
                <a:cubicBezTo>
                  <a:pt x="4942565" y="784045"/>
                  <a:pt x="4942565" y="784045"/>
                  <a:pt x="4942565" y="788694"/>
                </a:cubicBezTo>
                <a:cubicBezTo>
                  <a:pt x="4942565" y="788694"/>
                  <a:pt x="4942565" y="788694"/>
                  <a:pt x="4930677" y="788694"/>
                </a:cubicBezTo>
                <a:cubicBezTo>
                  <a:pt x="4930677" y="788694"/>
                  <a:pt x="4930677" y="788694"/>
                  <a:pt x="4930677" y="814265"/>
                </a:cubicBezTo>
                <a:cubicBezTo>
                  <a:pt x="4930677" y="814265"/>
                  <a:pt x="4930677" y="814265"/>
                  <a:pt x="4942565" y="814265"/>
                </a:cubicBezTo>
                <a:cubicBezTo>
                  <a:pt x="4942565" y="814265"/>
                  <a:pt x="4942565" y="814265"/>
                  <a:pt x="4942565" y="802642"/>
                </a:cubicBezTo>
                <a:cubicBezTo>
                  <a:pt x="4942565" y="802642"/>
                  <a:pt x="4942565" y="802642"/>
                  <a:pt x="4954454" y="797993"/>
                </a:cubicBezTo>
                <a:cubicBezTo>
                  <a:pt x="4954454" y="797993"/>
                  <a:pt x="4954454" y="797993"/>
                  <a:pt x="4975258" y="797993"/>
                </a:cubicBezTo>
                <a:cubicBezTo>
                  <a:pt x="4975258" y="797993"/>
                  <a:pt x="4975258" y="797993"/>
                  <a:pt x="4975258" y="807291"/>
                </a:cubicBezTo>
                <a:cubicBezTo>
                  <a:pt x="4975258" y="807291"/>
                  <a:pt x="4975258" y="807291"/>
                  <a:pt x="4993090" y="807291"/>
                </a:cubicBezTo>
                <a:cubicBezTo>
                  <a:pt x="4993090" y="807291"/>
                  <a:pt x="4993090" y="807291"/>
                  <a:pt x="4993090" y="811940"/>
                </a:cubicBezTo>
                <a:cubicBezTo>
                  <a:pt x="4993090" y="811940"/>
                  <a:pt x="4993090" y="811940"/>
                  <a:pt x="5004978" y="811940"/>
                </a:cubicBezTo>
                <a:cubicBezTo>
                  <a:pt x="5004978" y="811940"/>
                  <a:pt x="5004978" y="811940"/>
                  <a:pt x="5037670" y="844486"/>
                </a:cubicBezTo>
                <a:cubicBezTo>
                  <a:pt x="5037670" y="844486"/>
                  <a:pt x="5037670" y="844486"/>
                  <a:pt x="5037670" y="879355"/>
                </a:cubicBezTo>
                <a:cubicBezTo>
                  <a:pt x="5037670" y="879355"/>
                  <a:pt x="5037670" y="879355"/>
                  <a:pt x="5049558" y="879355"/>
                </a:cubicBezTo>
                <a:cubicBezTo>
                  <a:pt x="5049558" y="879355"/>
                  <a:pt x="5049558" y="879355"/>
                  <a:pt x="5049558" y="863083"/>
                </a:cubicBezTo>
                <a:cubicBezTo>
                  <a:pt x="5049558" y="863083"/>
                  <a:pt x="5049558" y="863083"/>
                  <a:pt x="5058474" y="863083"/>
                </a:cubicBezTo>
                <a:cubicBezTo>
                  <a:pt x="5058474" y="863083"/>
                  <a:pt x="5058474" y="863083"/>
                  <a:pt x="5058474" y="872381"/>
                </a:cubicBezTo>
                <a:cubicBezTo>
                  <a:pt x="5058474" y="872381"/>
                  <a:pt x="5058474" y="872381"/>
                  <a:pt x="5064418" y="872381"/>
                </a:cubicBezTo>
                <a:cubicBezTo>
                  <a:pt x="5064418" y="872381"/>
                  <a:pt x="5064418" y="872381"/>
                  <a:pt x="5064418" y="874706"/>
                </a:cubicBezTo>
                <a:cubicBezTo>
                  <a:pt x="5064418" y="874706"/>
                  <a:pt x="5064418" y="874706"/>
                  <a:pt x="5070363" y="874706"/>
                </a:cubicBezTo>
                <a:cubicBezTo>
                  <a:pt x="5070363" y="874706"/>
                  <a:pt x="5070363" y="874706"/>
                  <a:pt x="5070363" y="823564"/>
                </a:cubicBezTo>
                <a:cubicBezTo>
                  <a:pt x="5070363" y="823564"/>
                  <a:pt x="5070363" y="823564"/>
                  <a:pt x="5120886" y="823564"/>
                </a:cubicBezTo>
                <a:cubicBezTo>
                  <a:pt x="5120886" y="823564"/>
                  <a:pt x="5120886" y="823564"/>
                  <a:pt x="5120886" y="749175"/>
                </a:cubicBezTo>
                <a:cubicBezTo>
                  <a:pt x="5120886" y="749175"/>
                  <a:pt x="5120886" y="749175"/>
                  <a:pt x="5168439" y="749175"/>
                </a:cubicBezTo>
                <a:cubicBezTo>
                  <a:pt x="5168439" y="749175"/>
                  <a:pt x="5168439" y="749175"/>
                  <a:pt x="5168439" y="742201"/>
                </a:cubicBezTo>
                <a:cubicBezTo>
                  <a:pt x="5168439" y="742201"/>
                  <a:pt x="5168439" y="742201"/>
                  <a:pt x="5198159" y="742201"/>
                </a:cubicBezTo>
                <a:cubicBezTo>
                  <a:pt x="5198159" y="742201"/>
                  <a:pt x="5198159" y="742201"/>
                  <a:pt x="5198159" y="702682"/>
                </a:cubicBezTo>
                <a:cubicBezTo>
                  <a:pt x="5198159" y="702682"/>
                  <a:pt x="5198159" y="702682"/>
                  <a:pt x="5192215" y="702682"/>
                </a:cubicBezTo>
                <a:cubicBezTo>
                  <a:pt x="5192215" y="702682"/>
                  <a:pt x="5192215" y="702682"/>
                  <a:pt x="5192215" y="688734"/>
                </a:cubicBezTo>
                <a:cubicBezTo>
                  <a:pt x="5192215" y="688734"/>
                  <a:pt x="5192215" y="688734"/>
                  <a:pt x="5198159" y="691059"/>
                </a:cubicBezTo>
                <a:cubicBezTo>
                  <a:pt x="5198159" y="691059"/>
                  <a:pt x="5198159" y="691059"/>
                  <a:pt x="5204103" y="667812"/>
                </a:cubicBezTo>
                <a:cubicBezTo>
                  <a:pt x="5204103" y="667812"/>
                  <a:pt x="5204103" y="667812"/>
                  <a:pt x="5210047" y="691059"/>
                </a:cubicBezTo>
                <a:cubicBezTo>
                  <a:pt x="5210047" y="691059"/>
                  <a:pt x="5210047" y="691059"/>
                  <a:pt x="5213019" y="688734"/>
                </a:cubicBezTo>
                <a:cubicBezTo>
                  <a:pt x="5213019" y="688734"/>
                  <a:pt x="5213019" y="688734"/>
                  <a:pt x="5215991" y="681760"/>
                </a:cubicBezTo>
                <a:cubicBezTo>
                  <a:pt x="5215991" y="681760"/>
                  <a:pt x="5215991" y="681760"/>
                  <a:pt x="5221935" y="672462"/>
                </a:cubicBezTo>
                <a:cubicBezTo>
                  <a:pt x="5221935" y="672462"/>
                  <a:pt x="5221935" y="672462"/>
                  <a:pt x="5227880" y="663163"/>
                </a:cubicBezTo>
                <a:cubicBezTo>
                  <a:pt x="5227880" y="663163"/>
                  <a:pt x="5227880" y="663163"/>
                  <a:pt x="5242740" y="656189"/>
                </a:cubicBezTo>
                <a:cubicBezTo>
                  <a:pt x="5242740" y="656189"/>
                  <a:pt x="5242740" y="656189"/>
                  <a:pt x="5260571" y="646890"/>
                </a:cubicBezTo>
                <a:cubicBezTo>
                  <a:pt x="5260571" y="646890"/>
                  <a:pt x="5260571" y="646890"/>
                  <a:pt x="5269487" y="637592"/>
                </a:cubicBezTo>
                <a:cubicBezTo>
                  <a:pt x="5269487" y="637592"/>
                  <a:pt x="5269487" y="637592"/>
                  <a:pt x="5275431" y="621319"/>
                </a:cubicBezTo>
                <a:cubicBezTo>
                  <a:pt x="5275431" y="621319"/>
                  <a:pt x="5275431" y="621319"/>
                  <a:pt x="5281376" y="637592"/>
                </a:cubicBezTo>
                <a:cubicBezTo>
                  <a:pt x="5281376" y="637592"/>
                  <a:pt x="5281376" y="637592"/>
                  <a:pt x="5287319" y="644566"/>
                </a:cubicBezTo>
                <a:cubicBezTo>
                  <a:pt x="5287319" y="644566"/>
                  <a:pt x="5287319" y="644566"/>
                  <a:pt x="5302179" y="653864"/>
                </a:cubicBezTo>
                <a:cubicBezTo>
                  <a:pt x="5302179" y="653864"/>
                  <a:pt x="5302179" y="653864"/>
                  <a:pt x="5314067" y="663163"/>
                </a:cubicBezTo>
                <a:cubicBezTo>
                  <a:pt x="5314067" y="663163"/>
                  <a:pt x="5314067" y="663163"/>
                  <a:pt x="5325956" y="672462"/>
                </a:cubicBezTo>
                <a:cubicBezTo>
                  <a:pt x="5325956" y="672462"/>
                  <a:pt x="5325956" y="672462"/>
                  <a:pt x="5328928" y="681760"/>
                </a:cubicBezTo>
                <a:cubicBezTo>
                  <a:pt x="5328928" y="681760"/>
                  <a:pt x="5328928" y="681760"/>
                  <a:pt x="5331900" y="691059"/>
                </a:cubicBezTo>
                <a:cubicBezTo>
                  <a:pt x="5331900" y="691059"/>
                  <a:pt x="5331900" y="691059"/>
                  <a:pt x="5337844" y="691059"/>
                </a:cubicBezTo>
                <a:cubicBezTo>
                  <a:pt x="5337844" y="691059"/>
                  <a:pt x="5337844" y="691059"/>
                  <a:pt x="5340816" y="667812"/>
                </a:cubicBezTo>
                <a:cubicBezTo>
                  <a:pt x="5340816" y="667812"/>
                  <a:pt x="5340816" y="667812"/>
                  <a:pt x="5346760" y="691059"/>
                </a:cubicBezTo>
                <a:cubicBezTo>
                  <a:pt x="5346760" y="691059"/>
                  <a:pt x="5346760" y="691059"/>
                  <a:pt x="5352704" y="691059"/>
                </a:cubicBezTo>
                <a:cubicBezTo>
                  <a:pt x="5352704" y="691059"/>
                  <a:pt x="5352704" y="691059"/>
                  <a:pt x="5352704" y="705007"/>
                </a:cubicBezTo>
                <a:cubicBezTo>
                  <a:pt x="5352704" y="705007"/>
                  <a:pt x="5352704" y="705007"/>
                  <a:pt x="5346760" y="705007"/>
                </a:cubicBezTo>
                <a:cubicBezTo>
                  <a:pt x="5346760" y="705007"/>
                  <a:pt x="5346760" y="705007"/>
                  <a:pt x="5346760" y="737552"/>
                </a:cubicBezTo>
                <a:cubicBezTo>
                  <a:pt x="5346760" y="737552"/>
                  <a:pt x="5346760" y="737552"/>
                  <a:pt x="5358648" y="737552"/>
                </a:cubicBezTo>
                <a:cubicBezTo>
                  <a:pt x="5358648" y="737552"/>
                  <a:pt x="5358648" y="737552"/>
                  <a:pt x="5358648" y="742201"/>
                </a:cubicBezTo>
                <a:cubicBezTo>
                  <a:pt x="5358648" y="742201"/>
                  <a:pt x="5358648" y="742201"/>
                  <a:pt x="5367564" y="742201"/>
                </a:cubicBezTo>
                <a:cubicBezTo>
                  <a:pt x="5367564" y="742201"/>
                  <a:pt x="5367564" y="742201"/>
                  <a:pt x="5367564" y="732902"/>
                </a:cubicBezTo>
                <a:cubicBezTo>
                  <a:pt x="5367564" y="732902"/>
                  <a:pt x="5367564" y="732902"/>
                  <a:pt x="5391340" y="732902"/>
                </a:cubicBezTo>
                <a:cubicBezTo>
                  <a:pt x="5391340" y="732902"/>
                  <a:pt x="5391340" y="732902"/>
                  <a:pt x="5391340" y="716630"/>
                </a:cubicBezTo>
                <a:cubicBezTo>
                  <a:pt x="5391340" y="716630"/>
                  <a:pt x="5391340" y="716630"/>
                  <a:pt x="5441864" y="716630"/>
                </a:cubicBezTo>
                <a:cubicBezTo>
                  <a:pt x="5441864" y="716630"/>
                  <a:pt x="5441864" y="716630"/>
                  <a:pt x="5441864" y="728253"/>
                </a:cubicBezTo>
                <a:cubicBezTo>
                  <a:pt x="5441864" y="728253"/>
                  <a:pt x="5441864" y="728253"/>
                  <a:pt x="5468612" y="728253"/>
                </a:cubicBezTo>
                <a:cubicBezTo>
                  <a:pt x="5468612" y="728253"/>
                  <a:pt x="5468612" y="728253"/>
                  <a:pt x="5468612" y="746850"/>
                </a:cubicBezTo>
                <a:cubicBezTo>
                  <a:pt x="5468612" y="746850"/>
                  <a:pt x="5468612" y="746850"/>
                  <a:pt x="5462668" y="746850"/>
                </a:cubicBezTo>
                <a:cubicBezTo>
                  <a:pt x="5462668" y="746850"/>
                  <a:pt x="5462668" y="746850"/>
                  <a:pt x="5462668" y="753824"/>
                </a:cubicBezTo>
                <a:cubicBezTo>
                  <a:pt x="5462668" y="753824"/>
                  <a:pt x="5462668" y="753824"/>
                  <a:pt x="5468612" y="753824"/>
                </a:cubicBezTo>
                <a:cubicBezTo>
                  <a:pt x="5468612" y="753824"/>
                  <a:pt x="5468612" y="753824"/>
                  <a:pt x="5468612" y="767772"/>
                </a:cubicBezTo>
                <a:cubicBezTo>
                  <a:pt x="5468612" y="767772"/>
                  <a:pt x="5468612" y="767772"/>
                  <a:pt x="5462668" y="772421"/>
                </a:cubicBezTo>
                <a:cubicBezTo>
                  <a:pt x="5462668" y="772421"/>
                  <a:pt x="5462668" y="772421"/>
                  <a:pt x="5462668" y="828213"/>
                </a:cubicBezTo>
                <a:cubicBezTo>
                  <a:pt x="5462668" y="828213"/>
                  <a:pt x="5462668" y="828213"/>
                  <a:pt x="5483472" y="828213"/>
                </a:cubicBezTo>
                <a:cubicBezTo>
                  <a:pt x="5483472" y="828213"/>
                  <a:pt x="5483472" y="828213"/>
                  <a:pt x="5483472" y="832862"/>
                </a:cubicBezTo>
                <a:cubicBezTo>
                  <a:pt x="5483472" y="832862"/>
                  <a:pt x="5483472" y="832862"/>
                  <a:pt x="5501305" y="832862"/>
                </a:cubicBezTo>
                <a:cubicBezTo>
                  <a:pt x="5501305" y="832862"/>
                  <a:pt x="5501305" y="832862"/>
                  <a:pt x="5501305" y="849135"/>
                </a:cubicBezTo>
                <a:cubicBezTo>
                  <a:pt x="5501305" y="849135"/>
                  <a:pt x="5501305" y="849135"/>
                  <a:pt x="5519137" y="849135"/>
                </a:cubicBezTo>
                <a:cubicBezTo>
                  <a:pt x="5519137" y="849135"/>
                  <a:pt x="5519137" y="849135"/>
                  <a:pt x="5519137" y="832862"/>
                </a:cubicBezTo>
                <a:cubicBezTo>
                  <a:pt x="5519137" y="832862"/>
                  <a:pt x="5519137" y="832862"/>
                  <a:pt x="5539941" y="823564"/>
                </a:cubicBezTo>
                <a:cubicBezTo>
                  <a:pt x="5539941" y="823564"/>
                  <a:pt x="5539941" y="823564"/>
                  <a:pt x="5539941" y="802642"/>
                </a:cubicBezTo>
                <a:cubicBezTo>
                  <a:pt x="5539941" y="802642"/>
                  <a:pt x="5539941" y="802642"/>
                  <a:pt x="5533997" y="802642"/>
                </a:cubicBezTo>
                <a:cubicBezTo>
                  <a:pt x="5533997" y="802642"/>
                  <a:pt x="5533997" y="802642"/>
                  <a:pt x="5533997" y="779395"/>
                </a:cubicBezTo>
                <a:cubicBezTo>
                  <a:pt x="5533997" y="779395"/>
                  <a:pt x="5533997" y="779395"/>
                  <a:pt x="5545885" y="779395"/>
                </a:cubicBezTo>
                <a:cubicBezTo>
                  <a:pt x="5545885" y="779395"/>
                  <a:pt x="5545885" y="779395"/>
                  <a:pt x="5545885" y="777071"/>
                </a:cubicBezTo>
                <a:cubicBezTo>
                  <a:pt x="5545885" y="777071"/>
                  <a:pt x="5545885" y="777071"/>
                  <a:pt x="5572634" y="777071"/>
                </a:cubicBezTo>
                <a:cubicBezTo>
                  <a:pt x="5572634" y="777071"/>
                  <a:pt x="5572634" y="777071"/>
                  <a:pt x="5572634" y="767772"/>
                </a:cubicBezTo>
                <a:cubicBezTo>
                  <a:pt x="5572634" y="767772"/>
                  <a:pt x="5572634" y="767772"/>
                  <a:pt x="5590465" y="767772"/>
                </a:cubicBezTo>
                <a:cubicBezTo>
                  <a:pt x="5590465" y="767772"/>
                  <a:pt x="5590465" y="767772"/>
                  <a:pt x="5590465" y="651540"/>
                </a:cubicBezTo>
                <a:cubicBezTo>
                  <a:pt x="5590465" y="651540"/>
                  <a:pt x="5590465" y="651540"/>
                  <a:pt x="5602353" y="651540"/>
                </a:cubicBezTo>
                <a:cubicBezTo>
                  <a:pt x="5602353" y="651540"/>
                  <a:pt x="5602353" y="651540"/>
                  <a:pt x="5602353" y="632943"/>
                </a:cubicBezTo>
                <a:cubicBezTo>
                  <a:pt x="5602353" y="632943"/>
                  <a:pt x="5602353" y="632943"/>
                  <a:pt x="5605325" y="632943"/>
                </a:cubicBezTo>
                <a:cubicBezTo>
                  <a:pt x="5605325" y="632943"/>
                  <a:pt x="5605325" y="632943"/>
                  <a:pt x="5605325" y="586450"/>
                </a:cubicBezTo>
                <a:cubicBezTo>
                  <a:pt x="5605325" y="586450"/>
                  <a:pt x="5605325" y="586450"/>
                  <a:pt x="5617213" y="586450"/>
                </a:cubicBezTo>
                <a:cubicBezTo>
                  <a:pt x="5617213" y="586450"/>
                  <a:pt x="5617213" y="586450"/>
                  <a:pt x="5617213" y="595748"/>
                </a:cubicBezTo>
                <a:cubicBezTo>
                  <a:pt x="5617213" y="595748"/>
                  <a:pt x="5617213" y="595748"/>
                  <a:pt x="5623157" y="595748"/>
                </a:cubicBezTo>
                <a:cubicBezTo>
                  <a:pt x="5623157" y="595748"/>
                  <a:pt x="5623157" y="595748"/>
                  <a:pt x="5623157" y="577151"/>
                </a:cubicBezTo>
                <a:cubicBezTo>
                  <a:pt x="5623157" y="577151"/>
                  <a:pt x="5623157" y="577151"/>
                  <a:pt x="5638017" y="572502"/>
                </a:cubicBezTo>
                <a:cubicBezTo>
                  <a:pt x="5638017" y="572502"/>
                  <a:pt x="5638017" y="572502"/>
                  <a:pt x="5649906" y="577151"/>
                </a:cubicBezTo>
                <a:cubicBezTo>
                  <a:pt x="5649906" y="577151"/>
                  <a:pt x="5649906" y="577151"/>
                  <a:pt x="5667737" y="577151"/>
                </a:cubicBezTo>
                <a:cubicBezTo>
                  <a:pt x="5667737" y="577151"/>
                  <a:pt x="5667737" y="577151"/>
                  <a:pt x="5667737" y="546931"/>
                </a:cubicBezTo>
                <a:cubicBezTo>
                  <a:pt x="5667737" y="546931"/>
                  <a:pt x="5667737" y="546931"/>
                  <a:pt x="5679626" y="546931"/>
                </a:cubicBezTo>
                <a:cubicBezTo>
                  <a:pt x="5679626" y="546931"/>
                  <a:pt x="5679626" y="546931"/>
                  <a:pt x="5679626" y="551580"/>
                </a:cubicBezTo>
                <a:cubicBezTo>
                  <a:pt x="5679626" y="551580"/>
                  <a:pt x="5679626" y="551580"/>
                  <a:pt x="5694486" y="551580"/>
                </a:cubicBezTo>
                <a:cubicBezTo>
                  <a:pt x="5694486" y="551580"/>
                  <a:pt x="5694486" y="551580"/>
                  <a:pt x="5694486" y="546931"/>
                </a:cubicBezTo>
                <a:cubicBezTo>
                  <a:pt x="5694486" y="546931"/>
                  <a:pt x="5694486" y="546931"/>
                  <a:pt x="5706374" y="546931"/>
                </a:cubicBezTo>
                <a:cubicBezTo>
                  <a:pt x="5706374" y="546931"/>
                  <a:pt x="5706374" y="546931"/>
                  <a:pt x="5706374" y="581800"/>
                </a:cubicBezTo>
                <a:cubicBezTo>
                  <a:pt x="5706374" y="581800"/>
                  <a:pt x="5706374" y="581800"/>
                  <a:pt x="5721234" y="591099"/>
                </a:cubicBezTo>
                <a:cubicBezTo>
                  <a:pt x="5721234" y="591099"/>
                  <a:pt x="5721234" y="591099"/>
                  <a:pt x="5721234" y="595748"/>
                </a:cubicBezTo>
                <a:cubicBezTo>
                  <a:pt x="5721234" y="595748"/>
                  <a:pt x="5721234" y="595748"/>
                  <a:pt x="5718262" y="595748"/>
                </a:cubicBezTo>
                <a:cubicBezTo>
                  <a:pt x="5718262" y="595748"/>
                  <a:pt x="5718262" y="595748"/>
                  <a:pt x="5718262" y="598073"/>
                </a:cubicBezTo>
                <a:cubicBezTo>
                  <a:pt x="5718262" y="598073"/>
                  <a:pt x="5718262" y="598073"/>
                  <a:pt x="5750954" y="598073"/>
                </a:cubicBezTo>
                <a:cubicBezTo>
                  <a:pt x="5750954" y="598073"/>
                  <a:pt x="5750954" y="598073"/>
                  <a:pt x="5750954" y="586450"/>
                </a:cubicBezTo>
                <a:cubicBezTo>
                  <a:pt x="5750954" y="586450"/>
                  <a:pt x="5750954" y="586450"/>
                  <a:pt x="5789590" y="577151"/>
                </a:cubicBezTo>
                <a:cubicBezTo>
                  <a:pt x="5789590" y="577151"/>
                  <a:pt x="5789590" y="577151"/>
                  <a:pt x="5789590" y="567852"/>
                </a:cubicBezTo>
                <a:cubicBezTo>
                  <a:pt x="5789590" y="567852"/>
                  <a:pt x="5789590" y="567852"/>
                  <a:pt x="5798506" y="567852"/>
                </a:cubicBezTo>
                <a:cubicBezTo>
                  <a:pt x="5798506" y="567852"/>
                  <a:pt x="5798506" y="567852"/>
                  <a:pt x="5798506" y="560878"/>
                </a:cubicBezTo>
                <a:cubicBezTo>
                  <a:pt x="5798506" y="560878"/>
                  <a:pt x="5798506" y="560878"/>
                  <a:pt x="5822283" y="560878"/>
                </a:cubicBezTo>
                <a:cubicBezTo>
                  <a:pt x="5822283" y="560878"/>
                  <a:pt x="5822283" y="560878"/>
                  <a:pt x="5822283" y="567852"/>
                </a:cubicBezTo>
                <a:cubicBezTo>
                  <a:pt x="5822283" y="567852"/>
                  <a:pt x="5822283" y="567852"/>
                  <a:pt x="5840114" y="567852"/>
                </a:cubicBezTo>
                <a:cubicBezTo>
                  <a:pt x="5840114" y="567852"/>
                  <a:pt x="5840114" y="567852"/>
                  <a:pt x="5840114" y="581800"/>
                </a:cubicBezTo>
                <a:cubicBezTo>
                  <a:pt x="5840114" y="581800"/>
                  <a:pt x="5840114" y="581800"/>
                  <a:pt x="5872807" y="581800"/>
                </a:cubicBezTo>
                <a:cubicBezTo>
                  <a:pt x="5872807" y="581800"/>
                  <a:pt x="5872807" y="581800"/>
                  <a:pt x="5872807" y="572502"/>
                </a:cubicBezTo>
                <a:cubicBezTo>
                  <a:pt x="5872807" y="572502"/>
                  <a:pt x="5872807" y="572502"/>
                  <a:pt x="5887667" y="572502"/>
                </a:cubicBezTo>
                <a:cubicBezTo>
                  <a:pt x="5887667" y="572502"/>
                  <a:pt x="5887667" y="572502"/>
                  <a:pt x="5887667" y="563203"/>
                </a:cubicBezTo>
                <a:cubicBezTo>
                  <a:pt x="5887667" y="563203"/>
                  <a:pt x="5887667" y="563203"/>
                  <a:pt x="5905499" y="563203"/>
                </a:cubicBezTo>
                <a:cubicBezTo>
                  <a:pt x="5905499" y="563203"/>
                  <a:pt x="5905499" y="563203"/>
                  <a:pt x="5905499" y="572502"/>
                </a:cubicBezTo>
                <a:cubicBezTo>
                  <a:pt x="5905499" y="572502"/>
                  <a:pt x="5905499" y="572502"/>
                  <a:pt x="5911443" y="572502"/>
                </a:cubicBezTo>
                <a:cubicBezTo>
                  <a:pt x="5911443" y="572502"/>
                  <a:pt x="5911443" y="572502"/>
                  <a:pt x="5911443" y="516710"/>
                </a:cubicBezTo>
                <a:cubicBezTo>
                  <a:pt x="5911443" y="516710"/>
                  <a:pt x="5911443" y="516710"/>
                  <a:pt x="6045184" y="516710"/>
                </a:cubicBezTo>
                <a:cubicBezTo>
                  <a:pt x="6045184" y="516710"/>
                  <a:pt x="6045184" y="516710"/>
                  <a:pt x="6045184" y="591099"/>
                </a:cubicBezTo>
                <a:cubicBezTo>
                  <a:pt x="6045184" y="591099"/>
                  <a:pt x="6045184" y="591099"/>
                  <a:pt x="6068960" y="591099"/>
                </a:cubicBezTo>
                <a:cubicBezTo>
                  <a:pt x="6068960" y="591099"/>
                  <a:pt x="6068960" y="591099"/>
                  <a:pt x="6068960" y="507412"/>
                </a:cubicBezTo>
                <a:cubicBezTo>
                  <a:pt x="6068960" y="507412"/>
                  <a:pt x="6068960" y="507412"/>
                  <a:pt x="6098680" y="495788"/>
                </a:cubicBezTo>
                <a:cubicBezTo>
                  <a:pt x="6098680" y="495788"/>
                  <a:pt x="6098680" y="495788"/>
                  <a:pt x="6137316" y="495788"/>
                </a:cubicBezTo>
                <a:cubicBezTo>
                  <a:pt x="6137316" y="495788"/>
                  <a:pt x="6137316" y="495788"/>
                  <a:pt x="6158120" y="481840"/>
                </a:cubicBezTo>
                <a:cubicBezTo>
                  <a:pt x="6158120" y="481840"/>
                  <a:pt x="6158120" y="481840"/>
                  <a:pt x="6208644" y="481840"/>
                </a:cubicBezTo>
                <a:cubicBezTo>
                  <a:pt x="6208644" y="481840"/>
                  <a:pt x="6208644" y="481840"/>
                  <a:pt x="6208644" y="495788"/>
                </a:cubicBezTo>
                <a:cubicBezTo>
                  <a:pt x="6208644" y="495788"/>
                  <a:pt x="6208644" y="495788"/>
                  <a:pt x="6259169" y="495788"/>
                </a:cubicBezTo>
                <a:cubicBezTo>
                  <a:pt x="6259169" y="495788"/>
                  <a:pt x="6259169" y="495788"/>
                  <a:pt x="6259169" y="586450"/>
                </a:cubicBezTo>
                <a:cubicBezTo>
                  <a:pt x="6259169" y="586450"/>
                  <a:pt x="6259169" y="586450"/>
                  <a:pt x="6274029" y="586450"/>
                </a:cubicBezTo>
                <a:cubicBezTo>
                  <a:pt x="6274029" y="586450"/>
                  <a:pt x="6274029" y="586450"/>
                  <a:pt x="6274029" y="718955"/>
                </a:cubicBezTo>
                <a:cubicBezTo>
                  <a:pt x="6274029" y="718955"/>
                  <a:pt x="6274029" y="718955"/>
                  <a:pt x="6297805" y="718955"/>
                </a:cubicBezTo>
                <a:cubicBezTo>
                  <a:pt x="6297805" y="718955"/>
                  <a:pt x="6297805" y="718955"/>
                  <a:pt x="6297805" y="632943"/>
                </a:cubicBezTo>
                <a:cubicBezTo>
                  <a:pt x="6297805" y="632943"/>
                  <a:pt x="6297805" y="632943"/>
                  <a:pt x="6306721" y="628293"/>
                </a:cubicBezTo>
                <a:cubicBezTo>
                  <a:pt x="6306721" y="628293"/>
                  <a:pt x="6306721" y="628293"/>
                  <a:pt x="6312665" y="628293"/>
                </a:cubicBezTo>
                <a:cubicBezTo>
                  <a:pt x="6312665" y="628293"/>
                  <a:pt x="6312665" y="628293"/>
                  <a:pt x="6312665" y="637592"/>
                </a:cubicBezTo>
                <a:cubicBezTo>
                  <a:pt x="6312665" y="637592"/>
                  <a:pt x="6312665" y="637592"/>
                  <a:pt x="6336441" y="628293"/>
                </a:cubicBezTo>
                <a:cubicBezTo>
                  <a:pt x="6336441" y="628293"/>
                  <a:pt x="6336441" y="628293"/>
                  <a:pt x="6357245" y="628293"/>
                </a:cubicBezTo>
                <a:cubicBezTo>
                  <a:pt x="6357245" y="628293"/>
                  <a:pt x="6357245" y="628293"/>
                  <a:pt x="6357245" y="786369"/>
                </a:cubicBezTo>
                <a:cubicBezTo>
                  <a:pt x="6357245" y="786369"/>
                  <a:pt x="6357245" y="786369"/>
                  <a:pt x="6398853" y="791019"/>
                </a:cubicBezTo>
                <a:cubicBezTo>
                  <a:pt x="6398853" y="788694"/>
                  <a:pt x="6398853" y="786369"/>
                  <a:pt x="6398853" y="784045"/>
                </a:cubicBezTo>
                <a:cubicBezTo>
                  <a:pt x="6413714" y="784045"/>
                  <a:pt x="6428574" y="784045"/>
                  <a:pt x="6443434" y="784045"/>
                </a:cubicBezTo>
                <a:cubicBezTo>
                  <a:pt x="6443434" y="772421"/>
                  <a:pt x="6443434" y="763123"/>
                  <a:pt x="6443434" y="753824"/>
                </a:cubicBezTo>
                <a:cubicBezTo>
                  <a:pt x="6446406" y="753824"/>
                  <a:pt x="6452350" y="753824"/>
                  <a:pt x="6455322" y="753824"/>
                </a:cubicBezTo>
                <a:cubicBezTo>
                  <a:pt x="6455322" y="739876"/>
                  <a:pt x="6455322" y="728253"/>
                  <a:pt x="6455322" y="714305"/>
                </a:cubicBezTo>
                <a:cubicBezTo>
                  <a:pt x="6458294" y="714305"/>
                  <a:pt x="6461266" y="714305"/>
                  <a:pt x="6464238" y="714305"/>
                </a:cubicBezTo>
                <a:cubicBezTo>
                  <a:pt x="6464238" y="700357"/>
                  <a:pt x="6464238" y="688734"/>
                  <a:pt x="6464238" y="674786"/>
                </a:cubicBezTo>
                <a:cubicBezTo>
                  <a:pt x="6470182" y="674786"/>
                  <a:pt x="6476126" y="674786"/>
                  <a:pt x="6485042" y="674786"/>
                </a:cubicBezTo>
                <a:cubicBezTo>
                  <a:pt x="6485042" y="674786"/>
                  <a:pt x="6485042" y="677111"/>
                  <a:pt x="6485042" y="677111"/>
                </a:cubicBezTo>
                <a:cubicBezTo>
                  <a:pt x="6505846" y="670137"/>
                  <a:pt x="6529622" y="660838"/>
                  <a:pt x="6550426" y="653864"/>
                </a:cubicBezTo>
                <a:cubicBezTo>
                  <a:pt x="6553398" y="646890"/>
                  <a:pt x="6553398" y="639917"/>
                  <a:pt x="6553398" y="632943"/>
                </a:cubicBezTo>
                <a:cubicBezTo>
                  <a:pt x="6556370" y="639917"/>
                  <a:pt x="6556370" y="646890"/>
                  <a:pt x="6559342" y="653864"/>
                </a:cubicBezTo>
                <a:cubicBezTo>
                  <a:pt x="6583118" y="663163"/>
                  <a:pt x="6603923" y="672462"/>
                  <a:pt x="6627699" y="681760"/>
                </a:cubicBezTo>
                <a:cubicBezTo>
                  <a:pt x="6627699" y="679436"/>
                  <a:pt x="6627699" y="677111"/>
                  <a:pt x="6627699" y="677111"/>
                </a:cubicBezTo>
                <a:cubicBezTo>
                  <a:pt x="6633643" y="677111"/>
                  <a:pt x="6639587" y="677111"/>
                  <a:pt x="6645531" y="677111"/>
                </a:cubicBezTo>
                <a:cubicBezTo>
                  <a:pt x="6645531" y="688734"/>
                  <a:pt x="6645531" y="702682"/>
                  <a:pt x="6645531" y="714305"/>
                </a:cubicBezTo>
                <a:cubicBezTo>
                  <a:pt x="6648503" y="714305"/>
                  <a:pt x="6651475" y="714305"/>
                  <a:pt x="6654447" y="714305"/>
                </a:cubicBezTo>
                <a:cubicBezTo>
                  <a:pt x="6654447" y="728253"/>
                  <a:pt x="6654447" y="742201"/>
                  <a:pt x="6654447" y="758474"/>
                </a:cubicBezTo>
                <a:cubicBezTo>
                  <a:pt x="6657419" y="758474"/>
                  <a:pt x="6660391" y="758474"/>
                  <a:pt x="6663363" y="758474"/>
                </a:cubicBezTo>
                <a:cubicBezTo>
                  <a:pt x="6663363" y="765448"/>
                  <a:pt x="6663363" y="772421"/>
                  <a:pt x="6663363" y="779395"/>
                </a:cubicBezTo>
                <a:cubicBezTo>
                  <a:pt x="6669307" y="779395"/>
                  <a:pt x="6675251" y="779395"/>
                  <a:pt x="6681195" y="779395"/>
                </a:cubicBezTo>
                <a:cubicBezTo>
                  <a:pt x="6681195" y="791019"/>
                  <a:pt x="6681195" y="800317"/>
                  <a:pt x="6681195" y="811940"/>
                </a:cubicBezTo>
                <a:cubicBezTo>
                  <a:pt x="6719831" y="809616"/>
                  <a:pt x="6755495" y="807291"/>
                  <a:pt x="6794132" y="804967"/>
                </a:cubicBezTo>
                <a:cubicBezTo>
                  <a:pt x="6794132" y="793343"/>
                  <a:pt x="6794132" y="784045"/>
                  <a:pt x="6794132" y="772421"/>
                </a:cubicBezTo>
                <a:cubicBezTo>
                  <a:pt x="6814936" y="772421"/>
                  <a:pt x="6835740" y="772421"/>
                  <a:pt x="6853572" y="772421"/>
                </a:cubicBezTo>
                <a:cubicBezTo>
                  <a:pt x="6853572" y="765448"/>
                  <a:pt x="6853572" y="760798"/>
                  <a:pt x="6853572" y="753824"/>
                </a:cubicBezTo>
                <a:cubicBezTo>
                  <a:pt x="6895180" y="753824"/>
                  <a:pt x="6936788" y="753824"/>
                  <a:pt x="6978397" y="753824"/>
                </a:cubicBezTo>
                <a:cubicBezTo>
                  <a:pt x="6978397" y="758474"/>
                  <a:pt x="6978397" y="760798"/>
                  <a:pt x="6978397" y="765448"/>
                </a:cubicBezTo>
                <a:cubicBezTo>
                  <a:pt x="7005145" y="765448"/>
                  <a:pt x="7031893" y="765448"/>
                  <a:pt x="7058641" y="765448"/>
                </a:cubicBezTo>
                <a:cubicBezTo>
                  <a:pt x="7058641" y="767772"/>
                  <a:pt x="7058641" y="770097"/>
                  <a:pt x="7058641" y="772421"/>
                </a:cubicBezTo>
                <a:cubicBezTo>
                  <a:pt x="7064585" y="772421"/>
                  <a:pt x="7073501" y="772421"/>
                  <a:pt x="7082417" y="772421"/>
                </a:cubicBezTo>
                <a:cubicBezTo>
                  <a:pt x="7082417" y="774746"/>
                  <a:pt x="7082417" y="777071"/>
                  <a:pt x="7082417" y="779395"/>
                </a:cubicBezTo>
                <a:cubicBezTo>
                  <a:pt x="7088361" y="779395"/>
                  <a:pt x="7097277" y="779395"/>
                  <a:pt x="7103221" y="779395"/>
                </a:cubicBezTo>
                <a:cubicBezTo>
                  <a:pt x="7103221" y="744526"/>
                  <a:pt x="7103221" y="709656"/>
                  <a:pt x="7103221" y="674786"/>
                </a:cubicBezTo>
                <a:cubicBezTo>
                  <a:pt x="7124025" y="670137"/>
                  <a:pt x="7144830" y="665488"/>
                  <a:pt x="7165634" y="660838"/>
                </a:cubicBezTo>
                <a:cubicBezTo>
                  <a:pt x="7204270" y="660838"/>
                  <a:pt x="7242906" y="660838"/>
                  <a:pt x="7281542" y="660838"/>
                </a:cubicBezTo>
                <a:cubicBezTo>
                  <a:pt x="7281542" y="605047"/>
                  <a:pt x="7281542" y="549255"/>
                  <a:pt x="7281542" y="493464"/>
                </a:cubicBezTo>
                <a:cubicBezTo>
                  <a:pt x="7290458" y="488814"/>
                  <a:pt x="7302346" y="486490"/>
                  <a:pt x="7314234" y="481840"/>
                </a:cubicBezTo>
                <a:cubicBezTo>
                  <a:pt x="7361787" y="477191"/>
                  <a:pt x="7409339" y="470217"/>
                  <a:pt x="7456891" y="463243"/>
                </a:cubicBezTo>
                <a:cubicBezTo>
                  <a:pt x="7474723" y="467893"/>
                  <a:pt x="7489583" y="472542"/>
                  <a:pt x="7507416" y="474866"/>
                </a:cubicBezTo>
                <a:cubicBezTo>
                  <a:pt x="7510388" y="477191"/>
                  <a:pt x="7513360" y="479516"/>
                  <a:pt x="7516332" y="481840"/>
                </a:cubicBezTo>
                <a:cubicBezTo>
                  <a:pt x="7516332" y="586450"/>
                  <a:pt x="7516332" y="691059"/>
                  <a:pt x="7516332" y="793343"/>
                </a:cubicBezTo>
                <a:cubicBezTo>
                  <a:pt x="7522276" y="793343"/>
                  <a:pt x="7528220" y="793343"/>
                  <a:pt x="7537136" y="793343"/>
                </a:cubicBezTo>
                <a:cubicBezTo>
                  <a:pt x="7537136" y="751500"/>
                  <a:pt x="7537136" y="709656"/>
                  <a:pt x="7537136" y="667812"/>
                </a:cubicBezTo>
                <a:cubicBezTo>
                  <a:pt x="7543080" y="667812"/>
                  <a:pt x="7549024" y="667812"/>
                  <a:pt x="7554968" y="667812"/>
                </a:cubicBezTo>
                <a:cubicBezTo>
                  <a:pt x="7554968" y="663163"/>
                  <a:pt x="7554968" y="660838"/>
                  <a:pt x="7554968" y="656189"/>
                </a:cubicBezTo>
                <a:cubicBezTo>
                  <a:pt x="7560912" y="653864"/>
                  <a:pt x="7566856" y="651540"/>
                  <a:pt x="7572800" y="649215"/>
                </a:cubicBezTo>
                <a:cubicBezTo>
                  <a:pt x="7575772" y="649215"/>
                  <a:pt x="7581716" y="649215"/>
                  <a:pt x="7587660" y="649215"/>
                </a:cubicBezTo>
                <a:cubicBezTo>
                  <a:pt x="7587660" y="644566"/>
                  <a:pt x="7587660" y="642241"/>
                  <a:pt x="7587660" y="637592"/>
                </a:cubicBezTo>
                <a:cubicBezTo>
                  <a:pt x="7590632" y="635267"/>
                  <a:pt x="7596576" y="632943"/>
                  <a:pt x="7599548" y="630618"/>
                </a:cubicBezTo>
                <a:cubicBezTo>
                  <a:pt x="7608464" y="630618"/>
                  <a:pt x="7620352" y="630618"/>
                  <a:pt x="7629268" y="630618"/>
                </a:cubicBezTo>
                <a:cubicBezTo>
                  <a:pt x="7629268" y="642241"/>
                  <a:pt x="7629268" y="656189"/>
                  <a:pt x="7629268" y="667812"/>
                </a:cubicBezTo>
                <a:cubicBezTo>
                  <a:pt x="7650072" y="667812"/>
                  <a:pt x="7670876" y="667812"/>
                  <a:pt x="7691681" y="667812"/>
                </a:cubicBezTo>
                <a:cubicBezTo>
                  <a:pt x="7691681" y="711981"/>
                  <a:pt x="7691681" y="753824"/>
                  <a:pt x="7691681" y="797993"/>
                </a:cubicBezTo>
                <a:cubicBezTo>
                  <a:pt x="7700597" y="797993"/>
                  <a:pt x="7709513" y="797993"/>
                  <a:pt x="7715457" y="797993"/>
                </a:cubicBezTo>
                <a:cubicBezTo>
                  <a:pt x="7724373" y="795668"/>
                  <a:pt x="7730317" y="793343"/>
                  <a:pt x="7739233" y="791019"/>
                </a:cubicBezTo>
                <a:cubicBezTo>
                  <a:pt x="7739233" y="786369"/>
                  <a:pt x="7739233" y="784045"/>
                  <a:pt x="7739233" y="781720"/>
                </a:cubicBezTo>
                <a:cubicBezTo>
                  <a:pt x="7736261" y="781720"/>
                  <a:pt x="7733289" y="779395"/>
                  <a:pt x="7730317" y="779395"/>
                </a:cubicBezTo>
                <a:cubicBezTo>
                  <a:pt x="7730317" y="777071"/>
                  <a:pt x="7730317" y="774746"/>
                  <a:pt x="7730317" y="772421"/>
                </a:cubicBezTo>
                <a:cubicBezTo>
                  <a:pt x="7733289" y="770097"/>
                  <a:pt x="7736261" y="770097"/>
                  <a:pt x="7739233" y="767772"/>
                </a:cubicBezTo>
                <a:cubicBezTo>
                  <a:pt x="7739233" y="751500"/>
                  <a:pt x="7739233" y="732902"/>
                  <a:pt x="7739233" y="716630"/>
                </a:cubicBezTo>
                <a:cubicBezTo>
                  <a:pt x="7736261" y="716630"/>
                  <a:pt x="7733289" y="714305"/>
                  <a:pt x="7730317" y="714305"/>
                </a:cubicBezTo>
                <a:cubicBezTo>
                  <a:pt x="7730317" y="711981"/>
                  <a:pt x="7730317" y="709656"/>
                  <a:pt x="7730317" y="707331"/>
                </a:cubicBezTo>
                <a:cubicBezTo>
                  <a:pt x="7733289" y="705007"/>
                  <a:pt x="7736261" y="705007"/>
                  <a:pt x="7739233" y="702682"/>
                </a:cubicBezTo>
                <a:cubicBezTo>
                  <a:pt x="7739233" y="702682"/>
                  <a:pt x="7739233" y="700357"/>
                  <a:pt x="7739233" y="698033"/>
                </a:cubicBezTo>
                <a:cubicBezTo>
                  <a:pt x="7742205" y="698033"/>
                  <a:pt x="7742205" y="698033"/>
                  <a:pt x="7745177" y="698033"/>
                </a:cubicBezTo>
                <a:cubicBezTo>
                  <a:pt x="7745177" y="695708"/>
                  <a:pt x="7745177" y="691059"/>
                  <a:pt x="7745177" y="688734"/>
                </a:cubicBezTo>
                <a:cubicBezTo>
                  <a:pt x="7742205" y="688734"/>
                  <a:pt x="7742205" y="688734"/>
                  <a:pt x="7739233" y="688734"/>
                </a:cubicBezTo>
                <a:cubicBezTo>
                  <a:pt x="7739233" y="686409"/>
                  <a:pt x="7739233" y="684085"/>
                  <a:pt x="7739233" y="681760"/>
                </a:cubicBezTo>
                <a:cubicBezTo>
                  <a:pt x="7742205" y="681760"/>
                  <a:pt x="7745177" y="679436"/>
                  <a:pt x="7748149" y="677111"/>
                </a:cubicBezTo>
                <a:cubicBezTo>
                  <a:pt x="7751121" y="649215"/>
                  <a:pt x="7760037" y="625969"/>
                  <a:pt x="7795701" y="612021"/>
                </a:cubicBezTo>
                <a:cubicBezTo>
                  <a:pt x="7792729" y="612021"/>
                  <a:pt x="7792729" y="609696"/>
                  <a:pt x="7789757" y="609696"/>
                </a:cubicBezTo>
                <a:cubicBezTo>
                  <a:pt x="7789757" y="607371"/>
                  <a:pt x="7789757" y="605047"/>
                  <a:pt x="7789757" y="602722"/>
                </a:cubicBezTo>
                <a:cubicBezTo>
                  <a:pt x="7792729" y="602722"/>
                  <a:pt x="7795701" y="600397"/>
                  <a:pt x="7798673" y="600397"/>
                </a:cubicBezTo>
                <a:cubicBezTo>
                  <a:pt x="7798673" y="595748"/>
                  <a:pt x="7798673" y="593424"/>
                  <a:pt x="7798673" y="591099"/>
                </a:cubicBezTo>
                <a:cubicBezTo>
                  <a:pt x="7801645" y="591099"/>
                  <a:pt x="7801645" y="591099"/>
                  <a:pt x="7804617" y="591099"/>
                </a:cubicBezTo>
                <a:cubicBezTo>
                  <a:pt x="7804617" y="584125"/>
                  <a:pt x="7804617" y="577151"/>
                  <a:pt x="7804617" y="570177"/>
                </a:cubicBezTo>
                <a:cubicBezTo>
                  <a:pt x="7801645" y="570177"/>
                  <a:pt x="7801645" y="570177"/>
                  <a:pt x="7798673" y="570177"/>
                </a:cubicBezTo>
                <a:cubicBezTo>
                  <a:pt x="7798673" y="567852"/>
                  <a:pt x="7798673" y="567852"/>
                  <a:pt x="7798673" y="565528"/>
                </a:cubicBezTo>
                <a:cubicBezTo>
                  <a:pt x="7801645" y="565528"/>
                  <a:pt x="7804617" y="563203"/>
                  <a:pt x="7804617" y="563203"/>
                </a:cubicBezTo>
                <a:cubicBezTo>
                  <a:pt x="7810561" y="558554"/>
                  <a:pt x="7813533" y="553905"/>
                  <a:pt x="7819477" y="546931"/>
                </a:cubicBezTo>
                <a:cubicBezTo>
                  <a:pt x="7819477" y="546931"/>
                  <a:pt x="7819477" y="544606"/>
                  <a:pt x="7819477" y="544606"/>
                </a:cubicBezTo>
                <a:cubicBezTo>
                  <a:pt x="7819477" y="544606"/>
                  <a:pt x="7822449" y="544606"/>
                  <a:pt x="7822449" y="544606"/>
                </a:cubicBezTo>
                <a:cubicBezTo>
                  <a:pt x="7822449" y="542281"/>
                  <a:pt x="7822449" y="539957"/>
                  <a:pt x="7822449" y="537632"/>
                </a:cubicBezTo>
                <a:cubicBezTo>
                  <a:pt x="7816505" y="530658"/>
                  <a:pt x="7816505" y="519035"/>
                  <a:pt x="7822449" y="512061"/>
                </a:cubicBezTo>
                <a:cubicBezTo>
                  <a:pt x="7822449" y="512061"/>
                  <a:pt x="7822449" y="512061"/>
                  <a:pt x="7825421" y="505087"/>
                </a:cubicBezTo>
                <a:cubicBezTo>
                  <a:pt x="7825421" y="505087"/>
                  <a:pt x="7825421" y="505087"/>
                  <a:pt x="7828393" y="512061"/>
                </a:cubicBezTo>
                <a:cubicBezTo>
                  <a:pt x="7834337" y="519035"/>
                  <a:pt x="7837309" y="530658"/>
                  <a:pt x="7831365" y="537632"/>
                </a:cubicBezTo>
                <a:cubicBezTo>
                  <a:pt x="7831365" y="539957"/>
                  <a:pt x="7831365" y="542281"/>
                  <a:pt x="7831365" y="544606"/>
                </a:cubicBezTo>
                <a:cubicBezTo>
                  <a:pt x="7831365" y="544606"/>
                  <a:pt x="7834337" y="544606"/>
                  <a:pt x="7834337" y="544606"/>
                </a:cubicBezTo>
                <a:cubicBezTo>
                  <a:pt x="7834337" y="544606"/>
                  <a:pt x="7834337" y="546931"/>
                  <a:pt x="7834337" y="546931"/>
                </a:cubicBezTo>
                <a:cubicBezTo>
                  <a:pt x="7837309" y="551580"/>
                  <a:pt x="7843253" y="558554"/>
                  <a:pt x="7846225" y="563203"/>
                </a:cubicBezTo>
                <a:cubicBezTo>
                  <a:pt x="7849197" y="563203"/>
                  <a:pt x="7849197" y="565528"/>
                  <a:pt x="7852169" y="565528"/>
                </a:cubicBezTo>
                <a:cubicBezTo>
                  <a:pt x="7852169" y="567852"/>
                  <a:pt x="7852169" y="567852"/>
                  <a:pt x="7852169" y="570177"/>
                </a:cubicBezTo>
                <a:cubicBezTo>
                  <a:pt x="7852169" y="570177"/>
                  <a:pt x="7849197" y="570177"/>
                  <a:pt x="7849197" y="570177"/>
                </a:cubicBezTo>
                <a:cubicBezTo>
                  <a:pt x="7849197" y="577151"/>
                  <a:pt x="7849197" y="584125"/>
                  <a:pt x="7849197" y="591099"/>
                </a:cubicBezTo>
                <a:cubicBezTo>
                  <a:pt x="7849197" y="591099"/>
                  <a:pt x="7852169" y="591099"/>
                  <a:pt x="7855141" y="591099"/>
                </a:cubicBezTo>
                <a:cubicBezTo>
                  <a:pt x="7855141" y="593424"/>
                  <a:pt x="7855141" y="595748"/>
                  <a:pt x="7855141" y="600397"/>
                </a:cubicBezTo>
                <a:cubicBezTo>
                  <a:pt x="7855141" y="600397"/>
                  <a:pt x="7858114" y="602722"/>
                  <a:pt x="7861086" y="602722"/>
                </a:cubicBezTo>
                <a:cubicBezTo>
                  <a:pt x="7861086" y="605047"/>
                  <a:pt x="7861086" y="607371"/>
                  <a:pt x="7861086" y="609696"/>
                </a:cubicBezTo>
                <a:cubicBezTo>
                  <a:pt x="7858114" y="612021"/>
                  <a:pt x="7858114" y="612021"/>
                  <a:pt x="7855141" y="612021"/>
                </a:cubicBezTo>
                <a:cubicBezTo>
                  <a:pt x="7890806" y="625969"/>
                  <a:pt x="7896750" y="649215"/>
                  <a:pt x="7902694" y="677111"/>
                </a:cubicBezTo>
                <a:cubicBezTo>
                  <a:pt x="7905666" y="679436"/>
                  <a:pt x="7908638" y="679436"/>
                  <a:pt x="7911610" y="681760"/>
                </a:cubicBezTo>
                <a:cubicBezTo>
                  <a:pt x="7911610" y="684085"/>
                  <a:pt x="7911610" y="686409"/>
                  <a:pt x="7911610" y="688734"/>
                </a:cubicBezTo>
                <a:cubicBezTo>
                  <a:pt x="7908638" y="688734"/>
                  <a:pt x="7908638" y="688734"/>
                  <a:pt x="7905666" y="688734"/>
                </a:cubicBezTo>
                <a:cubicBezTo>
                  <a:pt x="7905666" y="693383"/>
                  <a:pt x="7905666" y="695708"/>
                  <a:pt x="7905666" y="698033"/>
                </a:cubicBezTo>
                <a:cubicBezTo>
                  <a:pt x="7908638" y="698033"/>
                  <a:pt x="7908638" y="698033"/>
                  <a:pt x="7911610" y="698033"/>
                </a:cubicBezTo>
                <a:cubicBezTo>
                  <a:pt x="7911610" y="700357"/>
                  <a:pt x="7911610" y="702682"/>
                  <a:pt x="7911610" y="702682"/>
                </a:cubicBezTo>
                <a:cubicBezTo>
                  <a:pt x="7914582" y="705007"/>
                  <a:pt x="7917554" y="707331"/>
                  <a:pt x="7920526" y="707331"/>
                </a:cubicBezTo>
                <a:cubicBezTo>
                  <a:pt x="7920526" y="709656"/>
                  <a:pt x="7920526" y="711981"/>
                  <a:pt x="7920526" y="714305"/>
                </a:cubicBezTo>
                <a:cubicBezTo>
                  <a:pt x="7917554" y="714305"/>
                  <a:pt x="7914582" y="716630"/>
                  <a:pt x="7911610" y="716630"/>
                </a:cubicBezTo>
                <a:cubicBezTo>
                  <a:pt x="7911610" y="735227"/>
                  <a:pt x="7911610" y="751500"/>
                  <a:pt x="7911610" y="767772"/>
                </a:cubicBezTo>
                <a:cubicBezTo>
                  <a:pt x="7914582" y="770097"/>
                  <a:pt x="7917554" y="770097"/>
                  <a:pt x="7920526" y="772421"/>
                </a:cubicBezTo>
                <a:cubicBezTo>
                  <a:pt x="7920526" y="774746"/>
                  <a:pt x="7920526" y="777071"/>
                  <a:pt x="7920526" y="779395"/>
                </a:cubicBezTo>
                <a:cubicBezTo>
                  <a:pt x="7917554" y="779395"/>
                  <a:pt x="7914582" y="781720"/>
                  <a:pt x="7911610" y="781720"/>
                </a:cubicBezTo>
                <a:cubicBezTo>
                  <a:pt x="7911610" y="784045"/>
                  <a:pt x="7911610" y="786369"/>
                  <a:pt x="7911610" y="788694"/>
                </a:cubicBezTo>
                <a:cubicBezTo>
                  <a:pt x="7914582" y="788694"/>
                  <a:pt x="7920526" y="788694"/>
                  <a:pt x="7923498" y="788694"/>
                </a:cubicBezTo>
                <a:cubicBezTo>
                  <a:pt x="7923498" y="793343"/>
                  <a:pt x="7923498" y="795668"/>
                  <a:pt x="7923498" y="797993"/>
                </a:cubicBezTo>
                <a:cubicBezTo>
                  <a:pt x="7932414" y="797993"/>
                  <a:pt x="7938358" y="797993"/>
                  <a:pt x="7944302" y="797993"/>
                </a:cubicBezTo>
                <a:cubicBezTo>
                  <a:pt x="7944302" y="746850"/>
                  <a:pt x="7944302" y="693383"/>
                  <a:pt x="7944302" y="642241"/>
                </a:cubicBezTo>
                <a:cubicBezTo>
                  <a:pt x="7971050" y="637592"/>
                  <a:pt x="7994826" y="635267"/>
                  <a:pt x="8021574" y="630618"/>
                </a:cubicBezTo>
                <a:cubicBezTo>
                  <a:pt x="8036434" y="630618"/>
                  <a:pt x="8051295" y="630618"/>
                  <a:pt x="8063183" y="630618"/>
                </a:cubicBezTo>
                <a:cubicBezTo>
                  <a:pt x="8063183" y="600397"/>
                  <a:pt x="8063183" y="567852"/>
                  <a:pt x="8063183" y="537632"/>
                </a:cubicBezTo>
                <a:cubicBezTo>
                  <a:pt x="8092903" y="516710"/>
                  <a:pt x="8152343" y="516710"/>
                  <a:pt x="8179091" y="537632"/>
                </a:cubicBezTo>
                <a:cubicBezTo>
                  <a:pt x="8179091" y="616670"/>
                  <a:pt x="8179091" y="695708"/>
                  <a:pt x="8179091" y="777071"/>
                </a:cubicBezTo>
                <a:cubicBezTo>
                  <a:pt x="8193951" y="777071"/>
                  <a:pt x="8208811" y="777071"/>
                  <a:pt x="8220700" y="777071"/>
                </a:cubicBezTo>
                <a:cubicBezTo>
                  <a:pt x="8220700" y="735227"/>
                  <a:pt x="8220700" y="695708"/>
                  <a:pt x="8220700" y="656189"/>
                </a:cubicBezTo>
                <a:cubicBezTo>
                  <a:pt x="8253392" y="656189"/>
                  <a:pt x="8286084" y="656189"/>
                  <a:pt x="8318776" y="656189"/>
                </a:cubicBezTo>
                <a:cubicBezTo>
                  <a:pt x="8324720" y="663163"/>
                  <a:pt x="8330664" y="670137"/>
                  <a:pt x="8336608" y="677111"/>
                </a:cubicBezTo>
                <a:lnTo>
                  <a:pt x="8336608" y="730583"/>
                </a:lnTo>
                <a:lnTo>
                  <a:pt x="8338211" y="730681"/>
                </a:lnTo>
                <a:cubicBezTo>
                  <a:pt x="8338211" y="730681"/>
                  <a:pt x="8338211" y="730681"/>
                  <a:pt x="8338211" y="607460"/>
                </a:cubicBezTo>
                <a:cubicBezTo>
                  <a:pt x="8338211" y="607460"/>
                  <a:pt x="8338211" y="607460"/>
                  <a:pt x="8359829" y="607460"/>
                </a:cubicBezTo>
                <a:cubicBezTo>
                  <a:pt x="8359829" y="607460"/>
                  <a:pt x="8359829" y="607460"/>
                  <a:pt x="8359829" y="471268"/>
                </a:cubicBezTo>
                <a:cubicBezTo>
                  <a:pt x="8359829" y="471268"/>
                  <a:pt x="8359829" y="471268"/>
                  <a:pt x="8378745" y="471268"/>
                </a:cubicBezTo>
                <a:cubicBezTo>
                  <a:pt x="8378745" y="471268"/>
                  <a:pt x="8378745" y="471268"/>
                  <a:pt x="8378745" y="356694"/>
                </a:cubicBezTo>
                <a:cubicBezTo>
                  <a:pt x="8378745" y="356694"/>
                  <a:pt x="8378745" y="356694"/>
                  <a:pt x="8384149" y="354532"/>
                </a:cubicBezTo>
                <a:cubicBezTo>
                  <a:pt x="8384149" y="354532"/>
                  <a:pt x="8384149" y="354532"/>
                  <a:pt x="8384149" y="328590"/>
                </a:cubicBezTo>
                <a:cubicBezTo>
                  <a:pt x="8384149" y="328590"/>
                  <a:pt x="8384149" y="328590"/>
                  <a:pt x="8405767" y="328590"/>
                </a:cubicBezTo>
                <a:cubicBezTo>
                  <a:pt x="8405767" y="328590"/>
                  <a:pt x="8405767" y="328590"/>
                  <a:pt x="8454408" y="246443"/>
                </a:cubicBezTo>
                <a:cubicBezTo>
                  <a:pt x="8454408" y="246443"/>
                  <a:pt x="8454408" y="246443"/>
                  <a:pt x="8459812" y="0"/>
                </a:cubicBezTo>
                <a:cubicBezTo>
                  <a:pt x="8459812" y="0"/>
                  <a:pt x="8459812" y="0"/>
                  <a:pt x="8462515" y="246443"/>
                </a:cubicBezTo>
                <a:cubicBezTo>
                  <a:pt x="8462515" y="246443"/>
                  <a:pt x="8462515" y="246443"/>
                  <a:pt x="8513857" y="326429"/>
                </a:cubicBezTo>
                <a:cubicBezTo>
                  <a:pt x="8513857" y="326429"/>
                  <a:pt x="8513857" y="326429"/>
                  <a:pt x="8535475" y="326429"/>
                </a:cubicBezTo>
                <a:cubicBezTo>
                  <a:pt x="8535475" y="326429"/>
                  <a:pt x="8535475" y="326429"/>
                  <a:pt x="8535475" y="350208"/>
                </a:cubicBezTo>
                <a:cubicBezTo>
                  <a:pt x="8535475" y="350208"/>
                  <a:pt x="8535475" y="350208"/>
                  <a:pt x="8540880" y="356694"/>
                </a:cubicBezTo>
                <a:cubicBezTo>
                  <a:pt x="8540880" y="356694"/>
                  <a:pt x="8540880" y="356694"/>
                  <a:pt x="8540880" y="471268"/>
                </a:cubicBezTo>
                <a:cubicBezTo>
                  <a:pt x="8540880" y="471268"/>
                  <a:pt x="8540880" y="471268"/>
                  <a:pt x="8565200" y="471268"/>
                </a:cubicBezTo>
                <a:cubicBezTo>
                  <a:pt x="8565200" y="471268"/>
                  <a:pt x="8565200" y="471268"/>
                  <a:pt x="8565200" y="611783"/>
                </a:cubicBezTo>
                <a:cubicBezTo>
                  <a:pt x="8565200" y="611783"/>
                  <a:pt x="8565200" y="611783"/>
                  <a:pt x="8581414" y="609622"/>
                </a:cubicBezTo>
                <a:cubicBezTo>
                  <a:pt x="8581414" y="609622"/>
                  <a:pt x="8581414" y="609622"/>
                  <a:pt x="8578711" y="698255"/>
                </a:cubicBezTo>
                <a:cubicBezTo>
                  <a:pt x="8578711" y="698255"/>
                  <a:pt x="8578711" y="698255"/>
                  <a:pt x="8594925" y="700416"/>
                </a:cubicBezTo>
                <a:cubicBezTo>
                  <a:pt x="8594925" y="700416"/>
                  <a:pt x="8594925" y="700416"/>
                  <a:pt x="8597627" y="706902"/>
                </a:cubicBezTo>
                <a:cubicBezTo>
                  <a:pt x="8597627" y="706902"/>
                  <a:pt x="8597627" y="706902"/>
                  <a:pt x="8605734" y="687446"/>
                </a:cubicBezTo>
                <a:cubicBezTo>
                  <a:pt x="8605734" y="687446"/>
                  <a:pt x="8605734" y="687446"/>
                  <a:pt x="8624650" y="687446"/>
                </a:cubicBezTo>
                <a:cubicBezTo>
                  <a:pt x="8624650" y="687446"/>
                  <a:pt x="8624650" y="687446"/>
                  <a:pt x="8624650" y="719872"/>
                </a:cubicBezTo>
                <a:cubicBezTo>
                  <a:pt x="8624650" y="719872"/>
                  <a:pt x="8624650" y="719872"/>
                  <a:pt x="8635459" y="724196"/>
                </a:cubicBezTo>
                <a:cubicBezTo>
                  <a:pt x="8635459" y="724196"/>
                  <a:pt x="8635459" y="724196"/>
                  <a:pt x="8635459" y="735005"/>
                </a:cubicBezTo>
                <a:cubicBezTo>
                  <a:pt x="8635459" y="735005"/>
                  <a:pt x="8635459" y="735005"/>
                  <a:pt x="8694909" y="735005"/>
                </a:cubicBezTo>
                <a:cubicBezTo>
                  <a:pt x="8694909" y="735005"/>
                  <a:pt x="8694909" y="735005"/>
                  <a:pt x="8694909" y="743652"/>
                </a:cubicBezTo>
                <a:cubicBezTo>
                  <a:pt x="8694909" y="743652"/>
                  <a:pt x="8694909" y="743652"/>
                  <a:pt x="8716527" y="743652"/>
                </a:cubicBezTo>
                <a:cubicBezTo>
                  <a:pt x="8716527" y="743652"/>
                  <a:pt x="8716527" y="743652"/>
                  <a:pt x="8716527" y="713387"/>
                </a:cubicBezTo>
                <a:cubicBezTo>
                  <a:pt x="8716527" y="713387"/>
                  <a:pt x="8716527" y="713387"/>
                  <a:pt x="8775976" y="713387"/>
                </a:cubicBezTo>
                <a:cubicBezTo>
                  <a:pt x="8775976" y="713387"/>
                  <a:pt x="8775976" y="713387"/>
                  <a:pt x="8775976" y="702578"/>
                </a:cubicBezTo>
                <a:cubicBezTo>
                  <a:pt x="8775976" y="702578"/>
                  <a:pt x="8775976" y="702578"/>
                  <a:pt x="8786785" y="702578"/>
                </a:cubicBezTo>
                <a:cubicBezTo>
                  <a:pt x="8786785" y="702578"/>
                  <a:pt x="8786785" y="702578"/>
                  <a:pt x="8786785" y="687446"/>
                </a:cubicBezTo>
                <a:cubicBezTo>
                  <a:pt x="8786785" y="687446"/>
                  <a:pt x="8786785" y="687446"/>
                  <a:pt x="8794892" y="687446"/>
                </a:cubicBezTo>
                <a:cubicBezTo>
                  <a:pt x="8794892" y="687446"/>
                  <a:pt x="8794892" y="687446"/>
                  <a:pt x="8794892" y="678799"/>
                </a:cubicBezTo>
                <a:cubicBezTo>
                  <a:pt x="8794892" y="678799"/>
                  <a:pt x="8794892" y="678799"/>
                  <a:pt x="8816510" y="678799"/>
                </a:cubicBezTo>
                <a:cubicBezTo>
                  <a:pt x="8816510" y="678799"/>
                  <a:pt x="8816510" y="678799"/>
                  <a:pt x="8816510" y="687446"/>
                </a:cubicBezTo>
                <a:cubicBezTo>
                  <a:pt x="8816510" y="687446"/>
                  <a:pt x="8816510" y="687446"/>
                  <a:pt x="8846235" y="687446"/>
                </a:cubicBezTo>
                <a:cubicBezTo>
                  <a:pt x="8846235" y="687446"/>
                  <a:pt x="8846235" y="687446"/>
                  <a:pt x="8846235" y="672313"/>
                </a:cubicBezTo>
                <a:cubicBezTo>
                  <a:pt x="8846235" y="672313"/>
                  <a:pt x="8846235" y="672313"/>
                  <a:pt x="8865151" y="672313"/>
                </a:cubicBezTo>
                <a:cubicBezTo>
                  <a:pt x="8865151" y="672313"/>
                  <a:pt x="8865151" y="672313"/>
                  <a:pt x="8865151" y="696093"/>
                </a:cubicBezTo>
                <a:cubicBezTo>
                  <a:pt x="8865151" y="696093"/>
                  <a:pt x="8865151" y="696093"/>
                  <a:pt x="8875959" y="696093"/>
                </a:cubicBezTo>
                <a:cubicBezTo>
                  <a:pt x="8875959" y="696093"/>
                  <a:pt x="8875959" y="696093"/>
                  <a:pt x="8875959" y="687446"/>
                </a:cubicBezTo>
                <a:cubicBezTo>
                  <a:pt x="8875959" y="687446"/>
                  <a:pt x="8875959" y="687446"/>
                  <a:pt x="8894875" y="687446"/>
                </a:cubicBezTo>
                <a:cubicBezTo>
                  <a:pt x="8894875" y="687446"/>
                  <a:pt x="8894875" y="687446"/>
                  <a:pt x="8894875" y="713387"/>
                </a:cubicBezTo>
                <a:cubicBezTo>
                  <a:pt x="8894875" y="713387"/>
                  <a:pt x="8894875" y="713387"/>
                  <a:pt x="8916493" y="713387"/>
                </a:cubicBezTo>
                <a:cubicBezTo>
                  <a:pt x="8916493" y="713387"/>
                  <a:pt x="8916493" y="713387"/>
                  <a:pt x="8916493" y="726358"/>
                </a:cubicBezTo>
                <a:cubicBezTo>
                  <a:pt x="8916493" y="726358"/>
                  <a:pt x="8916493" y="726358"/>
                  <a:pt x="8924600" y="726358"/>
                </a:cubicBezTo>
                <a:cubicBezTo>
                  <a:pt x="8924600" y="726358"/>
                  <a:pt x="8924600" y="726358"/>
                  <a:pt x="8924600" y="719872"/>
                </a:cubicBezTo>
                <a:cubicBezTo>
                  <a:pt x="8924600" y="719872"/>
                  <a:pt x="8924600" y="719872"/>
                  <a:pt x="8965134" y="719872"/>
                </a:cubicBezTo>
                <a:cubicBezTo>
                  <a:pt x="8965134" y="719872"/>
                  <a:pt x="8965134" y="719872"/>
                  <a:pt x="8965134" y="743652"/>
                </a:cubicBezTo>
                <a:cubicBezTo>
                  <a:pt x="8965134" y="743652"/>
                  <a:pt x="8965134" y="743652"/>
                  <a:pt x="8975943" y="743652"/>
                </a:cubicBezTo>
                <a:cubicBezTo>
                  <a:pt x="8975943" y="743652"/>
                  <a:pt x="8975943" y="743652"/>
                  <a:pt x="8975943" y="752299"/>
                </a:cubicBezTo>
                <a:cubicBezTo>
                  <a:pt x="8975943" y="752299"/>
                  <a:pt x="8975943" y="752299"/>
                  <a:pt x="8984050" y="752299"/>
                </a:cubicBezTo>
                <a:cubicBezTo>
                  <a:pt x="8984050" y="752299"/>
                  <a:pt x="8984050" y="752299"/>
                  <a:pt x="8984050" y="735005"/>
                </a:cubicBezTo>
                <a:cubicBezTo>
                  <a:pt x="8984050" y="735005"/>
                  <a:pt x="8984050" y="735005"/>
                  <a:pt x="8994859" y="735005"/>
                </a:cubicBezTo>
                <a:cubicBezTo>
                  <a:pt x="8994859" y="735005"/>
                  <a:pt x="8994859" y="735005"/>
                  <a:pt x="8994859" y="743652"/>
                </a:cubicBezTo>
                <a:cubicBezTo>
                  <a:pt x="8994859" y="743652"/>
                  <a:pt x="8994859" y="743652"/>
                  <a:pt x="8997561" y="743652"/>
                </a:cubicBezTo>
                <a:cubicBezTo>
                  <a:pt x="8997561" y="743652"/>
                  <a:pt x="8997561" y="743652"/>
                  <a:pt x="8997561" y="741490"/>
                </a:cubicBezTo>
                <a:cubicBezTo>
                  <a:pt x="8997561" y="741490"/>
                  <a:pt x="8997561" y="741490"/>
                  <a:pt x="9002965" y="741490"/>
                </a:cubicBezTo>
                <a:cubicBezTo>
                  <a:pt x="9002965" y="741490"/>
                  <a:pt x="9002965" y="741490"/>
                  <a:pt x="9002965" y="735005"/>
                </a:cubicBezTo>
                <a:cubicBezTo>
                  <a:pt x="9002965" y="735005"/>
                  <a:pt x="9002965" y="735005"/>
                  <a:pt x="9054309" y="735005"/>
                </a:cubicBezTo>
                <a:cubicBezTo>
                  <a:pt x="9054309" y="735005"/>
                  <a:pt x="9054309" y="735005"/>
                  <a:pt x="9054309" y="758784"/>
                </a:cubicBezTo>
                <a:cubicBezTo>
                  <a:pt x="9054309" y="758784"/>
                  <a:pt x="9054309" y="758784"/>
                  <a:pt x="9075927" y="758784"/>
                </a:cubicBezTo>
                <a:cubicBezTo>
                  <a:pt x="9075927" y="758784"/>
                  <a:pt x="9075927" y="758784"/>
                  <a:pt x="9075927" y="767431"/>
                </a:cubicBezTo>
                <a:cubicBezTo>
                  <a:pt x="9075927" y="767431"/>
                  <a:pt x="9075927" y="767431"/>
                  <a:pt x="9094842" y="767431"/>
                </a:cubicBezTo>
                <a:cubicBezTo>
                  <a:pt x="9094842" y="767431"/>
                  <a:pt x="9094842" y="767431"/>
                  <a:pt x="9094842" y="743652"/>
                </a:cubicBezTo>
                <a:cubicBezTo>
                  <a:pt x="9094842" y="743652"/>
                  <a:pt x="9094842" y="743652"/>
                  <a:pt x="9105651" y="743652"/>
                </a:cubicBezTo>
                <a:cubicBezTo>
                  <a:pt x="9105651" y="743652"/>
                  <a:pt x="9105651" y="743652"/>
                  <a:pt x="9105651" y="711225"/>
                </a:cubicBezTo>
                <a:cubicBezTo>
                  <a:pt x="9105651" y="711225"/>
                  <a:pt x="9105651" y="711225"/>
                  <a:pt x="9116460" y="711225"/>
                </a:cubicBezTo>
                <a:cubicBezTo>
                  <a:pt x="9116460" y="711225"/>
                  <a:pt x="9116460" y="711225"/>
                  <a:pt x="9116460" y="696093"/>
                </a:cubicBezTo>
                <a:cubicBezTo>
                  <a:pt x="9116460" y="696093"/>
                  <a:pt x="9116460" y="696093"/>
                  <a:pt x="9113758" y="696093"/>
                </a:cubicBezTo>
                <a:cubicBezTo>
                  <a:pt x="9113758" y="696093"/>
                  <a:pt x="9113758" y="696093"/>
                  <a:pt x="9121865" y="683122"/>
                </a:cubicBezTo>
                <a:cubicBezTo>
                  <a:pt x="9121865" y="683122"/>
                  <a:pt x="9121865" y="683122"/>
                  <a:pt x="9132674" y="711225"/>
                </a:cubicBezTo>
                <a:cubicBezTo>
                  <a:pt x="9132674" y="711225"/>
                  <a:pt x="9132674" y="711225"/>
                  <a:pt x="9140781" y="711225"/>
                </a:cubicBezTo>
                <a:cubicBezTo>
                  <a:pt x="9140781" y="711225"/>
                  <a:pt x="9140781" y="711225"/>
                  <a:pt x="9140781" y="605298"/>
                </a:cubicBezTo>
                <a:cubicBezTo>
                  <a:pt x="9140781" y="605298"/>
                  <a:pt x="9140781" y="605298"/>
                  <a:pt x="9156994" y="605298"/>
                </a:cubicBezTo>
                <a:cubicBezTo>
                  <a:pt x="9156994" y="605298"/>
                  <a:pt x="9156994" y="605298"/>
                  <a:pt x="9156994" y="557739"/>
                </a:cubicBezTo>
                <a:cubicBezTo>
                  <a:pt x="9156994" y="557739"/>
                  <a:pt x="9156994" y="557739"/>
                  <a:pt x="9192123" y="557739"/>
                </a:cubicBezTo>
                <a:cubicBezTo>
                  <a:pt x="9192123" y="557739"/>
                  <a:pt x="9192123" y="557739"/>
                  <a:pt x="9192123" y="536121"/>
                </a:cubicBezTo>
                <a:cubicBezTo>
                  <a:pt x="9192123" y="536121"/>
                  <a:pt x="9192123" y="536121"/>
                  <a:pt x="9238062" y="536121"/>
                </a:cubicBezTo>
                <a:cubicBezTo>
                  <a:pt x="9238062" y="536121"/>
                  <a:pt x="9238062" y="536121"/>
                  <a:pt x="9238062" y="555577"/>
                </a:cubicBezTo>
                <a:cubicBezTo>
                  <a:pt x="9238062" y="555577"/>
                  <a:pt x="9238062" y="555577"/>
                  <a:pt x="9262382" y="555577"/>
                </a:cubicBezTo>
                <a:cubicBezTo>
                  <a:pt x="9262382" y="555577"/>
                  <a:pt x="9262382" y="555577"/>
                  <a:pt x="9262382" y="603136"/>
                </a:cubicBezTo>
                <a:cubicBezTo>
                  <a:pt x="9262382" y="603136"/>
                  <a:pt x="9262382" y="603136"/>
                  <a:pt x="9273191" y="603136"/>
                </a:cubicBezTo>
                <a:cubicBezTo>
                  <a:pt x="9273191" y="603136"/>
                  <a:pt x="9273191" y="603136"/>
                  <a:pt x="9273191" y="607460"/>
                </a:cubicBezTo>
                <a:cubicBezTo>
                  <a:pt x="9273191" y="607460"/>
                  <a:pt x="9273191" y="607460"/>
                  <a:pt x="9292107" y="607460"/>
                </a:cubicBezTo>
                <a:cubicBezTo>
                  <a:pt x="9292107" y="607460"/>
                  <a:pt x="9292107" y="607460"/>
                  <a:pt x="9292107" y="646372"/>
                </a:cubicBezTo>
                <a:cubicBezTo>
                  <a:pt x="9292107" y="646372"/>
                  <a:pt x="9292107" y="646372"/>
                  <a:pt x="9302916" y="646372"/>
                </a:cubicBezTo>
                <a:cubicBezTo>
                  <a:pt x="9302916" y="646372"/>
                  <a:pt x="9302916" y="646372"/>
                  <a:pt x="9302916" y="659343"/>
                </a:cubicBezTo>
                <a:cubicBezTo>
                  <a:pt x="9302916" y="659343"/>
                  <a:pt x="9302916" y="659343"/>
                  <a:pt x="9324534" y="659343"/>
                </a:cubicBezTo>
                <a:cubicBezTo>
                  <a:pt x="9324534" y="659343"/>
                  <a:pt x="9324534" y="659343"/>
                  <a:pt x="9324534" y="663666"/>
                </a:cubicBezTo>
                <a:cubicBezTo>
                  <a:pt x="9324534" y="663666"/>
                  <a:pt x="9324534" y="663666"/>
                  <a:pt x="9332641" y="665828"/>
                </a:cubicBezTo>
                <a:cubicBezTo>
                  <a:pt x="9332641" y="665828"/>
                  <a:pt x="9332641" y="665828"/>
                  <a:pt x="9332641" y="687446"/>
                </a:cubicBezTo>
                <a:cubicBezTo>
                  <a:pt x="9332641" y="687446"/>
                  <a:pt x="9332641" y="687446"/>
                  <a:pt x="9356961" y="687446"/>
                </a:cubicBezTo>
                <a:cubicBezTo>
                  <a:pt x="9356961" y="687446"/>
                  <a:pt x="9356961" y="687446"/>
                  <a:pt x="9356961" y="696093"/>
                </a:cubicBezTo>
                <a:cubicBezTo>
                  <a:pt x="9356961" y="696093"/>
                  <a:pt x="9356961" y="696093"/>
                  <a:pt x="9370472" y="696093"/>
                </a:cubicBezTo>
                <a:cubicBezTo>
                  <a:pt x="9370472" y="696093"/>
                  <a:pt x="9370472" y="696093"/>
                  <a:pt x="9370472" y="713387"/>
                </a:cubicBezTo>
                <a:cubicBezTo>
                  <a:pt x="9370472" y="713387"/>
                  <a:pt x="9370472" y="713387"/>
                  <a:pt x="9375877" y="713387"/>
                </a:cubicBezTo>
                <a:cubicBezTo>
                  <a:pt x="9375877" y="713387"/>
                  <a:pt x="9375877" y="713387"/>
                  <a:pt x="9375877" y="698255"/>
                </a:cubicBezTo>
                <a:cubicBezTo>
                  <a:pt x="9375877" y="698255"/>
                  <a:pt x="9375877" y="698255"/>
                  <a:pt x="9386686" y="698255"/>
                </a:cubicBezTo>
                <a:cubicBezTo>
                  <a:pt x="9386686" y="698255"/>
                  <a:pt x="9386686" y="698255"/>
                  <a:pt x="9386686" y="711225"/>
                </a:cubicBezTo>
                <a:cubicBezTo>
                  <a:pt x="9386686" y="711225"/>
                  <a:pt x="9386686" y="711225"/>
                  <a:pt x="9394793" y="711225"/>
                </a:cubicBezTo>
                <a:cubicBezTo>
                  <a:pt x="9394793" y="711225"/>
                  <a:pt x="9394793" y="711225"/>
                  <a:pt x="9394793" y="706902"/>
                </a:cubicBezTo>
                <a:cubicBezTo>
                  <a:pt x="9394793" y="706902"/>
                  <a:pt x="9394793" y="706902"/>
                  <a:pt x="9459647" y="706902"/>
                </a:cubicBezTo>
                <a:cubicBezTo>
                  <a:pt x="9459647" y="706902"/>
                  <a:pt x="9459647" y="706902"/>
                  <a:pt x="9459647" y="717711"/>
                </a:cubicBezTo>
                <a:cubicBezTo>
                  <a:pt x="9459647" y="717711"/>
                  <a:pt x="9459647" y="717711"/>
                  <a:pt x="9467753" y="717711"/>
                </a:cubicBezTo>
                <a:cubicBezTo>
                  <a:pt x="9467753" y="717711"/>
                  <a:pt x="9467753" y="717711"/>
                  <a:pt x="9467753" y="735005"/>
                </a:cubicBezTo>
                <a:cubicBezTo>
                  <a:pt x="9467753" y="735005"/>
                  <a:pt x="9467753" y="735005"/>
                  <a:pt x="9489371" y="724196"/>
                </a:cubicBezTo>
                <a:cubicBezTo>
                  <a:pt x="9489371" y="724196"/>
                  <a:pt x="9489371" y="724196"/>
                  <a:pt x="9497478" y="683122"/>
                </a:cubicBezTo>
                <a:cubicBezTo>
                  <a:pt x="9497478" y="683122"/>
                  <a:pt x="9497478" y="683122"/>
                  <a:pt x="9505585" y="680960"/>
                </a:cubicBezTo>
                <a:cubicBezTo>
                  <a:pt x="9505585" y="680960"/>
                  <a:pt x="9505585" y="680960"/>
                  <a:pt x="9508287" y="611783"/>
                </a:cubicBezTo>
                <a:cubicBezTo>
                  <a:pt x="9508287" y="611783"/>
                  <a:pt x="9508287" y="611783"/>
                  <a:pt x="9510989" y="680960"/>
                </a:cubicBezTo>
                <a:cubicBezTo>
                  <a:pt x="9510989" y="680960"/>
                  <a:pt x="9510989" y="680960"/>
                  <a:pt x="9519096" y="683122"/>
                </a:cubicBezTo>
                <a:cubicBezTo>
                  <a:pt x="9519096" y="683122"/>
                  <a:pt x="9519096" y="683122"/>
                  <a:pt x="9519096" y="596651"/>
                </a:cubicBezTo>
                <a:cubicBezTo>
                  <a:pt x="9519096" y="596651"/>
                  <a:pt x="9519096" y="596651"/>
                  <a:pt x="9524501" y="596651"/>
                </a:cubicBezTo>
                <a:cubicBezTo>
                  <a:pt x="9524501" y="596651"/>
                  <a:pt x="9524501" y="596651"/>
                  <a:pt x="9524501" y="564224"/>
                </a:cubicBezTo>
                <a:cubicBezTo>
                  <a:pt x="9524501" y="564224"/>
                  <a:pt x="9524501" y="564224"/>
                  <a:pt x="9575844" y="564224"/>
                </a:cubicBezTo>
                <a:cubicBezTo>
                  <a:pt x="9575844" y="564224"/>
                  <a:pt x="9575844" y="564224"/>
                  <a:pt x="9575844" y="596651"/>
                </a:cubicBezTo>
                <a:cubicBezTo>
                  <a:pt x="9575844" y="596651"/>
                  <a:pt x="9575844" y="596651"/>
                  <a:pt x="9583951" y="596651"/>
                </a:cubicBezTo>
                <a:cubicBezTo>
                  <a:pt x="9583951" y="596651"/>
                  <a:pt x="9583951" y="596651"/>
                  <a:pt x="9583951" y="514503"/>
                </a:cubicBezTo>
                <a:cubicBezTo>
                  <a:pt x="9583951" y="514503"/>
                  <a:pt x="9583951" y="514503"/>
                  <a:pt x="9602866" y="514503"/>
                </a:cubicBezTo>
                <a:cubicBezTo>
                  <a:pt x="9602866" y="514503"/>
                  <a:pt x="9602866" y="514503"/>
                  <a:pt x="9602866" y="499371"/>
                </a:cubicBezTo>
                <a:cubicBezTo>
                  <a:pt x="9602866" y="499371"/>
                  <a:pt x="9602866" y="499371"/>
                  <a:pt x="9632591" y="499371"/>
                </a:cubicBezTo>
                <a:cubicBezTo>
                  <a:pt x="9632591" y="499371"/>
                  <a:pt x="9632591" y="499371"/>
                  <a:pt x="9632591" y="490724"/>
                </a:cubicBezTo>
                <a:cubicBezTo>
                  <a:pt x="9632591" y="490724"/>
                  <a:pt x="9632591" y="490724"/>
                  <a:pt x="9651507" y="490724"/>
                </a:cubicBezTo>
                <a:cubicBezTo>
                  <a:pt x="9651507" y="490724"/>
                  <a:pt x="9651507" y="490724"/>
                  <a:pt x="9651507" y="499371"/>
                </a:cubicBezTo>
                <a:cubicBezTo>
                  <a:pt x="9651507" y="499371"/>
                  <a:pt x="9651507" y="499371"/>
                  <a:pt x="9659613" y="499371"/>
                </a:cubicBezTo>
                <a:cubicBezTo>
                  <a:pt x="9659613" y="499371"/>
                  <a:pt x="9659613" y="499371"/>
                  <a:pt x="9659613" y="495047"/>
                </a:cubicBezTo>
                <a:cubicBezTo>
                  <a:pt x="9659613" y="495047"/>
                  <a:pt x="9659613" y="495047"/>
                  <a:pt x="9673125" y="495047"/>
                </a:cubicBezTo>
                <a:cubicBezTo>
                  <a:pt x="9673125" y="495047"/>
                  <a:pt x="9673125" y="495047"/>
                  <a:pt x="9673125" y="499371"/>
                </a:cubicBezTo>
                <a:cubicBezTo>
                  <a:pt x="9673125" y="499371"/>
                  <a:pt x="9673125" y="499371"/>
                  <a:pt x="9678529" y="499371"/>
                </a:cubicBezTo>
                <a:cubicBezTo>
                  <a:pt x="9678529" y="499371"/>
                  <a:pt x="9678529" y="499371"/>
                  <a:pt x="9678529" y="490724"/>
                </a:cubicBezTo>
                <a:cubicBezTo>
                  <a:pt x="9678529" y="490724"/>
                  <a:pt x="9678529" y="490724"/>
                  <a:pt x="9702850" y="490724"/>
                </a:cubicBezTo>
                <a:cubicBezTo>
                  <a:pt x="9702850" y="490724"/>
                  <a:pt x="9702850" y="490724"/>
                  <a:pt x="9702850" y="499371"/>
                </a:cubicBezTo>
                <a:cubicBezTo>
                  <a:pt x="9702850" y="499371"/>
                  <a:pt x="9702850" y="499371"/>
                  <a:pt x="9743383" y="499371"/>
                </a:cubicBezTo>
                <a:cubicBezTo>
                  <a:pt x="9743383" y="499371"/>
                  <a:pt x="9743383" y="499371"/>
                  <a:pt x="9743383" y="512342"/>
                </a:cubicBezTo>
                <a:cubicBezTo>
                  <a:pt x="9743383" y="512342"/>
                  <a:pt x="9743383" y="512342"/>
                  <a:pt x="9778513" y="512342"/>
                </a:cubicBezTo>
                <a:cubicBezTo>
                  <a:pt x="9778513" y="512342"/>
                  <a:pt x="9778513" y="512342"/>
                  <a:pt x="9778513" y="542607"/>
                </a:cubicBezTo>
                <a:cubicBezTo>
                  <a:pt x="9778513" y="542607"/>
                  <a:pt x="9778513" y="542607"/>
                  <a:pt x="9786619" y="542607"/>
                </a:cubicBezTo>
                <a:cubicBezTo>
                  <a:pt x="9786619" y="542607"/>
                  <a:pt x="9786619" y="542607"/>
                  <a:pt x="9786619" y="551254"/>
                </a:cubicBezTo>
                <a:cubicBezTo>
                  <a:pt x="9786619" y="551254"/>
                  <a:pt x="9786619" y="551254"/>
                  <a:pt x="9792024" y="551254"/>
                </a:cubicBezTo>
                <a:cubicBezTo>
                  <a:pt x="9792024" y="551254"/>
                  <a:pt x="9792024" y="551254"/>
                  <a:pt x="9792024" y="581519"/>
                </a:cubicBezTo>
                <a:cubicBezTo>
                  <a:pt x="9792024" y="581519"/>
                  <a:pt x="9792024" y="581519"/>
                  <a:pt x="9800131" y="581519"/>
                </a:cubicBezTo>
                <a:cubicBezTo>
                  <a:pt x="9800131" y="581519"/>
                  <a:pt x="9800131" y="581519"/>
                  <a:pt x="9800131" y="588004"/>
                </a:cubicBezTo>
                <a:cubicBezTo>
                  <a:pt x="9800131" y="588004"/>
                  <a:pt x="9800131" y="588004"/>
                  <a:pt x="9810940" y="588004"/>
                </a:cubicBezTo>
                <a:cubicBezTo>
                  <a:pt x="9810940" y="588004"/>
                  <a:pt x="9810940" y="588004"/>
                  <a:pt x="9810940" y="618269"/>
                </a:cubicBezTo>
                <a:cubicBezTo>
                  <a:pt x="9810940" y="618269"/>
                  <a:pt x="9810940" y="618269"/>
                  <a:pt x="9832558" y="618269"/>
                </a:cubicBezTo>
                <a:cubicBezTo>
                  <a:pt x="9832558" y="618269"/>
                  <a:pt x="9832558" y="618269"/>
                  <a:pt x="9832558" y="642048"/>
                </a:cubicBezTo>
                <a:cubicBezTo>
                  <a:pt x="9832558" y="642048"/>
                  <a:pt x="9832558" y="642048"/>
                  <a:pt x="9835260" y="642048"/>
                </a:cubicBezTo>
                <a:cubicBezTo>
                  <a:pt x="9835260" y="642048"/>
                  <a:pt x="9835260" y="642048"/>
                  <a:pt x="9835260" y="655019"/>
                </a:cubicBezTo>
                <a:cubicBezTo>
                  <a:pt x="9835260" y="655019"/>
                  <a:pt x="9835260" y="655019"/>
                  <a:pt x="9843367" y="655019"/>
                </a:cubicBezTo>
                <a:cubicBezTo>
                  <a:pt x="9843367" y="655019"/>
                  <a:pt x="9843367" y="655019"/>
                  <a:pt x="9843367" y="678799"/>
                </a:cubicBezTo>
                <a:cubicBezTo>
                  <a:pt x="9843367" y="678799"/>
                  <a:pt x="9843367" y="678799"/>
                  <a:pt x="9856878" y="678799"/>
                </a:cubicBezTo>
                <a:cubicBezTo>
                  <a:pt x="9856878" y="678799"/>
                  <a:pt x="9856878" y="678799"/>
                  <a:pt x="9856878" y="680960"/>
                </a:cubicBezTo>
                <a:cubicBezTo>
                  <a:pt x="9856878" y="680960"/>
                  <a:pt x="9856878" y="680960"/>
                  <a:pt x="9859581" y="680960"/>
                </a:cubicBezTo>
                <a:cubicBezTo>
                  <a:pt x="9859581" y="680960"/>
                  <a:pt x="9859581" y="680960"/>
                  <a:pt x="9859581" y="696093"/>
                </a:cubicBezTo>
                <a:cubicBezTo>
                  <a:pt x="9859581" y="696093"/>
                  <a:pt x="9859581" y="696093"/>
                  <a:pt x="9875794" y="680960"/>
                </a:cubicBezTo>
                <a:cubicBezTo>
                  <a:pt x="9875794" y="680960"/>
                  <a:pt x="9875794" y="680960"/>
                  <a:pt x="9913626" y="680960"/>
                </a:cubicBezTo>
                <a:cubicBezTo>
                  <a:pt x="9913626" y="680960"/>
                  <a:pt x="9913626" y="680960"/>
                  <a:pt x="9913626" y="767431"/>
                </a:cubicBezTo>
                <a:cubicBezTo>
                  <a:pt x="9913626" y="767431"/>
                  <a:pt x="9913626" y="767431"/>
                  <a:pt x="9921733" y="767431"/>
                </a:cubicBezTo>
                <a:cubicBezTo>
                  <a:pt x="9921733" y="767431"/>
                  <a:pt x="9921733" y="767431"/>
                  <a:pt x="9929839" y="756623"/>
                </a:cubicBezTo>
                <a:cubicBezTo>
                  <a:pt x="9929839" y="756623"/>
                  <a:pt x="9929839" y="756623"/>
                  <a:pt x="9929839" y="771755"/>
                </a:cubicBezTo>
                <a:cubicBezTo>
                  <a:pt x="9929839" y="771755"/>
                  <a:pt x="9929839" y="771755"/>
                  <a:pt x="9935244" y="771755"/>
                </a:cubicBezTo>
                <a:cubicBezTo>
                  <a:pt x="9935244" y="771755"/>
                  <a:pt x="9935244" y="771755"/>
                  <a:pt x="9935244" y="726358"/>
                </a:cubicBezTo>
                <a:cubicBezTo>
                  <a:pt x="9935244" y="726358"/>
                  <a:pt x="9935244" y="726358"/>
                  <a:pt x="9943351" y="726358"/>
                </a:cubicBezTo>
                <a:cubicBezTo>
                  <a:pt x="9943351" y="726358"/>
                  <a:pt x="9943351" y="726358"/>
                  <a:pt x="9943351" y="661504"/>
                </a:cubicBezTo>
                <a:cubicBezTo>
                  <a:pt x="9943351" y="661504"/>
                  <a:pt x="9943351" y="661504"/>
                  <a:pt x="9954159" y="661504"/>
                </a:cubicBezTo>
                <a:cubicBezTo>
                  <a:pt x="9954159" y="661504"/>
                  <a:pt x="9954159" y="661504"/>
                  <a:pt x="9970373" y="618269"/>
                </a:cubicBezTo>
                <a:cubicBezTo>
                  <a:pt x="9970373" y="618269"/>
                  <a:pt x="9970373" y="618269"/>
                  <a:pt x="9983884" y="618269"/>
                </a:cubicBezTo>
                <a:cubicBezTo>
                  <a:pt x="9983884" y="618269"/>
                  <a:pt x="9983884" y="618269"/>
                  <a:pt x="9997395" y="661504"/>
                </a:cubicBezTo>
                <a:cubicBezTo>
                  <a:pt x="9997395" y="661504"/>
                  <a:pt x="9997395" y="661504"/>
                  <a:pt x="10008205" y="661504"/>
                </a:cubicBezTo>
                <a:cubicBezTo>
                  <a:pt x="10008205" y="661504"/>
                  <a:pt x="10008205" y="661504"/>
                  <a:pt x="10008205" y="700416"/>
                </a:cubicBezTo>
                <a:cubicBezTo>
                  <a:pt x="10008205" y="700416"/>
                  <a:pt x="10008205" y="700416"/>
                  <a:pt x="10027120" y="700416"/>
                </a:cubicBezTo>
                <a:cubicBezTo>
                  <a:pt x="10027120" y="700416"/>
                  <a:pt x="10027120" y="700416"/>
                  <a:pt x="10027120" y="717711"/>
                </a:cubicBezTo>
                <a:cubicBezTo>
                  <a:pt x="10027120" y="717711"/>
                  <a:pt x="10027120" y="717711"/>
                  <a:pt x="10032525" y="717711"/>
                </a:cubicBezTo>
                <a:cubicBezTo>
                  <a:pt x="10032525" y="717711"/>
                  <a:pt x="10032525" y="717711"/>
                  <a:pt x="10032525" y="700416"/>
                </a:cubicBezTo>
                <a:cubicBezTo>
                  <a:pt x="10032525" y="700416"/>
                  <a:pt x="10032525" y="700416"/>
                  <a:pt x="10048739" y="700416"/>
                </a:cubicBezTo>
                <a:cubicBezTo>
                  <a:pt x="10048739" y="700416"/>
                  <a:pt x="10048739" y="700416"/>
                  <a:pt x="10048739" y="713387"/>
                </a:cubicBezTo>
                <a:cubicBezTo>
                  <a:pt x="10048739" y="713387"/>
                  <a:pt x="10048739" y="713387"/>
                  <a:pt x="10089272" y="713387"/>
                </a:cubicBezTo>
                <a:cubicBezTo>
                  <a:pt x="10089272" y="713387"/>
                  <a:pt x="10089272" y="713387"/>
                  <a:pt x="10089272" y="676637"/>
                </a:cubicBezTo>
                <a:cubicBezTo>
                  <a:pt x="10089272" y="676637"/>
                  <a:pt x="10089272" y="676637"/>
                  <a:pt x="10102783" y="676637"/>
                </a:cubicBezTo>
                <a:cubicBezTo>
                  <a:pt x="10102783" y="676637"/>
                  <a:pt x="10102783" y="676637"/>
                  <a:pt x="10102783" y="698255"/>
                </a:cubicBezTo>
                <a:cubicBezTo>
                  <a:pt x="10102783" y="698255"/>
                  <a:pt x="10102783" y="698255"/>
                  <a:pt x="10105486" y="698255"/>
                </a:cubicBezTo>
                <a:cubicBezTo>
                  <a:pt x="10105486" y="698255"/>
                  <a:pt x="10105486" y="698255"/>
                  <a:pt x="10105486" y="665828"/>
                </a:cubicBezTo>
                <a:cubicBezTo>
                  <a:pt x="10105486" y="665828"/>
                  <a:pt x="10105486" y="665828"/>
                  <a:pt x="10135211" y="665828"/>
                </a:cubicBezTo>
                <a:cubicBezTo>
                  <a:pt x="10135211" y="665828"/>
                  <a:pt x="10135211" y="665828"/>
                  <a:pt x="10135211" y="652857"/>
                </a:cubicBezTo>
                <a:cubicBezTo>
                  <a:pt x="10135211" y="652857"/>
                  <a:pt x="10135211" y="652857"/>
                  <a:pt x="10143317" y="652857"/>
                </a:cubicBezTo>
                <a:cubicBezTo>
                  <a:pt x="10143317" y="652857"/>
                  <a:pt x="10143317" y="652857"/>
                  <a:pt x="10143317" y="637725"/>
                </a:cubicBezTo>
                <a:cubicBezTo>
                  <a:pt x="10143317" y="637725"/>
                  <a:pt x="10143317" y="637725"/>
                  <a:pt x="10148722" y="637725"/>
                </a:cubicBezTo>
                <a:cubicBezTo>
                  <a:pt x="10148722" y="637725"/>
                  <a:pt x="10148722" y="637725"/>
                  <a:pt x="10148722" y="644210"/>
                </a:cubicBezTo>
                <a:cubicBezTo>
                  <a:pt x="10148722" y="644210"/>
                  <a:pt x="10148722" y="644210"/>
                  <a:pt x="10173042" y="644210"/>
                </a:cubicBezTo>
                <a:cubicBezTo>
                  <a:pt x="10173042" y="644210"/>
                  <a:pt x="10173042" y="644210"/>
                  <a:pt x="10173042" y="637725"/>
                </a:cubicBezTo>
                <a:cubicBezTo>
                  <a:pt x="10173042" y="637725"/>
                  <a:pt x="10173042" y="637725"/>
                  <a:pt x="10181149" y="637725"/>
                </a:cubicBezTo>
                <a:cubicBezTo>
                  <a:pt x="10181149" y="637725"/>
                  <a:pt x="10181149" y="637725"/>
                  <a:pt x="10181149" y="648534"/>
                </a:cubicBezTo>
                <a:cubicBezTo>
                  <a:pt x="10181149" y="648534"/>
                  <a:pt x="10181149" y="648534"/>
                  <a:pt x="10232492" y="648534"/>
                </a:cubicBezTo>
                <a:cubicBezTo>
                  <a:pt x="10232492" y="648534"/>
                  <a:pt x="10232492" y="648534"/>
                  <a:pt x="10232492" y="786887"/>
                </a:cubicBezTo>
                <a:cubicBezTo>
                  <a:pt x="10232492" y="786887"/>
                  <a:pt x="10232492" y="786887"/>
                  <a:pt x="10248705" y="786887"/>
                </a:cubicBezTo>
                <a:cubicBezTo>
                  <a:pt x="10248705" y="782564"/>
                  <a:pt x="10248705" y="778240"/>
                  <a:pt x="10248705" y="773917"/>
                </a:cubicBezTo>
                <a:cubicBezTo>
                  <a:pt x="10251408" y="773917"/>
                  <a:pt x="10251408" y="773917"/>
                  <a:pt x="10254110" y="773917"/>
                </a:cubicBezTo>
                <a:cubicBezTo>
                  <a:pt x="10254110" y="778240"/>
                  <a:pt x="10254110" y="782564"/>
                  <a:pt x="10254110" y="786887"/>
                </a:cubicBezTo>
                <a:cubicBezTo>
                  <a:pt x="10267621" y="786887"/>
                  <a:pt x="10281132" y="786887"/>
                  <a:pt x="10294644" y="786887"/>
                </a:cubicBezTo>
                <a:cubicBezTo>
                  <a:pt x="10294644" y="776079"/>
                  <a:pt x="10294644" y="767431"/>
                  <a:pt x="10294644" y="756623"/>
                </a:cubicBezTo>
                <a:cubicBezTo>
                  <a:pt x="10300048" y="756623"/>
                  <a:pt x="10305453" y="756623"/>
                  <a:pt x="10310857" y="756623"/>
                </a:cubicBezTo>
                <a:cubicBezTo>
                  <a:pt x="10310857" y="756623"/>
                  <a:pt x="10313559" y="754461"/>
                  <a:pt x="10313559" y="754461"/>
                </a:cubicBezTo>
                <a:cubicBezTo>
                  <a:pt x="10318964" y="754461"/>
                  <a:pt x="10324369" y="754461"/>
                  <a:pt x="10327071" y="754461"/>
                </a:cubicBezTo>
                <a:cubicBezTo>
                  <a:pt x="10329773" y="754461"/>
                  <a:pt x="10329773" y="756623"/>
                  <a:pt x="10332475" y="756623"/>
                </a:cubicBezTo>
                <a:cubicBezTo>
                  <a:pt x="10335177" y="756623"/>
                  <a:pt x="10340582" y="756623"/>
                  <a:pt x="10345987" y="756623"/>
                </a:cubicBezTo>
                <a:cubicBezTo>
                  <a:pt x="10345987" y="767431"/>
                  <a:pt x="10345987" y="778240"/>
                  <a:pt x="10345987" y="786887"/>
                </a:cubicBezTo>
                <a:cubicBezTo>
                  <a:pt x="10348689" y="786887"/>
                  <a:pt x="10351391" y="786887"/>
                  <a:pt x="10356795" y="786887"/>
                </a:cubicBezTo>
                <a:cubicBezTo>
                  <a:pt x="10356795" y="793373"/>
                  <a:pt x="10356795" y="799858"/>
                  <a:pt x="10356795" y="804182"/>
                </a:cubicBezTo>
                <a:cubicBezTo>
                  <a:pt x="10364902" y="806343"/>
                  <a:pt x="10375711" y="806343"/>
                  <a:pt x="10386520" y="806343"/>
                </a:cubicBezTo>
                <a:cubicBezTo>
                  <a:pt x="10386520" y="799858"/>
                  <a:pt x="10386520" y="795535"/>
                  <a:pt x="10386520" y="789049"/>
                </a:cubicBezTo>
                <a:cubicBezTo>
                  <a:pt x="10418947" y="789049"/>
                  <a:pt x="10454077" y="789049"/>
                  <a:pt x="10489206" y="789049"/>
                </a:cubicBezTo>
                <a:cubicBezTo>
                  <a:pt x="10489206" y="795535"/>
                  <a:pt x="10489206" y="799858"/>
                  <a:pt x="10489206" y="806343"/>
                </a:cubicBezTo>
                <a:cubicBezTo>
                  <a:pt x="10491908" y="806343"/>
                  <a:pt x="10497313" y="806343"/>
                  <a:pt x="10502717" y="806343"/>
                </a:cubicBezTo>
                <a:cubicBezTo>
                  <a:pt x="10502717" y="808505"/>
                  <a:pt x="10502717" y="808505"/>
                  <a:pt x="10502717" y="810667"/>
                </a:cubicBezTo>
                <a:cubicBezTo>
                  <a:pt x="10500015" y="810667"/>
                  <a:pt x="10497313" y="810667"/>
                  <a:pt x="10494611" y="810667"/>
                </a:cubicBezTo>
                <a:cubicBezTo>
                  <a:pt x="10494611" y="823638"/>
                  <a:pt x="10494611" y="834447"/>
                  <a:pt x="10494611" y="845255"/>
                </a:cubicBezTo>
                <a:cubicBezTo>
                  <a:pt x="10505420" y="845255"/>
                  <a:pt x="10516229" y="845255"/>
                  <a:pt x="10524335" y="845255"/>
                </a:cubicBezTo>
                <a:cubicBezTo>
                  <a:pt x="10524335" y="840932"/>
                  <a:pt x="10524335" y="836608"/>
                  <a:pt x="10524335" y="832285"/>
                </a:cubicBezTo>
                <a:cubicBezTo>
                  <a:pt x="10524335" y="830123"/>
                  <a:pt x="10524335" y="827961"/>
                  <a:pt x="10524335" y="825799"/>
                </a:cubicBezTo>
                <a:cubicBezTo>
                  <a:pt x="10524335" y="825799"/>
                  <a:pt x="10527038" y="825799"/>
                  <a:pt x="10529740" y="823638"/>
                </a:cubicBezTo>
                <a:cubicBezTo>
                  <a:pt x="10529740" y="821476"/>
                  <a:pt x="10529740" y="819314"/>
                  <a:pt x="10529740" y="814991"/>
                </a:cubicBezTo>
                <a:cubicBezTo>
                  <a:pt x="10535144" y="814991"/>
                  <a:pt x="10537847" y="814991"/>
                  <a:pt x="10543251" y="814991"/>
                </a:cubicBezTo>
                <a:cubicBezTo>
                  <a:pt x="10543251" y="817152"/>
                  <a:pt x="10543251" y="817152"/>
                  <a:pt x="10543251" y="819314"/>
                </a:cubicBezTo>
                <a:cubicBezTo>
                  <a:pt x="10545953" y="819314"/>
                  <a:pt x="10551358" y="819314"/>
                  <a:pt x="10554060" y="819314"/>
                </a:cubicBezTo>
                <a:cubicBezTo>
                  <a:pt x="10554060" y="817152"/>
                  <a:pt x="10554060" y="817152"/>
                  <a:pt x="10554060" y="814991"/>
                </a:cubicBezTo>
                <a:cubicBezTo>
                  <a:pt x="10559465" y="814991"/>
                  <a:pt x="10562167" y="814991"/>
                  <a:pt x="10564869" y="814991"/>
                </a:cubicBezTo>
                <a:cubicBezTo>
                  <a:pt x="10564869" y="804182"/>
                  <a:pt x="10567571" y="793373"/>
                  <a:pt x="10567571" y="782564"/>
                </a:cubicBezTo>
                <a:cubicBezTo>
                  <a:pt x="10570274" y="782564"/>
                  <a:pt x="10572976" y="782564"/>
                  <a:pt x="10575678" y="782564"/>
                </a:cubicBezTo>
                <a:cubicBezTo>
                  <a:pt x="10578381" y="795535"/>
                  <a:pt x="10578381" y="808505"/>
                  <a:pt x="10578381" y="819314"/>
                </a:cubicBezTo>
                <a:cubicBezTo>
                  <a:pt x="10581083" y="819314"/>
                  <a:pt x="10586487" y="819314"/>
                  <a:pt x="10589189" y="819314"/>
                </a:cubicBezTo>
                <a:cubicBezTo>
                  <a:pt x="10589189" y="808505"/>
                  <a:pt x="10591892" y="795535"/>
                  <a:pt x="10591892" y="782564"/>
                </a:cubicBezTo>
                <a:cubicBezTo>
                  <a:pt x="10594594" y="782564"/>
                  <a:pt x="10597296" y="782564"/>
                  <a:pt x="10599999" y="782564"/>
                </a:cubicBezTo>
                <a:cubicBezTo>
                  <a:pt x="10599999" y="795535"/>
                  <a:pt x="10602701" y="808505"/>
                  <a:pt x="10602701" y="819314"/>
                </a:cubicBezTo>
                <a:cubicBezTo>
                  <a:pt x="10602701" y="819314"/>
                  <a:pt x="10602701" y="819314"/>
                  <a:pt x="10629723" y="825799"/>
                </a:cubicBezTo>
                <a:cubicBezTo>
                  <a:pt x="10629723" y="825799"/>
                  <a:pt x="10629723" y="825799"/>
                  <a:pt x="10629723" y="843094"/>
                </a:cubicBezTo>
                <a:cubicBezTo>
                  <a:pt x="10637830" y="843094"/>
                  <a:pt x="10648639" y="843094"/>
                  <a:pt x="10656746" y="843094"/>
                </a:cubicBezTo>
                <a:cubicBezTo>
                  <a:pt x="10656746" y="840932"/>
                  <a:pt x="10656746" y="836608"/>
                  <a:pt x="10656746" y="834447"/>
                </a:cubicBezTo>
                <a:cubicBezTo>
                  <a:pt x="10659448" y="834447"/>
                  <a:pt x="10664853" y="834447"/>
                  <a:pt x="10667555" y="834447"/>
                </a:cubicBezTo>
                <a:cubicBezTo>
                  <a:pt x="10667555" y="836608"/>
                  <a:pt x="10667555" y="840932"/>
                  <a:pt x="10667555" y="843094"/>
                </a:cubicBezTo>
                <a:cubicBezTo>
                  <a:pt x="10670257" y="843094"/>
                  <a:pt x="10670257" y="843094"/>
                  <a:pt x="10672959" y="843094"/>
                </a:cubicBezTo>
                <a:cubicBezTo>
                  <a:pt x="10672959" y="832285"/>
                  <a:pt x="10672959" y="819314"/>
                  <a:pt x="10672959" y="808505"/>
                </a:cubicBezTo>
                <a:cubicBezTo>
                  <a:pt x="10678364" y="808505"/>
                  <a:pt x="10683769" y="808505"/>
                  <a:pt x="10689173" y="808505"/>
                </a:cubicBezTo>
                <a:cubicBezTo>
                  <a:pt x="10689173" y="810667"/>
                  <a:pt x="10689173" y="812829"/>
                  <a:pt x="10689173" y="814991"/>
                </a:cubicBezTo>
                <a:cubicBezTo>
                  <a:pt x="10697280" y="814991"/>
                  <a:pt x="10705387" y="814991"/>
                  <a:pt x="10713493" y="814991"/>
                </a:cubicBezTo>
                <a:cubicBezTo>
                  <a:pt x="10713493" y="814991"/>
                  <a:pt x="10713493" y="812829"/>
                  <a:pt x="10713493" y="810667"/>
                </a:cubicBezTo>
                <a:cubicBezTo>
                  <a:pt x="10716195" y="810667"/>
                  <a:pt x="10718898" y="810667"/>
                  <a:pt x="10721600" y="810667"/>
                </a:cubicBezTo>
                <a:cubicBezTo>
                  <a:pt x="10721600" y="812829"/>
                  <a:pt x="10721600" y="814991"/>
                  <a:pt x="10721600" y="814991"/>
                </a:cubicBezTo>
                <a:cubicBezTo>
                  <a:pt x="10724302" y="814991"/>
                  <a:pt x="10727005" y="814991"/>
                  <a:pt x="10729707" y="814991"/>
                </a:cubicBezTo>
                <a:cubicBezTo>
                  <a:pt x="10729707" y="812829"/>
                  <a:pt x="10729707" y="808505"/>
                  <a:pt x="10729707" y="806343"/>
                </a:cubicBezTo>
                <a:cubicBezTo>
                  <a:pt x="10732409" y="806343"/>
                  <a:pt x="10737813" y="806343"/>
                  <a:pt x="10740516" y="806343"/>
                </a:cubicBezTo>
                <a:cubicBezTo>
                  <a:pt x="10740516" y="804182"/>
                  <a:pt x="10740516" y="802020"/>
                  <a:pt x="10740516" y="799858"/>
                </a:cubicBezTo>
                <a:cubicBezTo>
                  <a:pt x="10743218" y="799858"/>
                  <a:pt x="10748623" y="799858"/>
                  <a:pt x="10751325" y="799858"/>
                </a:cubicBezTo>
                <a:cubicBezTo>
                  <a:pt x="10751325" y="802020"/>
                  <a:pt x="10751325" y="804182"/>
                  <a:pt x="10751325" y="806343"/>
                </a:cubicBezTo>
                <a:cubicBezTo>
                  <a:pt x="10799965" y="806343"/>
                  <a:pt x="10848606" y="806343"/>
                  <a:pt x="10897247" y="806343"/>
                </a:cubicBezTo>
                <a:cubicBezTo>
                  <a:pt x="10897247" y="808505"/>
                  <a:pt x="10897247" y="808505"/>
                  <a:pt x="10897247" y="810667"/>
                </a:cubicBezTo>
                <a:cubicBezTo>
                  <a:pt x="10902651" y="810667"/>
                  <a:pt x="10908056" y="810667"/>
                  <a:pt x="10913460" y="810667"/>
                </a:cubicBezTo>
                <a:cubicBezTo>
                  <a:pt x="10913460" y="808505"/>
                  <a:pt x="10913460" y="808505"/>
                  <a:pt x="10913460" y="806343"/>
                </a:cubicBezTo>
                <a:cubicBezTo>
                  <a:pt x="10918865" y="806343"/>
                  <a:pt x="10926971" y="806343"/>
                  <a:pt x="10935078" y="806343"/>
                </a:cubicBezTo>
                <a:cubicBezTo>
                  <a:pt x="10935078" y="808505"/>
                  <a:pt x="10935078" y="810667"/>
                  <a:pt x="10935078" y="812829"/>
                </a:cubicBezTo>
                <a:cubicBezTo>
                  <a:pt x="10940483" y="812829"/>
                  <a:pt x="10948589" y="812829"/>
                  <a:pt x="10953994" y="812829"/>
                </a:cubicBezTo>
                <a:cubicBezTo>
                  <a:pt x="10953994" y="821476"/>
                  <a:pt x="10953994" y="830123"/>
                  <a:pt x="10953994" y="836608"/>
                </a:cubicBezTo>
                <a:cubicBezTo>
                  <a:pt x="10964803" y="838770"/>
                  <a:pt x="10975612" y="838770"/>
                  <a:pt x="10986421" y="838770"/>
                </a:cubicBezTo>
                <a:cubicBezTo>
                  <a:pt x="10986421" y="830123"/>
                  <a:pt x="10986421" y="823638"/>
                  <a:pt x="10986421" y="817152"/>
                </a:cubicBezTo>
                <a:cubicBezTo>
                  <a:pt x="10986421" y="817152"/>
                  <a:pt x="10989123" y="817152"/>
                  <a:pt x="10989123" y="817152"/>
                </a:cubicBezTo>
                <a:cubicBezTo>
                  <a:pt x="10989123" y="823638"/>
                  <a:pt x="10989123" y="832285"/>
                  <a:pt x="10989123" y="838770"/>
                </a:cubicBezTo>
                <a:cubicBezTo>
                  <a:pt x="10991826" y="838770"/>
                  <a:pt x="10994528" y="838770"/>
                  <a:pt x="10997230" y="838770"/>
                </a:cubicBezTo>
                <a:cubicBezTo>
                  <a:pt x="10997230" y="825799"/>
                  <a:pt x="10997230" y="812829"/>
                  <a:pt x="10997230" y="797696"/>
                </a:cubicBezTo>
                <a:cubicBezTo>
                  <a:pt x="10999932" y="797696"/>
                  <a:pt x="11002635" y="797696"/>
                  <a:pt x="11005337" y="797696"/>
                </a:cubicBezTo>
                <a:cubicBezTo>
                  <a:pt x="11005337" y="812829"/>
                  <a:pt x="11005337" y="825799"/>
                  <a:pt x="11005337" y="840932"/>
                </a:cubicBezTo>
                <a:cubicBezTo>
                  <a:pt x="11008039" y="840932"/>
                  <a:pt x="11010741" y="840932"/>
                  <a:pt x="11013444" y="840932"/>
                </a:cubicBezTo>
                <a:cubicBezTo>
                  <a:pt x="11013444" y="830123"/>
                  <a:pt x="11013444" y="821476"/>
                  <a:pt x="11013444" y="810667"/>
                </a:cubicBezTo>
                <a:cubicBezTo>
                  <a:pt x="11029657" y="810667"/>
                  <a:pt x="11048573" y="810667"/>
                  <a:pt x="11064787" y="810667"/>
                </a:cubicBezTo>
                <a:cubicBezTo>
                  <a:pt x="11064787" y="819314"/>
                  <a:pt x="11064787" y="827961"/>
                  <a:pt x="11064787" y="836608"/>
                </a:cubicBezTo>
                <a:cubicBezTo>
                  <a:pt x="11070191" y="836608"/>
                  <a:pt x="11072893" y="836608"/>
                  <a:pt x="11078298" y="836608"/>
                </a:cubicBezTo>
                <a:cubicBezTo>
                  <a:pt x="11086405" y="691769"/>
                  <a:pt x="11091809" y="549092"/>
                  <a:pt x="11099916" y="404253"/>
                </a:cubicBezTo>
                <a:cubicBezTo>
                  <a:pt x="11086405" y="404253"/>
                  <a:pt x="11053977" y="391282"/>
                  <a:pt x="11083702" y="382635"/>
                </a:cubicBezTo>
                <a:cubicBezTo>
                  <a:pt x="11081000" y="380473"/>
                  <a:pt x="11078298" y="378311"/>
                  <a:pt x="11075595" y="378311"/>
                </a:cubicBezTo>
                <a:cubicBezTo>
                  <a:pt x="11075595" y="365341"/>
                  <a:pt x="11072893" y="363179"/>
                  <a:pt x="11086405" y="354532"/>
                </a:cubicBezTo>
                <a:cubicBezTo>
                  <a:pt x="11086405" y="350208"/>
                  <a:pt x="11086405" y="343723"/>
                  <a:pt x="11086405" y="337238"/>
                </a:cubicBezTo>
                <a:cubicBezTo>
                  <a:pt x="11091809" y="337238"/>
                  <a:pt x="11097213" y="337238"/>
                  <a:pt x="11105320" y="337238"/>
                </a:cubicBezTo>
                <a:cubicBezTo>
                  <a:pt x="11105320" y="328590"/>
                  <a:pt x="11105320" y="322105"/>
                  <a:pt x="11105320" y="315620"/>
                </a:cubicBezTo>
                <a:cubicBezTo>
                  <a:pt x="11105320" y="313458"/>
                  <a:pt x="11108023" y="313458"/>
                  <a:pt x="11108023" y="311296"/>
                </a:cubicBezTo>
                <a:cubicBezTo>
                  <a:pt x="11108023" y="285355"/>
                  <a:pt x="11108023" y="259414"/>
                  <a:pt x="11108023" y="233472"/>
                </a:cubicBezTo>
                <a:cubicBezTo>
                  <a:pt x="11108023" y="231310"/>
                  <a:pt x="11105320" y="229149"/>
                  <a:pt x="11105320" y="226987"/>
                </a:cubicBezTo>
                <a:cubicBezTo>
                  <a:pt x="11108023" y="224825"/>
                  <a:pt x="11110725" y="222663"/>
                  <a:pt x="11113427" y="220502"/>
                </a:cubicBezTo>
                <a:cubicBezTo>
                  <a:pt x="11113427" y="201046"/>
                  <a:pt x="11113427" y="181590"/>
                  <a:pt x="11113427" y="162134"/>
                </a:cubicBezTo>
                <a:cubicBezTo>
                  <a:pt x="11113427" y="159972"/>
                  <a:pt x="11113427" y="159972"/>
                  <a:pt x="11116129" y="157810"/>
                </a:cubicBezTo>
                <a:cubicBezTo>
                  <a:pt x="11116129" y="140516"/>
                  <a:pt x="11116129" y="121060"/>
                  <a:pt x="11116129" y="101604"/>
                </a:cubicBezTo>
                <a:cubicBezTo>
                  <a:pt x="11116129" y="101604"/>
                  <a:pt x="11116129" y="99442"/>
                  <a:pt x="11118832" y="99442"/>
                </a:cubicBezTo>
                <a:cubicBezTo>
                  <a:pt x="11118832" y="92957"/>
                  <a:pt x="11118832" y="88633"/>
                  <a:pt x="11118832" y="82148"/>
                </a:cubicBezTo>
                <a:cubicBezTo>
                  <a:pt x="11118832" y="82148"/>
                  <a:pt x="11118832" y="79986"/>
                  <a:pt x="11121534" y="79986"/>
                </a:cubicBezTo>
                <a:cubicBezTo>
                  <a:pt x="11124236" y="79986"/>
                  <a:pt x="11124236" y="82148"/>
                  <a:pt x="11124236" y="82148"/>
                </a:cubicBezTo>
                <a:cubicBezTo>
                  <a:pt x="11124236" y="88633"/>
                  <a:pt x="11124236" y="92957"/>
                  <a:pt x="11124236" y="99442"/>
                </a:cubicBezTo>
                <a:cubicBezTo>
                  <a:pt x="11124236" y="99442"/>
                  <a:pt x="11126938" y="101604"/>
                  <a:pt x="11126938" y="101604"/>
                </a:cubicBezTo>
                <a:cubicBezTo>
                  <a:pt x="11126938" y="121060"/>
                  <a:pt x="11126938" y="140516"/>
                  <a:pt x="11126938" y="157810"/>
                </a:cubicBezTo>
                <a:cubicBezTo>
                  <a:pt x="11126938" y="159972"/>
                  <a:pt x="11129641" y="162134"/>
                  <a:pt x="11129641" y="162134"/>
                </a:cubicBezTo>
                <a:cubicBezTo>
                  <a:pt x="11129641" y="181590"/>
                  <a:pt x="11129641" y="201046"/>
                  <a:pt x="11129641" y="220502"/>
                </a:cubicBezTo>
                <a:cubicBezTo>
                  <a:pt x="11132343" y="222663"/>
                  <a:pt x="11135045" y="224825"/>
                  <a:pt x="11137747" y="226987"/>
                </a:cubicBezTo>
                <a:cubicBezTo>
                  <a:pt x="11137747" y="229149"/>
                  <a:pt x="11135045" y="231310"/>
                  <a:pt x="11135045" y="233472"/>
                </a:cubicBezTo>
                <a:cubicBezTo>
                  <a:pt x="11135045" y="259414"/>
                  <a:pt x="11135045" y="285355"/>
                  <a:pt x="11135045" y="311296"/>
                </a:cubicBezTo>
                <a:cubicBezTo>
                  <a:pt x="11135045" y="313458"/>
                  <a:pt x="11137747" y="313458"/>
                  <a:pt x="11137747" y="315620"/>
                </a:cubicBezTo>
                <a:cubicBezTo>
                  <a:pt x="11137747" y="322105"/>
                  <a:pt x="11137747" y="328590"/>
                  <a:pt x="11137747" y="337238"/>
                </a:cubicBezTo>
                <a:cubicBezTo>
                  <a:pt x="11143152" y="337238"/>
                  <a:pt x="11151259" y="337238"/>
                  <a:pt x="11156663" y="337238"/>
                </a:cubicBezTo>
                <a:cubicBezTo>
                  <a:pt x="11156663" y="343723"/>
                  <a:pt x="11156663" y="350208"/>
                  <a:pt x="11156663" y="354532"/>
                </a:cubicBezTo>
                <a:cubicBezTo>
                  <a:pt x="11167472" y="363179"/>
                  <a:pt x="11167472" y="363179"/>
                  <a:pt x="11167472" y="378311"/>
                </a:cubicBezTo>
                <a:cubicBezTo>
                  <a:pt x="11164770" y="378311"/>
                  <a:pt x="11162068" y="380473"/>
                  <a:pt x="11159365" y="382635"/>
                </a:cubicBezTo>
                <a:cubicBezTo>
                  <a:pt x="11186388" y="393444"/>
                  <a:pt x="11153961" y="402091"/>
                  <a:pt x="11143152" y="404253"/>
                </a:cubicBezTo>
                <a:cubicBezTo>
                  <a:pt x="11145854" y="488562"/>
                  <a:pt x="11151259" y="572871"/>
                  <a:pt x="11153961" y="657181"/>
                </a:cubicBezTo>
                <a:cubicBezTo>
                  <a:pt x="11183686" y="657181"/>
                  <a:pt x="11213411" y="657181"/>
                  <a:pt x="11240433" y="657181"/>
                </a:cubicBezTo>
                <a:cubicBezTo>
                  <a:pt x="11240433" y="683122"/>
                  <a:pt x="11240433" y="709063"/>
                  <a:pt x="11240433" y="732843"/>
                </a:cubicBezTo>
                <a:cubicBezTo>
                  <a:pt x="11245838" y="732843"/>
                  <a:pt x="11248540" y="732843"/>
                  <a:pt x="11251242" y="732843"/>
                </a:cubicBezTo>
                <a:cubicBezTo>
                  <a:pt x="11251242" y="730681"/>
                  <a:pt x="11253944" y="728519"/>
                  <a:pt x="11253944" y="726358"/>
                </a:cubicBezTo>
                <a:cubicBezTo>
                  <a:pt x="11256647" y="726358"/>
                  <a:pt x="11259349" y="726358"/>
                  <a:pt x="11262051" y="726358"/>
                </a:cubicBezTo>
                <a:cubicBezTo>
                  <a:pt x="11262051" y="728519"/>
                  <a:pt x="11262051" y="730681"/>
                  <a:pt x="11264753" y="735005"/>
                </a:cubicBezTo>
                <a:cubicBezTo>
                  <a:pt x="11270158" y="735005"/>
                  <a:pt x="11275562" y="735005"/>
                  <a:pt x="11280967" y="735005"/>
                </a:cubicBezTo>
                <a:cubicBezTo>
                  <a:pt x="11280967" y="732843"/>
                  <a:pt x="11280967" y="730681"/>
                  <a:pt x="11280967" y="728519"/>
                </a:cubicBezTo>
                <a:cubicBezTo>
                  <a:pt x="11291776" y="728519"/>
                  <a:pt x="11299883" y="728519"/>
                  <a:pt x="11310692" y="728519"/>
                </a:cubicBezTo>
                <a:cubicBezTo>
                  <a:pt x="11310692" y="730681"/>
                  <a:pt x="11310692" y="732843"/>
                  <a:pt x="11310692" y="735005"/>
                </a:cubicBezTo>
                <a:cubicBezTo>
                  <a:pt x="11318799" y="735005"/>
                  <a:pt x="11329607" y="735005"/>
                  <a:pt x="11337714" y="735005"/>
                </a:cubicBezTo>
                <a:cubicBezTo>
                  <a:pt x="11337714" y="750137"/>
                  <a:pt x="11337714" y="765270"/>
                  <a:pt x="11337714" y="780402"/>
                </a:cubicBezTo>
                <a:cubicBezTo>
                  <a:pt x="11343119" y="780402"/>
                  <a:pt x="11351226" y="780402"/>
                  <a:pt x="11356630" y="780402"/>
                </a:cubicBezTo>
                <a:cubicBezTo>
                  <a:pt x="11356630" y="776079"/>
                  <a:pt x="11356630" y="771755"/>
                  <a:pt x="11356630" y="767431"/>
                </a:cubicBezTo>
                <a:cubicBezTo>
                  <a:pt x="11364737" y="767431"/>
                  <a:pt x="11372844" y="767431"/>
                  <a:pt x="11378248" y="767431"/>
                </a:cubicBezTo>
                <a:cubicBezTo>
                  <a:pt x="11378248" y="706902"/>
                  <a:pt x="11378248" y="648534"/>
                  <a:pt x="11378248" y="588004"/>
                </a:cubicBezTo>
                <a:cubicBezTo>
                  <a:pt x="11380950" y="585842"/>
                  <a:pt x="11383653" y="583680"/>
                  <a:pt x="11386355" y="581519"/>
                </a:cubicBezTo>
                <a:cubicBezTo>
                  <a:pt x="11418782" y="581519"/>
                  <a:pt x="11451209" y="581519"/>
                  <a:pt x="11483636" y="581519"/>
                </a:cubicBezTo>
                <a:cubicBezTo>
                  <a:pt x="11483636" y="583680"/>
                  <a:pt x="11483636" y="588004"/>
                  <a:pt x="11483636" y="590166"/>
                </a:cubicBezTo>
                <a:cubicBezTo>
                  <a:pt x="11486338" y="590166"/>
                  <a:pt x="11491743" y="590166"/>
                  <a:pt x="11497147" y="590166"/>
                </a:cubicBezTo>
                <a:cubicBezTo>
                  <a:pt x="11497147" y="629078"/>
                  <a:pt x="11497147" y="667990"/>
                  <a:pt x="11497147" y="704740"/>
                </a:cubicBezTo>
                <a:cubicBezTo>
                  <a:pt x="11507956" y="704740"/>
                  <a:pt x="11516063" y="704740"/>
                  <a:pt x="11526872" y="704740"/>
                </a:cubicBezTo>
                <a:cubicBezTo>
                  <a:pt x="11526872" y="683122"/>
                  <a:pt x="11526872" y="661504"/>
                  <a:pt x="11526872" y="637725"/>
                </a:cubicBezTo>
                <a:cubicBezTo>
                  <a:pt x="11537681" y="637725"/>
                  <a:pt x="11551192" y="637725"/>
                  <a:pt x="11562001" y="637725"/>
                </a:cubicBezTo>
                <a:cubicBezTo>
                  <a:pt x="11564704" y="637725"/>
                  <a:pt x="11564704" y="635563"/>
                  <a:pt x="11567406" y="633401"/>
                </a:cubicBezTo>
                <a:cubicBezTo>
                  <a:pt x="11570108" y="633401"/>
                  <a:pt x="11575513" y="633401"/>
                  <a:pt x="11578215" y="633401"/>
                </a:cubicBezTo>
                <a:cubicBezTo>
                  <a:pt x="11580917" y="635563"/>
                  <a:pt x="11580917" y="637725"/>
                  <a:pt x="11583619" y="637725"/>
                </a:cubicBezTo>
                <a:cubicBezTo>
                  <a:pt x="11591726" y="637725"/>
                  <a:pt x="11602535" y="637725"/>
                  <a:pt x="11613344" y="637725"/>
                </a:cubicBezTo>
                <a:cubicBezTo>
                  <a:pt x="11613344" y="598813"/>
                  <a:pt x="11613344" y="559901"/>
                  <a:pt x="11613344" y="520989"/>
                </a:cubicBezTo>
                <a:cubicBezTo>
                  <a:pt x="11613344" y="520989"/>
                  <a:pt x="11613344" y="520989"/>
                  <a:pt x="11689007" y="510180"/>
                </a:cubicBezTo>
                <a:cubicBezTo>
                  <a:pt x="11689007" y="510180"/>
                  <a:pt x="11689007" y="510180"/>
                  <a:pt x="11689007" y="518827"/>
                </a:cubicBezTo>
                <a:cubicBezTo>
                  <a:pt x="11689007" y="518827"/>
                  <a:pt x="11689007" y="518827"/>
                  <a:pt x="11724137" y="518827"/>
                </a:cubicBezTo>
                <a:cubicBezTo>
                  <a:pt x="11724137" y="518827"/>
                  <a:pt x="11724137" y="518827"/>
                  <a:pt x="11724137" y="773917"/>
                </a:cubicBezTo>
                <a:cubicBezTo>
                  <a:pt x="11732244" y="773917"/>
                  <a:pt x="11743053" y="773917"/>
                  <a:pt x="11753862" y="773917"/>
                </a:cubicBezTo>
                <a:cubicBezTo>
                  <a:pt x="11753862" y="771755"/>
                  <a:pt x="11753862" y="771755"/>
                  <a:pt x="11753862" y="769593"/>
                </a:cubicBezTo>
                <a:cubicBezTo>
                  <a:pt x="11759266" y="769593"/>
                  <a:pt x="11764671" y="769593"/>
                  <a:pt x="11770075" y="769593"/>
                </a:cubicBezTo>
                <a:cubicBezTo>
                  <a:pt x="11770075" y="771755"/>
                  <a:pt x="11770075" y="771755"/>
                  <a:pt x="11770075" y="773917"/>
                </a:cubicBezTo>
                <a:cubicBezTo>
                  <a:pt x="11780884" y="773917"/>
                  <a:pt x="11791693" y="773917"/>
                  <a:pt x="11802502" y="773917"/>
                </a:cubicBezTo>
                <a:cubicBezTo>
                  <a:pt x="11802502" y="769593"/>
                  <a:pt x="11802502" y="765270"/>
                  <a:pt x="11802502" y="760946"/>
                </a:cubicBezTo>
                <a:cubicBezTo>
                  <a:pt x="11816013" y="760946"/>
                  <a:pt x="11829525" y="760946"/>
                  <a:pt x="11840334" y="760946"/>
                </a:cubicBezTo>
                <a:cubicBezTo>
                  <a:pt x="11840334" y="758784"/>
                  <a:pt x="11840334" y="756623"/>
                  <a:pt x="11840334" y="756623"/>
                </a:cubicBezTo>
                <a:cubicBezTo>
                  <a:pt x="11845738" y="756623"/>
                  <a:pt x="11851143" y="756623"/>
                  <a:pt x="11856547" y="756623"/>
                </a:cubicBezTo>
                <a:cubicBezTo>
                  <a:pt x="11856547" y="756623"/>
                  <a:pt x="11856547" y="758784"/>
                  <a:pt x="11856547" y="760946"/>
                </a:cubicBezTo>
                <a:cubicBezTo>
                  <a:pt x="11864654" y="760946"/>
                  <a:pt x="11875463" y="760946"/>
                  <a:pt x="11883570" y="760946"/>
                </a:cubicBezTo>
                <a:cubicBezTo>
                  <a:pt x="11883570" y="754461"/>
                  <a:pt x="11883570" y="750137"/>
                  <a:pt x="11883570" y="743652"/>
                </a:cubicBezTo>
                <a:cubicBezTo>
                  <a:pt x="11886272" y="743652"/>
                  <a:pt x="11891677" y="743652"/>
                  <a:pt x="11894379" y="743652"/>
                </a:cubicBezTo>
                <a:cubicBezTo>
                  <a:pt x="11894379" y="739328"/>
                  <a:pt x="11894379" y="735005"/>
                  <a:pt x="11894379" y="730681"/>
                </a:cubicBezTo>
                <a:cubicBezTo>
                  <a:pt x="11918699" y="730681"/>
                  <a:pt x="11945722" y="730681"/>
                  <a:pt x="11970042" y="730681"/>
                </a:cubicBezTo>
                <a:cubicBezTo>
                  <a:pt x="11970042" y="719872"/>
                  <a:pt x="11970042" y="711225"/>
                  <a:pt x="11970042" y="700416"/>
                </a:cubicBezTo>
                <a:cubicBezTo>
                  <a:pt x="11978149" y="700416"/>
                  <a:pt x="11986256" y="700416"/>
                  <a:pt x="11994362" y="700416"/>
                </a:cubicBezTo>
                <a:cubicBezTo>
                  <a:pt x="11994362" y="698255"/>
                  <a:pt x="11994362" y="696093"/>
                  <a:pt x="11994362" y="693931"/>
                </a:cubicBezTo>
                <a:cubicBezTo>
                  <a:pt x="11999767" y="693931"/>
                  <a:pt x="12005171" y="693931"/>
                  <a:pt x="12010576" y="693931"/>
                </a:cubicBezTo>
                <a:cubicBezTo>
                  <a:pt x="12010576" y="696093"/>
                  <a:pt x="12010576" y="698255"/>
                  <a:pt x="12010576" y="700416"/>
                </a:cubicBezTo>
                <a:cubicBezTo>
                  <a:pt x="12018683" y="700416"/>
                  <a:pt x="12024087" y="700416"/>
                  <a:pt x="12032194" y="700416"/>
                </a:cubicBezTo>
                <a:cubicBezTo>
                  <a:pt x="12032194" y="715549"/>
                  <a:pt x="12032194" y="732843"/>
                  <a:pt x="12032194" y="750137"/>
                </a:cubicBezTo>
                <a:cubicBezTo>
                  <a:pt x="12045705" y="750137"/>
                  <a:pt x="12061919" y="750137"/>
                  <a:pt x="12075430" y="750137"/>
                </a:cubicBezTo>
                <a:cubicBezTo>
                  <a:pt x="12075430" y="741490"/>
                  <a:pt x="12075430" y="732843"/>
                  <a:pt x="12075430" y="724196"/>
                </a:cubicBezTo>
                <a:cubicBezTo>
                  <a:pt x="12091644" y="724196"/>
                  <a:pt x="12110559" y="724196"/>
                  <a:pt x="12126773" y="724196"/>
                </a:cubicBezTo>
                <a:cubicBezTo>
                  <a:pt x="12126773" y="713387"/>
                  <a:pt x="12126773" y="704740"/>
                  <a:pt x="12126773" y="693931"/>
                </a:cubicBezTo>
                <a:cubicBezTo>
                  <a:pt x="12148391" y="693931"/>
                  <a:pt x="12170009" y="693931"/>
                  <a:pt x="12191627" y="693931"/>
                </a:cubicBezTo>
                <a:cubicBezTo>
                  <a:pt x="12191627" y="693931"/>
                  <a:pt x="12191627" y="693931"/>
                  <a:pt x="12191627" y="886329"/>
                </a:cubicBezTo>
                <a:cubicBezTo>
                  <a:pt x="12191627" y="886329"/>
                  <a:pt x="12191627" y="886329"/>
                  <a:pt x="9548589" y="886329"/>
                </a:cubicBezTo>
                <a:lnTo>
                  <a:pt x="8511957" y="886329"/>
                </a:lnTo>
                <a:cubicBezTo>
                  <a:pt x="8511957" y="886329"/>
                  <a:pt x="8511957" y="886329"/>
                  <a:pt x="8323543" y="886329"/>
                </a:cubicBezTo>
                <a:lnTo>
                  <a:pt x="8246334" y="886329"/>
                </a:lnTo>
                <a:lnTo>
                  <a:pt x="8065345" y="886329"/>
                </a:lnTo>
                <a:cubicBezTo>
                  <a:pt x="7618733" y="886329"/>
                  <a:pt x="6725510" y="886329"/>
                  <a:pt x="4939062" y="886329"/>
                </a:cubicBezTo>
                <a:lnTo>
                  <a:pt x="4205110" y="886329"/>
                </a:lnTo>
                <a:lnTo>
                  <a:pt x="4175786" y="886329"/>
                </a:lnTo>
                <a:lnTo>
                  <a:pt x="3464904" y="886329"/>
                </a:lnTo>
                <a:cubicBezTo>
                  <a:pt x="0" y="886329"/>
                  <a:pt x="0" y="886329"/>
                  <a:pt x="0" y="886329"/>
                </a:cubicBezTo>
                <a:cubicBezTo>
                  <a:pt x="0" y="693931"/>
                  <a:pt x="0" y="693931"/>
                  <a:pt x="0" y="693931"/>
                </a:cubicBezTo>
                <a:cubicBezTo>
                  <a:pt x="23042" y="693931"/>
                  <a:pt x="46084" y="693931"/>
                  <a:pt x="69125" y="693931"/>
                </a:cubicBezTo>
                <a:cubicBezTo>
                  <a:pt x="69125" y="704740"/>
                  <a:pt x="69125" y="713387"/>
                  <a:pt x="69125" y="724196"/>
                </a:cubicBezTo>
                <a:cubicBezTo>
                  <a:pt x="86407" y="724196"/>
                  <a:pt x="106568" y="724196"/>
                  <a:pt x="123849" y="724196"/>
                </a:cubicBezTo>
                <a:cubicBezTo>
                  <a:pt x="123849" y="732843"/>
                  <a:pt x="123849" y="741490"/>
                  <a:pt x="123849" y="750137"/>
                </a:cubicBezTo>
                <a:cubicBezTo>
                  <a:pt x="138251" y="750137"/>
                  <a:pt x="155532" y="750137"/>
                  <a:pt x="169933" y="750137"/>
                </a:cubicBezTo>
                <a:cubicBezTo>
                  <a:pt x="169933" y="732843"/>
                  <a:pt x="169933" y="715549"/>
                  <a:pt x="169933" y="700416"/>
                </a:cubicBezTo>
                <a:cubicBezTo>
                  <a:pt x="178573" y="700416"/>
                  <a:pt x="184334" y="700416"/>
                  <a:pt x="192975" y="700416"/>
                </a:cubicBezTo>
                <a:cubicBezTo>
                  <a:pt x="192975" y="698255"/>
                  <a:pt x="192975" y="696093"/>
                  <a:pt x="192975" y="693931"/>
                </a:cubicBezTo>
                <a:cubicBezTo>
                  <a:pt x="198735" y="693931"/>
                  <a:pt x="204495" y="693931"/>
                  <a:pt x="210256" y="693931"/>
                </a:cubicBezTo>
                <a:cubicBezTo>
                  <a:pt x="210256" y="696093"/>
                  <a:pt x="210256" y="698255"/>
                  <a:pt x="210256" y="700416"/>
                </a:cubicBezTo>
                <a:cubicBezTo>
                  <a:pt x="218896" y="700416"/>
                  <a:pt x="227537" y="700416"/>
                  <a:pt x="236178" y="700416"/>
                </a:cubicBezTo>
                <a:cubicBezTo>
                  <a:pt x="236178" y="711225"/>
                  <a:pt x="236178" y="719872"/>
                  <a:pt x="236178" y="730681"/>
                </a:cubicBezTo>
                <a:cubicBezTo>
                  <a:pt x="262100" y="730681"/>
                  <a:pt x="290902" y="730681"/>
                  <a:pt x="316824" y="730681"/>
                </a:cubicBezTo>
                <a:cubicBezTo>
                  <a:pt x="316824" y="735005"/>
                  <a:pt x="316824" y="739328"/>
                  <a:pt x="316824" y="743652"/>
                </a:cubicBezTo>
                <a:cubicBezTo>
                  <a:pt x="319704" y="743652"/>
                  <a:pt x="325464" y="743652"/>
                  <a:pt x="328344" y="743652"/>
                </a:cubicBezTo>
                <a:cubicBezTo>
                  <a:pt x="328344" y="750137"/>
                  <a:pt x="328344" y="754461"/>
                  <a:pt x="328344" y="760946"/>
                </a:cubicBezTo>
                <a:cubicBezTo>
                  <a:pt x="336985" y="760946"/>
                  <a:pt x="348506" y="760946"/>
                  <a:pt x="357147" y="760946"/>
                </a:cubicBezTo>
                <a:cubicBezTo>
                  <a:pt x="357147" y="758784"/>
                  <a:pt x="357147" y="756623"/>
                  <a:pt x="357147" y="756623"/>
                </a:cubicBezTo>
                <a:cubicBezTo>
                  <a:pt x="362907" y="756623"/>
                  <a:pt x="368667" y="756623"/>
                  <a:pt x="374428" y="756623"/>
                </a:cubicBezTo>
                <a:cubicBezTo>
                  <a:pt x="374428" y="756623"/>
                  <a:pt x="374428" y="758784"/>
                  <a:pt x="374428" y="760946"/>
                </a:cubicBezTo>
                <a:cubicBezTo>
                  <a:pt x="385949" y="760946"/>
                  <a:pt x="400350" y="760946"/>
                  <a:pt x="414751" y="760946"/>
                </a:cubicBezTo>
                <a:cubicBezTo>
                  <a:pt x="414751" y="765270"/>
                  <a:pt x="414751" y="769593"/>
                  <a:pt x="414751" y="773917"/>
                </a:cubicBezTo>
                <a:cubicBezTo>
                  <a:pt x="426272" y="773917"/>
                  <a:pt x="437792" y="773917"/>
                  <a:pt x="449313" y="773917"/>
                </a:cubicBezTo>
                <a:cubicBezTo>
                  <a:pt x="449313" y="771755"/>
                  <a:pt x="449313" y="771755"/>
                  <a:pt x="449313" y="769593"/>
                </a:cubicBezTo>
                <a:cubicBezTo>
                  <a:pt x="455074" y="769593"/>
                  <a:pt x="460834" y="769593"/>
                  <a:pt x="466595" y="769593"/>
                </a:cubicBezTo>
                <a:cubicBezTo>
                  <a:pt x="466595" y="771755"/>
                  <a:pt x="466595" y="771755"/>
                  <a:pt x="466595" y="773917"/>
                </a:cubicBezTo>
                <a:cubicBezTo>
                  <a:pt x="478115" y="773917"/>
                  <a:pt x="489636" y="773917"/>
                  <a:pt x="498277" y="773917"/>
                </a:cubicBezTo>
                <a:cubicBezTo>
                  <a:pt x="498277" y="518827"/>
                  <a:pt x="498277" y="518827"/>
                  <a:pt x="498277" y="518827"/>
                </a:cubicBezTo>
                <a:cubicBezTo>
                  <a:pt x="535720" y="518827"/>
                  <a:pt x="535720" y="518827"/>
                  <a:pt x="535720" y="518827"/>
                </a:cubicBezTo>
                <a:cubicBezTo>
                  <a:pt x="535720" y="510180"/>
                  <a:pt x="535720" y="510180"/>
                  <a:pt x="535720" y="510180"/>
                </a:cubicBezTo>
                <a:cubicBezTo>
                  <a:pt x="616366" y="520989"/>
                  <a:pt x="616366" y="520989"/>
                  <a:pt x="616366" y="520989"/>
                </a:cubicBezTo>
                <a:cubicBezTo>
                  <a:pt x="616366" y="559901"/>
                  <a:pt x="616366" y="598813"/>
                  <a:pt x="616366" y="637725"/>
                </a:cubicBezTo>
                <a:cubicBezTo>
                  <a:pt x="627886" y="637725"/>
                  <a:pt x="639407" y="637725"/>
                  <a:pt x="648048" y="637725"/>
                </a:cubicBezTo>
                <a:cubicBezTo>
                  <a:pt x="650928" y="637725"/>
                  <a:pt x="650928" y="635563"/>
                  <a:pt x="653808" y="633401"/>
                </a:cubicBezTo>
                <a:cubicBezTo>
                  <a:pt x="656689" y="633401"/>
                  <a:pt x="662449" y="633401"/>
                  <a:pt x="665329" y="633401"/>
                </a:cubicBezTo>
                <a:cubicBezTo>
                  <a:pt x="668209" y="635563"/>
                  <a:pt x="668209" y="637725"/>
                  <a:pt x="671090" y="637725"/>
                </a:cubicBezTo>
                <a:cubicBezTo>
                  <a:pt x="682611" y="637725"/>
                  <a:pt x="697011" y="637725"/>
                  <a:pt x="708532" y="637725"/>
                </a:cubicBezTo>
                <a:cubicBezTo>
                  <a:pt x="708532" y="661504"/>
                  <a:pt x="708532" y="683122"/>
                  <a:pt x="708532" y="704740"/>
                </a:cubicBezTo>
                <a:cubicBezTo>
                  <a:pt x="720053" y="704740"/>
                  <a:pt x="728694" y="704740"/>
                  <a:pt x="740215" y="704740"/>
                </a:cubicBezTo>
                <a:cubicBezTo>
                  <a:pt x="740215" y="667990"/>
                  <a:pt x="740215" y="629078"/>
                  <a:pt x="740215" y="590166"/>
                </a:cubicBezTo>
                <a:cubicBezTo>
                  <a:pt x="745975" y="590166"/>
                  <a:pt x="751736" y="590166"/>
                  <a:pt x="754616" y="590166"/>
                </a:cubicBezTo>
                <a:cubicBezTo>
                  <a:pt x="754616" y="588004"/>
                  <a:pt x="754616" y="583680"/>
                  <a:pt x="754616" y="581519"/>
                </a:cubicBezTo>
                <a:cubicBezTo>
                  <a:pt x="789178" y="581519"/>
                  <a:pt x="823741" y="581519"/>
                  <a:pt x="858303" y="581519"/>
                </a:cubicBezTo>
                <a:cubicBezTo>
                  <a:pt x="861184" y="583680"/>
                  <a:pt x="864064" y="585842"/>
                  <a:pt x="866944" y="588004"/>
                </a:cubicBezTo>
                <a:cubicBezTo>
                  <a:pt x="866944" y="648534"/>
                  <a:pt x="866944" y="706902"/>
                  <a:pt x="866944" y="767431"/>
                </a:cubicBezTo>
                <a:cubicBezTo>
                  <a:pt x="872704" y="767431"/>
                  <a:pt x="881345" y="767431"/>
                  <a:pt x="889986" y="767431"/>
                </a:cubicBezTo>
                <a:cubicBezTo>
                  <a:pt x="889986" y="771755"/>
                  <a:pt x="889986" y="776079"/>
                  <a:pt x="889986" y="780402"/>
                </a:cubicBezTo>
                <a:cubicBezTo>
                  <a:pt x="895746" y="780402"/>
                  <a:pt x="904387" y="780402"/>
                  <a:pt x="910147" y="780402"/>
                </a:cubicBezTo>
                <a:cubicBezTo>
                  <a:pt x="910147" y="765270"/>
                  <a:pt x="910147" y="750137"/>
                  <a:pt x="910147" y="735005"/>
                </a:cubicBezTo>
                <a:cubicBezTo>
                  <a:pt x="918788" y="735005"/>
                  <a:pt x="930309" y="735005"/>
                  <a:pt x="938949" y="735005"/>
                </a:cubicBezTo>
                <a:cubicBezTo>
                  <a:pt x="938949" y="732843"/>
                  <a:pt x="938949" y="730681"/>
                  <a:pt x="938949" y="728519"/>
                </a:cubicBezTo>
                <a:cubicBezTo>
                  <a:pt x="950470" y="728519"/>
                  <a:pt x="959111" y="728519"/>
                  <a:pt x="970632" y="728519"/>
                </a:cubicBezTo>
                <a:cubicBezTo>
                  <a:pt x="970632" y="730681"/>
                  <a:pt x="970632" y="732843"/>
                  <a:pt x="970632" y="735005"/>
                </a:cubicBezTo>
                <a:cubicBezTo>
                  <a:pt x="976392" y="735005"/>
                  <a:pt x="982152" y="735005"/>
                  <a:pt x="987913" y="735005"/>
                </a:cubicBezTo>
                <a:cubicBezTo>
                  <a:pt x="990793" y="730681"/>
                  <a:pt x="990793" y="728519"/>
                  <a:pt x="990793" y="726358"/>
                </a:cubicBezTo>
                <a:cubicBezTo>
                  <a:pt x="993673" y="726358"/>
                  <a:pt x="996554" y="726358"/>
                  <a:pt x="999434" y="726358"/>
                </a:cubicBezTo>
                <a:cubicBezTo>
                  <a:pt x="999434" y="728519"/>
                  <a:pt x="1002314" y="730681"/>
                  <a:pt x="1002314" y="732843"/>
                </a:cubicBezTo>
                <a:cubicBezTo>
                  <a:pt x="1005194" y="732843"/>
                  <a:pt x="1008074" y="732843"/>
                  <a:pt x="1013835" y="732843"/>
                </a:cubicBezTo>
                <a:cubicBezTo>
                  <a:pt x="1013835" y="709063"/>
                  <a:pt x="1013835" y="683122"/>
                  <a:pt x="1013835" y="657181"/>
                </a:cubicBezTo>
                <a:cubicBezTo>
                  <a:pt x="1042637" y="657181"/>
                  <a:pt x="1074319" y="657181"/>
                  <a:pt x="1106002" y="657181"/>
                </a:cubicBezTo>
                <a:cubicBezTo>
                  <a:pt x="1108882" y="572871"/>
                  <a:pt x="1114642" y="488562"/>
                  <a:pt x="1117523" y="404253"/>
                </a:cubicBezTo>
                <a:cubicBezTo>
                  <a:pt x="1106002" y="402091"/>
                  <a:pt x="1071439" y="393444"/>
                  <a:pt x="1100241" y="382635"/>
                </a:cubicBezTo>
                <a:cubicBezTo>
                  <a:pt x="1097361" y="380473"/>
                  <a:pt x="1094481" y="378311"/>
                  <a:pt x="1091601" y="378311"/>
                </a:cubicBezTo>
                <a:cubicBezTo>
                  <a:pt x="1091601" y="363179"/>
                  <a:pt x="1091601" y="363179"/>
                  <a:pt x="1103121" y="354532"/>
                </a:cubicBezTo>
                <a:cubicBezTo>
                  <a:pt x="1103121" y="350208"/>
                  <a:pt x="1103121" y="343723"/>
                  <a:pt x="1103121" y="337238"/>
                </a:cubicBezTo>
                <a:cubicBezTo>
                  <a:pt x="1108882" y="337238"/>
                  <a:pt x="1117523" y="337238"/>
                  <a:pt x="1123283" y="337238"/>
                </a:cubicBezTo>
                <a:cubicBezTo>
                  <a:pt x="1123283" y="328590"/>
                  <a:pt x="1123283" y="322105"/>
                  <a:pt x="1123283" y="315620"/>
                </a:cubicBezTo>
                <a:cubicBezTo>
                  <a:pt x="1123283" y="313458"/>
                  <a:pt x="1126163" y="313458"/>
                  <a:pt x="1126163" y="311296"/>
                </a:cubicBezTo>
                <a:cubicBezTo>
                  <a:pt x="1126163" y="285355"/>
                  <a:pt x="1126163" y="259414"/>
                  <a:pt x="1126163" y="233472"/>
                </a:cubicBezTo>
                <a:cubicBezTo>
                  <a:pt x="1126163" y="231310"/>
                  <a:pt x="1123283" y="229149"/>
                  <a:pt x="1123283" y="226987"/>
                </a:cubicBezTo>
                <a:cubicBezTo>
                  <a:pt x="1126163" y="224825"/>
                  <a:pt x="1129043" y="222663"/>
                  <a:pt x="1131923" y="220502"/>
                </a:cubicBezTo>
                <a:cubicBezTo>
                  <a:pt x="1131923" y="201046"/>
                  <a:pt x="1131923" y="181590"/>
                  <a:pt x="1131923" y="162134"/>
                </a:cubicBezTo>
                <a:cubicBezTo>
                  <a:pt x="1131923" y="162134"/>
                  <a:pt x="1134804" y="159972"/>
                  <a:pt x="1134804" y="157810"/>
                </a:cubicBezTo>
                <a:cubicBezTo>
                  <a:pt x="1134804" y="140516"/>
                  <a:pt x="1134804" y="121060"/>
                  <a:pt x="1134804" y="101604"/>
                </a:cubicBezTo>
                <a:cubicBezTo>
                  <a:pt x="1134804" y="101604"/>
                  <a:pt x="1137684" y="99442"/>
                  <a:pt x="1137684" y="99442"/>
                </a:cubicBezTo>
                <a:cubicBezTo>
                  <a:pt x="1137684" y="92957"/>
                  <a:pt x="1137684" y="88633"/>
                  <a:pt x="1137684" y="82148"/>
                </a:cubicBezTo>
                <a:cubicBezTo>
                  <a:pt x="1137684" y="82148"/>
                  <a:pt x="1137684" y="79986"/>
                  <a:pt x="1140564" y="79986"/>
                </a:cubicBezTo>
                <a:cubicBezTo>
                  <a:pt x="1143444" y="79986"/>
                  <a:pt x="1143444" y="82148"/>
                  <a:pt x="1143444" y="82148"/>
                </a:cubicBezTo>
                <a:cubicBezTo>
                  <a:pt x="1143444" y="88633"/>
                  <a:pt x="1143444" y="92957"/>
                  <a:pt x="1143444" y="99442"/>
                </a:cubicBezTo>
                <a:cubicBezTo>
                  <a:pt x="1146325" y="99442"/>
                  <a:pt x="1146325" y="101604"/>
                  <a:pt x="1146325" y="101604"/>
                </a:cubicBezTo>
                <a:cubicBezTo>
                  <a:pt x="1146325" y="121060"/>
                  <a:pt x="1146325" y="140516"/>
                  <a:pt x="1146325" y="157810"/>
                </a:cubicBezTo>
                <a:cubicBezTo>
                  <a:pt x="1149205" y="159972"/>
                  <a:pt x="1149205" y="159972"/>
                  <a:pt x="1149205" y="162134"/>
                </a:cubicBezTo>
                <a:cubicBezTo>
                  <a:pt x="1149205" y="181590"/>
                  <a:pt x="1149205" y="201046"/>
                  <a:pt x="1149205" y="220502"/>
                </a:cubicBezTo>
                <a:cubicBezTo>
                  <a:pt x="1152085" y="222663"/>
                  <a:pt x="1154965" y="224825"/>
                  <a:pt x="1157846" y="226987"/>
                </a:cubicBezTo>
                <a:cubicBezTo>
                  <a:pt x="1157846" y="229149"/>
                  <a:pt x="1154965" y="231310"/>
                  <a:pt x="1154965" y="233472"/>
                </a:cubicBezTo>
                <a:cubicBezTo>
                  <a:pt x="1154965" y="259414"/>
                  <a:pt x="1154965" y="285355"/>
                  <a:pt x="1154965" y="311296"/>
                </a:cubicBezTo>
                <a:cubicBezTo>
                  <a:pt x="1154965" y="313458"/>
                  <a:pt x="1157846" y="313458"/>
                  <a:pt x="1157846" y="315620"/>
                </a:cubicBezTo>
                <a:cubicBezTo>
                  <a:pt x="1157846" y="322105"/>
                  <a:pt x="1157846" y="328590"/>
                  <a:pt x="1157846" y="337238"/>
                </a:cubicBezTo>
                <a:cubicBezTo>
                  <a:pt x="1166486" y="337238"/>
                  <a:pt x="1172246" y="337238"/>
                  <a:pt x="1178007" y="337238"/>
                </a:cubicBezTo>
                <a:cubicBezTo>
                  <a:pt x="1178007" y="343723"/>
                  <a:pt x="1178007" y="350208"/>
                  <a:pt x="1178007" y="354532"/>
                </a:cubicBezTo>
                <a:cubicBezTo>
                  <a:pt x="1192408" y="363179"/>
                  <a:pt x="1189528" y="365341"/>
                  <a:pt x="1189528" y="378311"/>
                </a:cubicBezTo>
                <a:cubicBezTo>
                  <a:pt x="1186648" y="378311"/>
                  <a:pt x="1183767" y="380473"/>
                  <a:pt x="1180887" y="382635"/>
                </a:cubicBezTo>
                <a:cubicBezTo>
                  <a:pt x="1212569" y="391282"/>
                  <a:pt x="1178007" y="404253"/>
                  <a:pt x="1163606" y="404253"/>
                </a:cubicBezTo>
                <a:cubicBezTo>
                  <a:pt x="1172246" y="549092"/>
                  <a:pt x="1178007" y="691769"/>
                  <a:pt x="1186648" y="836608"/>
                </a:cubicBezTo>
                <a:cubicBezTo>
                  <a:pt x="1192408" y="836608"/>
                  <a:pt x="1195288" y="836608"/>
                  <a:pt x="1201049" y="836608"/>
                </a:cubicBezTo>
                <a:cubicBezTo>
                  <a:pt x="1201049" y="827961"/>
                  <a:pt x="1201049" y="819314"/>
                  <a:pt x="1201049" y="810667"/>
                </a:cubicBezTo>
                <a:cubicBezTo>
                  <a:pt x="1218330" y="810667"/>
                  <a:pt x="1238491" y="810667"/>
                  <a:pt x="1255773" y="810667"/>
                </a:cubicBezTo>
                <a:cubicBezTo>
                  <a:pt x="1255773" y="821476"/>
                  <a:pt x="1255773" y="830123"/>
                  <a:pt x="1255773" y="840932"/>
                </a:cubicBezTo>
                <a:cubicBezTo>
                  <a:pt x="1258653" y="840932"/>
                  <a:pt x="1261533" y="840932"/>
                  <a:pt x="1264413" y="840932"/>
                </a:cubicBezTo>
                <a:cubicBezTo>
                  <a:pt x="1264413" y="825799"/>
                  <a:pt x="1264413" y="812829"/>
                  <a:pt x="1264413" y="797696"/>
                </a:cubicBezTo>
                <a:cubicBezTo>
                  <a:pt x="1267294" y="797696"/>
                  <a:pt x="1270174" y="797696"/>
                  <a:pt x="1273054" y="797696"/>
                </a:cubicBezTo>
                <a:cubicBezTo>
                  <a:pt x="1273054" y="812829"/>
                  <a:pt x="1273054" y="825799"/>
                  <a:pt x="1273054" y="838770"/>
                </a:cubicBezTo>
                <a:cubicBezTo>
                  <a:pt x="1275934" y="838770"/>
                  <a:pt x="1278814" y="838770"/>
                  <a:pt x="1281694" y="838770"/>
                </a:cubicBezTo>
                <a:cubicBezTo>
                  <a:pt x="1281694" y="832285"/>
                  <a:pt x="1281694" y="823638"/>
                  <a:pt x="1281694" y="817152"/>
                </a:cubicBezTo>
                <a:cubicBezTo>
                  <a:pt x="1281694" y="817152"/>
                  <a:pt x="1284575" y="817152"/>
                  <a:pt x="1284575" y="817152"/>
                </a:cubicBezTo>
                <a:cubicBezTo>
                  <a:pt x="1284575" y="823638"/>
                  <a:pt x="1284575" y="830123"/>
                  <a:pt x="1284575" y="838770"/>
                </a:cubicBezTo>
                <a:cubicBezTo>
                  <a:pt x="1296096" y="838770"/>
                  <a:pt x="1307617" y="838770"/>
                  <a:pt x="1319137" y="836608"/>
                </a:cubicBezTo>
                <a:cubicBezTo>
                  <a:pt x="1319137" y="830123"/>
                  <a:pt x="1319137" y="821476"/>
                  <a:pt x="1319137" y="812829"/>
                </a:cubicBezTo>
                <a:cubicBezTo>
                  <a:pt x="1324898" y="812829"/>
                  <a:pt x="1333538" y="812829"/>
                  <a:pt x="1339299" y="812829"/>
                </a:cubicBezTo>
                <a:cubicBezTo>
                  <a:pt x="1339299" y="810667"/>
                  <a:pt x="1339299" y="808505"/>
                  <a:pt x="1339299" y="806343"/>
                </a:cubicBezTo>
                <a:cubicBezTo>
                  <a:pt x="1347939" y="806343"/>
                  <a:pt x="1356580" y="806343"/>
                  <a:pt x="1362340" y="806343"/>
                </a:cubicBezTo>
                <a:cubicBezTo>
                  <a:pt x="1362340" y="808505"/>
                  <a:pt x="1362340" y="808505"/>
                  <a:pt x="1362340" y="810667"/>
                </a:cubicBezTo>
                <a:cubicBezTo>
                  <a:pt x="1368101" y="810667"/>
                  <a:pt x="1373861" y="810667"/>
                  <a:pt x="1379622" y="810667"/>
                </a:cubicBezTo>
                <a:cubicBezTo>
                  <a:pt x="1379622" y="808505"/>
                  <a:pt x="1379622" y="808505"/>
                  <a:pt x="1379622" y="806343"/>
                </a:cubicBezTo>
                <a:cubicBezTo>
                  <a:pt x="1431465" y="806343"/>
                  <a:pt x="1483309" y="806343"/>
                  <a:pt x="1535153" y="806343"/>
                </a:cubicBezTo>
                <a:cubicBezTo>
                  <a:pt x="1535153" y="804182"/>
                  <a:pt x="1535153" y="802020"/>
                  <a:pt x="1535153" y="799858"/>
                </a:cubicBezTo>
                <a:cubicBezTo>
                  <a:pt x="1538033" y="799858"/>
                  <a:pt x="1543794" y="799858"/>
                  <a:pt x="1546674" y="799858"/>
                </a:cubicBezTo>
                <a:cubicBezTo>
                  <a:pt x="1546674" y="802020"/>
                  <a:pt x="1546674" y="804182"/>
                  <a:pt x="1546674" y="806343"/>
                </a:cubicBezTo>
                <a:cubicBezTo>
                  <a:pt x="1549554" y="806343"/>
                  <a:pt x="1555315" y="806343"/>
                  <a:pt x="1558195" y="806343"/>
                </a:cubicBezTo>
                <a:cubicBezTo>
                  <a:pt x="1558195" y="808505"/>
                  <a:pt x="1558195" y="812829"/>
                  <a:pt x="1558195" y="814991"/>
                </a:cubicBezTo>
                <a:cubicBezTo>
                  <a:pt x="1561075" y="814991"/>
                  <a:pt x="1563955" y="814991"/>
                  <a:pt x="1566835" y="814991"/>
                </a:cubicBezTo>
                <a:cubicBezTo>
                  <a:pt x="1566835" y="814991"/>
                  <a:pt x="1566835" y="812829"/>
                  <a:pt x="1566835" y="810667"/>
                </a:cubicBezTo>
                <a:cubicBezTo>
                  <a:pt x="1569716" y="810667"/>
                  <a:pt x="1572596" y="810667"/>
                  <a:pt x="1575476" y="810667"/>
                </a:cubicBezTo>
                <a:cubicBezTo>
                  <a:pt x="1575476" y="812829"/>
                  <a:pt x="1575476" y="814991"/>
                  <a:pt x="1575476" y="814991"/>
                </a:cubicBezTo>
                <a:cubicBezTo>
                  <a:pt x="1584117" y="814991"/>
                  <a:pt x="1592757" y="814991"/>
                  <a:pt x="1601398" y="814991"/>
                </a:cubicBezTo>
                <a:cubicBezTo>
                  <a:pt x="1601398" y="812829"/>
                  <a:pt x="1601398" y="810667"/>
                  <a:pt x="1601398" y="808505"/>
                </a:cubicBezTo>
                <a:cubicBezTo>
                  <a:pt x="1607158" y="808505"/>
                  <a:pt x="1612919" y="808505"/>
                  <a:pt x="1618679" y="808505"/>
                </a:cubicBezTo>
                <a:cubicBezTo>
                  <a:pt x="1618679" y="819314"/>
                  <a:pt x="1618679" y="832285"/>
                  <a:pt x="1618679" y="843094"/>
                </a:cubicBezTo>
                <a:cubicBezTo>
                  <a:pt x="1621560" y="843094"/>
                  <a:pt x="1621560" y="843094"/>
                  <a:pt x="1624440" y="843094"/>
                </a:cubicBezTo>
                <a:cubicBezTo>
                  <a:pt x="1624440" y="840932"/>
                  <a:pt x="1624440" y="836608"/>
                  <a:pt x="1624440" y="834447"/>
                </a:cubicBezTo>
                <a:cubicBezTo>
                  <a:pt x="1627320" y="834447"/>
                  <a:pt x="1633080" y="834447"/>
                  <a:pt x="1635961" y="834447"/>
                </a:cubicBezTo>
                <a:cubicBezTo>
                  <a:pt x="1635961" y="836608"/>
                  <a:pt x="1635961" y="840932"/>
                  <a:pt x="1635961" y="843094"/>
                </a:cubicBezTo>
                <a:cubicBezTo>
                  <a:pt x="1644601" y="843094"/>
                  <a:pt x="1656122" y="843094"/>
                  <a:pt x="1664763" y="843094"/>
                </a:cubicBezTo>
                <a:cubicBezTo>
                  <a:pt x="1664763" y="825799"/>
                  <a:pt x="1664763" y="825799"/>
                  <a:pt x="1664763" y="825799"/>
                </a:cubicBezTo>
                <a:cubicBezTo>
                  <a:pt x="1693565" y="819314"/>
                  <a:pt x="1693565" y="819314"/>
                  <a:pt x="1693565" y="819314"/>
                </a:cubicBezTo>
                <a:cubicBezTo>
                  <a:pt x="1693565" y="808505"/>
                  <a:pt x="1696445" y="795535"/>
                  <a:pt x="1696445" y="782564"/>
                </a:cubicBezTo>
                <a:cubicBezTo>
                  <a:pt x="1699325" y="782564"/>
                  <a:pt x="1702206" y="782564"/>
                  <a:pt x="1705086" y="782564"/>
                </a:cubicBezTo>
                <a:cubicBezTo>
                  <a:pt x="1705086" y="795535"/>
                  <a:pt x="1707966" y="808505"/>
                  <a:pt x="1707966" y="819314"/>
                </a:cubicBezTo>
                <a:cubicBezTo>
                  <a:pt x="1710846" y="819314"/>
                  <a:pt x="1716606" y="819314"/>
                  <a:pt x="1719487" y="819314"/>
                </a:cubicBezTo>
                <a:cubicBezTo>
                  <a:pt x="1719487" y="808505"/>
                  <a:pt x="1719487" y="795535"/>
                  <a:pt x="1722367" y="782564"/>
                </a:cubicBezTo>
                <a:cubicBezTo>
                  <a:pt x="1725247" y="782564"/>
                  <a:pt x="1728127" y="782564"/>
                  <a:pt x="1731008" y="782564"/>
                </a:cubicBezTo>
                <a:cubicBezTo>
                  <a:pt x="1731008" y="793373"/>
                  <a:pt x="1733888" y="804182"/>
                  <a:pt x="1733888" y="814991"/>
                </a:cubicBezTo>
                <a:cubicBezTo>
                  <a:pt x="1736768" y="814991"/>
                  <a:pt x="1739648" y="814991"/>
                  <a:pt x="1745409" y="814991"/>
                </a:cubicBezTo>
                <a:cubicBezTo>
                  <a:pt x="1745409" y="817152"/>
                  <a:pt x="1745409" y="817152"/>
                  <a:pt x="1745409" y="819314"/>
                </a:cubicBezTo>
                <a:cubicBezTo>
                  <a:pt x="1748289" y="819314"/>
                  <a:pt x="1754049" y="819314"/>
                  <a:pt x="1756929" y="819314"/>
                </a:cubicBezTo>
                <a:cubicBezTo>
                  <a:pt x="1756929" y="817152"/>
                  <a:pt x="1756929" y="817152"/>
                  <a:pt x="1756929" y="814991"/>
                </a:cubicBezTo>
                <a:cubicBezTo>
                  <a:pt x="1762690" y="814991"/>
                  <a:pt x="1765570" y="814991"/>
                  <a:pt x="1771331" y="814991"/>
                </a:cubicBezTo>
                <a:cubicBezTo>
                  <a:pt x="1771331" y="819314"/>
                  <a:pt x="1771331" y="821476"/>
                  <a:pt x="1771331" y="823638"/>
                </a:cubicBezTo>
                <a:cubicBezTo>
                  <a:pt x="1774211" y="825799"/>
                  <a:pt x="1777091" y="825799"/>
                  <a:pt x="1777091" y="825799"/>
                </a:cubicBezTo>
                <a:cubicBezTo>
                  <a:pt x="1777091" y="827961"/>
                  <a:pt x="1777091" y="830123"/>
                  <a:pt x="1777091" y="832285"/>
                </a:cubicBezTo>
                <a:cubicBezTo>
                  <a:pt x="1777091" y="836608"/>
                  <a:pt x="1777091" y="840932"/>
                  <a:pt x="1777091" y="845255"/>
                </a:cubicBezTo>
                <a:cubicBezTo>
                  <a:pt x="1785732" y="845255"/>
                  <a:pt x="1797252" y="845255"/>
                  <a:pt x="1808773" y="845255"/>
                </a:cubicBezTo>
                <a:cubicBezTo>
                  <a:pt x="1808773" y="834447"/>
                  <a:pt x="1808773" y="823638"/>
                  <a:pt x="1808773" y="810667"/>
                </a:cubicBezTo>
                <a:cubicBezTo>
                  <a:pt x="1805893" y="810667"/>
                  <a:pt x="1803013" y="810667"/>
                  <a:pt x="1800133" y="810667"/>
                </a:cubicBezTo>
                <a:cubicBezTo>
                  <a:pt x="1800133" y="808505"/>
                  <a:pt x="1800133" y="808505"/>
                  <a:pt x="1800133" y="806343"/>
                </a:cubicBezTo>
                <a:cubicBezTo>
                  <a:pt x="1805893" y="806343"/>
                  <a:pt x="1811654" y="806343"/>
                  <a:pt x="1814534" y="806343"/>
                </a:cubicBezTo>
                <a:cubicBezTo>
                  <a:pt x="1814534" y="799858"/>
                  <a:pt x="1814534" y="795535"/>
                  <a:pt x="1814534" y="789049"/>
                </a:cubicBezTo>
                <a:cubicBezTo>
                  <a:pt x="1851976" y="789049"/>
                  <a:pt x="1889419" y="789049"/>
                  <a:pt x="1923982" y="789049"/>
                </a:cubicBezTo>
                <a:cubicBezTo>
                  <a:pt x="1923982" y="795535"/>
                  <a:pt x="1923982" y="799858"/>
                  <a:pt x="1923982" y="806343"/>
                </a:cubicBezTo>
                <a:cubicBezTo>
                  <a:pt x="1935503" y="806343"/>
                  <a:pt x="1947024" y="806343"/>
                  <a:pt x="1955664" y="804182"/>
                </a:cubicBezTo>
                <a:cubicBezTo>
                  <a:pt x="1955664" y="799858"/>
                  <a:pt x="1955664" y="793373"/>
                  <a:pt x="1955664" y="786887"/>
                </a:cubicBezTo>
                <a:cubicBezTo>
                  <a:pt x="1961424" y="786887"/>
                  <a:pt x="1964305" y="786887"/>
                  <a:pt x="1967185" y="786887"/>
                </a:cubicBezTo>
                <a:cubicBezTo>
                  <a:pt x="1967185" y="778240"/>
                  <a:pt x="1967185" y="767431"/>
                  <a:pt x="1967185" y="756623"/>
                </a:cubicBezTo>
                <a:cubicBezTo>
                  <a:pt x="1972945" y="756623"/>
                  <a:pt x="1978706" y="756623"/>
                  <a:pt x="1981586" y="756623"/>
                </a:cubicBezTo>
                <a:cubicBezTo>
                  <a:pt x="1984466" y="756623"/>
                  <a:pt x="1984466" y="754461"/>
                  <a:pt x="1987346" y="754461"/>
                </a:cubicBezTo>
                <a:cubicBezTo>
                  <a:pt x="1990227" y="754461"/>
                  <a:pt x="1995987" y="754461"/>
                  <a:pt x="2001747" y="754461"/>
                </a:cubicBezTo>
                <a:cubicBezTo>
                  <a:pt x="2001747" y="754461"/>
                  <a:pt x="2004628" y="756623"/>
                  <a:pt x="2004628" y="756623"/>
                </a:cubicBezTo>
                <a:cubicBezTo>
                  <a:pt x="2010388" y="756623"/>
                  <a:pt x="2016148" y="756623"/>
                  <a:pt x="2021909" y="756623"/>
                </a:cubicBezTo>
                <a:cubicBezTo>
                  <a:pt x="2021909" y="767431"/>
                  <a:pt x="2021909" y="776079"/>
                  <a:pt x="2021909" y="786887"/>
                </a:cubicBezTo>
                <a:cubicBezTo>
                  <a:pt x="2036310" y="786887"/>
                  <a:pt x="2050711" y="786887"/>
                  <a:pt x="2065112" y="786887"/>
                </a:cubicBezTo>
                <a:cubicBezTo>
                  <a:pt x="2065112" y="782564"/>
                  <a:pt x="2065112" y="778240"/>
                  <a:pt x="2065112" y="773917"/>
                </a:cubicBezTo>
                <a:cubicBezTo>
                  <a:pt x="2067992" y="773917"/>
                  <a:pt x="2067992" y="773917"/>
                  <a:pt x="2070872" y="773917"/>
                </a:cubicBezTo>
                <a:cubicBezTo>
                  <a:pt x="2070872" y="778240"/>
                  <a:pt x="2070872" y="782564"/>
                  <a:pt x="2070872" y="786887"/>
                </a:cubicBezTo>
                <a:cubicBezTo>
                  <a:pt x="2088154" y="786887"/>
                  <a:pt x="2088154" y="786887"/>
                  <a:pt x="2088154" y="786887"/>
                </a:cubicBezTo>
                <a:cubicBezTo>
                  <a:pt x="2088154" y="648534"/>
                  <a:pt x="2088154" y="648534"/>
                  <a:pt x="2088154" y="648534"/>
                </a:cubicBezTo>
                <a:cubicBezTo>
                  <a:pt x="2142878" y="648534"/>
                  <a:pt x="2142878" y="648534"/>
                  <a:pt x="2142878" y="648534"/>
                </a:cubicBezTo>
                <a:cubicBezTo>
                  <a:pt x="2142878" y="637725"/>
                  <a:pt x="2142878" y="637725"/>
                  <a:pt x="2142878" y="637725"/>
                </a:cubicBezTo>
                <a:cubicBezTo>
                  <a:pt x="2151518" y="637725"/>
                  <a:pt x="2151518" y="637725"/>
                  <a:pt x="2151518" y="637725"/>
                </a:cubicBezTo>
                <a:cubicBezTo>
                  <a:pt x="2151518" y="644210"/>
                  <a:pt x="2151518" y="644210"/>
                  <a:pt x="2151518" y="644210"/>
                </a:cubicBezTo>
                <a:cubicBezTo>
                  <a:pt x="2177440" y="644210"/>
                  <a:pt x="2177440" y="644210"/>
                  <a:pt x="2177440" y="644210"/>
                </a:cubicBezTo>
                <a:cubicBezTo>
                  <a:pt x="2177440" y="637725"/>
                  <a:pt x="2177440" y="637725"/>
                  <a:pt x="2177440" y="637725"/>
                </a:cubicBezTo>
                <a:cubicBezTo>
                  <a:pt x="2183201" y="637725"/>
                  <a:pt x="2183201" y="637725"/>
                  <a:pt x="2183201" y="637725"/>
                </a:cubicBezTo>
                <a:cubicBezTo>
                  <a:pt x="2183201" y="652857"/>
                  <a:pt x="2183201" y="652857"/>
                  <a:pt x="2183201" y="652857"/>
                </a:cubicBezTo>
                <a:cubicBezTo>
                  <a:pt x="2191841" y="652857"/>
                  <a:pt x="2191841" y="652857"/>
                  <a:pt x="2191841" y="652857"/>
                </a:cubicBezTo>
                <a:cubicBezTo>
                  <a:pt x="2191841" y="665828"/>
                  <a:pt x="2191841" y="665828"/>
                  <a:pt x="2191841" y="665828"/>
                </a:cubicBezTo>
                <a:cubicBezTo>
                  <a:pt x="2223524" y="665828"/>
                  <a:pt x="2223524" y="665828"/>
                  <a:pt x="2223524" y="665828"/>
                </a:cubicBezTo>
                <a:cubicBezTo>
                  <a:pt x="2223524" y="698255"/>
                  <a:pt x="2223524" y="698255"/>
                  <a:pt x="2223524" y="698255"/>
                </a:cubicBezTo>
                <a:cubicBezTo>
                  <a:pt x="2226404" y="698255"/>
                  <a:pt x="2226404" y="698255"/>
                  <a:pt x="2226404" y="698255"/>
                </a:cubicBezTo>
                <a:cubicBezTo>
                  <a:pt x="2226404" y="676637"/>
                  <a:pt x="2226404" y="676637"/>
                  <a:pt x="2226404" y="676637"/>
                </a:cubicBezTo>
                <a:cubicBezTo>
                  <a:pt x="2240805" y="676637"/>
                  <a:pt x="2240805" y="676637"/>
                  <a:pt x="2240805" y="676637"/>
                </a:cubicBezTo>
                <a:cubicBezTo>
                  <a:pt x="2240805" y="713387"/>
                  <a:pt x="2240805" y="713387"/>
                  <a:pt x="2240805" y="713387"/>
                </a:cubicBezTo>
                <a:cubicBezTo>
                  <a:pt x="2284008" y="713387"/>
                  <a:pt x="2284008" y="713387"/>
                  <a:pt x="2284008" y="713387"/>
                </a:cubicBezTo>
                <a:cubicBezTo>
                  <a:pt x="2284008" y="700416"/>
                  <a:pt x="2284008" y="700416"/>
                  <a:pt x="2284008" y="700416"/>
                </a:cubicBezTo>
                <a:cubicBezTo>
                  <a:pt x="2301289" y="700416"/>
                  <a:pt x="2301289" y="700416"/>
                  <a:pt x="2301289" y="700416"/>
                </a:cubicBezTo>
                <a:cubicBezTo>
                  <a:pt x="2301289" y="717711"/>
                  <a:pt x="2301289" y="717711"/>
                  <a:pt x="2301289" y="717711"/>
                </a:cubicBezTo>
                <a:cubicBezTo>
                  <a:pt x="2307050" y="717711"/>
                  <a:pt x="2307050" y="717711"/>
                  <a:pt x="2307050" y="717711"/>
                </a:cubicBezTo>
                <a:cubicBezTo>
                  <a:pt x="2307050" y="700416"/>
                  <a:pt x="2307050" y="700416"/>
                  <a:pt x="2307050" y="700416"/>
                </a:cubicBezTo>
                <a:cubicBezTo>
                  <a:pt x="2327211" y="700416"/>
                  <a:pt x="2327211" y="700416"/>
                  <a:pt x="2327211" y="700416"/>
                </a:cubicBezTo>
                <a:cubicBezTo>
                  <a:pt x="2327211" y="661504"/>
                  <a:pt x="2327211" y="661504"/>
                  <a:pt x="2327211" y="661504"/>
                </a:cubicBezTo>
                <a:cubicBezTo>
                  <a:pt x="2338732" y="661504"/>
                  <a:pt x="2338732" y="661504"/>
                  <a:pt x="2338732" y="661504"/>
                </a:cubicBezTo>
                <a:cubicBezTo>
                  <a:pt x="2353134" y="618269"/>
                  <a:pt x="2353134" y="618269"/>
                  <a:pt x="2353134" y="618269"/>
                </a:cubicBezTo>
                <a:cubicBezTo>
                  <a:pt x="2367534" y="618269"/>
                  <a:pt x="2367534" y="618269"/>
                  <a:pt x="2367534" y="618269"/>
                </a:cubicBezTo>
                <a:cubicBezTo>
                  <a:pt x="2384816" y="661504"/>
                  <a:pt x="2384816" y="661504"/>
                  <a:pt x="2384816" y="661504"/>
                </a:cubicBezTo>
                <a:cubicBezTo>
                  <a:pt x="2396336" y="661504"/>
                  <a:pt x="2396336" y="661504"/>
                  <a:pt x="2396336" y="661504"/>
                </a:cubicBezTo>
                <a:cubicBezTo>
                  <a:pt x="2396336" y="726358"/>
                  <a:pt x="2396336" y="726358"/>
                  <a:pt x="2396336" y="726358"/>
                </a:cubicBezTo>
                <a:cubicBezTo>
                  <a:pt x="2404977" y="726358"/>
                  <a:pt x="2404977" y="726358"/>
                  <a:pt x="2404977" y="726358"/>
                </a:cubicBezTo>
                <a:cubicBezTo>
                  <a:pt x="2404977" y="771755"/>
                  <a:pt x="2404977" y="771755"/>
                  <a:pt x="2404977" y="771755"/>
                </a:cubicBezTo>
                <a:cubicBezTo>
                  <a:pt x="2410738" y="771755"/>
                  <a:pt x="2410738" y="771755"/>
                  <a:pt x="2410738" y="771755"/>
                </a:cubicBezTo>
                <a:cubicBezTo>
                  <a:pt x="2410738" y="756623"/>
                  <a:pt x="2410738" y="756623"/>
                  <a:pt x="2410738" y="756623"/>
                </a:cubicBezTo>
                <a:cubicBezTo>
                  <a:pt x="2419378" y="767431"/>
                  <a:pt x="2419378" y="767431"/>
                  <a:pt x="2419378" y="767431"/>
                </a:cubicBezTo>
                <a:cubicBezTo>
                  <a:pt x="2428019" y="767431"/>
                  <a:pt x="2428019" y="767431"/>
                  <a:pt x="2428019" y="767431"/>
                </a:cubicBezTo>
                <a:cubicBezTo>
                  <a:pt x="2428019" y="680960"/>
                  <a:pt x="2428019" y="680960"/>
                  <a:pt x="2428019" y="680960"/>
                </a:cubicBezTo>
                <a:cubicBezTo>
                  <a:pt x="2468342" y="680960"/>
                  <a:pt x="2468342" y="680960"/>
                  <a:pt x="2468342" y="680960"/>
                </a:cubicBezTo>
                <a:cubicBezTo>
                  <a:pt x="2485623" y="696093"/>
                  <a:pt x="2485623" y="696093"/>
                  <a:pt x="2485623" y="696093"/>
                </a:cubicBezTo>
                <a:cubicBezTo>
                  <a:pt x="2485623" y="680960"/>
                  <a:pt x="2485623" y="680960"/>
                  <a:pt x="2485623" y="680960"/>
                </a:cubicBezTo>
                <a:cubicBezTo>
                  <a:pt x="2488503" y="680960"/>
                  <a:pt x="2488503" y="680960"/>
                  <a:pt x="2488503" y="680960"/>
                </a:cubicBezTo>
                <a:cubicBezTo>
                  <a:pt x="2488503" y="678799"/>
                  <a:pt x="2488503" y="678799"/>
                  <a:pt x="2488503" y="678799"/>
                </a:cubicBezTo>
                <a:cubicBezTo>
                  <a:pt x="2502905" y="678799"/>
                  <a:pt x="2502905" y="678799"/>
                  <a:pt x="2502905" y="678799"/>
                </a:cubicBezTo>
                <a:cubicBezTo>
                  <a:pt x="2502905" y="655019"/>
                  <a:pt x="2502905" y="655019"/>
                  <a:pt x="2502905" y="655019"/>
                </a:cubicBezTo>
                <a:cubicBezTo>
                  <a:pt x="2511545" y="655019"/>
                  <a:pt x="2511545" y="655019"/>
                  <a:pt x="2511545" y="655019"/>
                </a:cubicBezTo>
                <a:cubicBezTo>
                  <a:pt x="2511545" y="642048"/>
                  <a:pt x="2511545" y="642048"/>
                  <a:pt x="2511545" y="642048"/>
                </a:cubicBezTo>
                <a:cubicBezTo>
                  <a:pt x="2514425" y="642048"/>
                  <a:pt x="2514425" y="642048"/>
                  <a:pt x="2514425" y="642048"/>
                </a:cubicBezTo>
                <a:cubicBezTo>
                  <a:pt x="2514425" y="618269"/>
                  <a:pt x="2514425" y="618269"/>
                  <a:pt x="2514425" y="618269"/>
                </a:cubicBezTo>
                <a:cubicBezTo>
                  <a:pt x="2537467" y="618269"/>
                  <a:pt x="2537467" y="618269"/>
                  <a:pt x="2537467" y="618269"/>
                </a:cubicBezTo>
                <a:cubicBezTo>
                  <a:pt x="2537467" y="588004"/>
                  <a:pt x="2537467" y="588004"/>
                  <a:pt x="2537467" y="588004"/>
                </a:cubicBezTo>
                <a:cubicBezTo>
                  <a:pt x="2548988" y="588004"/>
                  <a:pt x="2548988" y="588004"/>
                  <a:pt x="2548988" y="588004"/>
                </a:cubicBezTo>
                <a:cubicBezTo>
                  <a:pt x="2548988" y="581519"/>
                  <a:pt x="2548988" y="581519"/>
                  <a:pt x="2548988" y="581519"/>
                </a:cubicBezTo>
                <a:cubicBezTo>
                  <a:pt x="2557629" y="581519"/>
                  <a:pt x="2557629" y="581519"/>
                  <a:pt x="2557629" y="581519"/>
                </a:cubicBezTo>
                <a:cubicBezTo>
                  <a:pt x="2557629" y="551254"/>
                  <a:pt x="2557629" y="551254"/>
                  <a:pt x="2557629" y="551254"/>
                </a:cubicBezTo>
                <a:cubicBezTo>
                  <a:pt x="2563388" y="551254"/>
                  <a:pt x="2563388" y="551254"/>
                  <a:pt x="2563388" y="551254"/>
                </a:cubicBezTo>
                <a:cubicBezTo>
                  <a:pt x="2563388" y="542607"/>
                  <a:pt x="2563388" y="542607"/>
                  <a:pt x="2563388" y="542607"/>
                </a:cubicBezTo>
                <a:cubicBezTo>
                  <a:pt x="2572029" y="542607"/>
                  <a:pt x="2572029" y="542607"/>
                  <a:pt x="2572029" y="542607"/>
                </a:cubicBezTo>
                <a:cubicBezTo>
                  <a:pt x="2572029" y="512342"/>
                  <a:pt x="2572029" y="512342"/>
                  <a:pt x="2572029" y="512342"/>
                </a:cubicBezTo>
                <a:cubicBezTo>
                  <a:pt x="2609472" y="512342"/>
                  <a:pt x="2609472" y="512342"/>
                  <a:pt x="2609472" y="512342"/>
                </a:cubicBezTo>
                <a:cubicBezTo>
                  <a:pt x="2609472" y="499371"/>
                  <a:pt x="2609472" y="499371"/>
                  <a:pt x="2609472" y="499371"/>
                </a:cubicBezTo>
                <a:cubicBezTo>
                  <a:pt x="2652676" y="499371"/>
                  <a:pt x="2652676" y="499371"/>
                  <a:pt x="2652676" y="499371"/>
                </a:cubicBezTo>
                <a:cubicBezTo>
                  <a:pt x="2652676" y="490724"/>
                  <a:pt x="2652676" y="490724"/>
                  <a:pt x="2652676" y="490724"/>
                </a:cubicBezTo>
                <a:cubicBezTo>
                  <a:pt x="2678597" y="490724"/>
                  <a:pt x="2678597" y="490724"/>
                  <a:pt x="2678597" y="490724"/>
                </a:cubicBezTo>
                <a:cubicBezTo>
                  <a:pt x="2678597" y="499371"/>
                  <a:pt x="2678597" y="499371"/>
                  <a:pt x="2678597" y="499371"/>
                </a:cubicBezTo>
                <a:cubicBezTo>
                  <a:pt x="2684358" y="499371"/>
                  <a:pt x="2684358" y="499371"/>
                  <a:pt x="2684358" y="499371"/>
                </a:cubicBezTo>
                <a:cubicBezTo>
                  <a:pt x="2684358" y="495047"/>
                  <a:pt x="2684358" y="495047"/>
                  <a:pt x="2684358" y="495047"/>
                </a:cubicBezTo>
                <a:cubicBezTo>
                  <a:pt x="2698759" y="495047"/>
                  <a:pt x="2698759" y="495047"/>
                  <a:pt x="2698759" y="495047"/>
                </a:cubicBezTo>
                <a:cubicBezTo>
                  <a:pt x="2698759" y="499371"/>
                  <a:pt x="2698759" y="499371"/>
                  <a:pt x="2698759" y="499371"/>
                </a:cubicBezTo>
                <a:cubicBezTo>
                  <a:pt x="2707400" y="499371"/>
                  <a:pt x="2707400" y="499371"/>
                  <a:pt x="2707400" y="499371"/>
                </a:cubicBezTo>
                <a:cubicBezTo>
                  <a:pt x="2707400" y="490724"/>
                  <a:pt x="2707400" y="490724"/>
                  <a:pt x="2707400" y="490724"/>
                </a:cubicBezTo>
                <a:cubicBezTo>
                  <a:pt x="2727561" y="490724"/>
                  <a:pt x="2727561" y="490724"/>
                  <a:pt x="2727561" y="490724"/>
                </a:cubicBezTo>
                <a:cubicBezTo>
                  <a:pt x="2727561" y="499371"/>
                  <a:pt x="2727561" y="499371"/>
                  <a:pt x="2727561" y="499371"/>
                </a:cubicBezTo>
                <a:cubicBezTo>
                  <a:pt x="2759243" y="499371"/>
                  <a:pt x="2759243" y="499371"/>
                  <a:pt x="2759243" y="499371"/>
                </a:cubicBezTo>
                <a:cubicBezTo>
                  <a:pt x="2759243" y="514503"/>
                  <a:pt x="2759243" y="514503"/>
                  <a:pt x="2759243" y="514503"/>
                </a:cubicBezTo>
                <a:cubicBezTo>
                  <a:pt x="2779404" y="514503"/>
                  <a:pt x="2779404" y="514503"/>
                  <a:pt x="2779404" y="514503"/>
                </a:cubicBezTo>
                <a:cubicBezTo>
                  <a:pt x="2779404" y="596651"/>
                  <a:pt x="2779404" y="596651"/>
                  <a:pt x="2779404" y="596651"/>
                </a:cubicBezTo>
                <a:cubicBezTo>
                  <a:pt x="2788045" y="596651"/>
                  <a:pt x="2788045" y="596651"/>
                  <a:pt x="2788045" y="596651"/>
                </a:cubicBezTo>
                <a:cubicBezTo>
                  <a:pt x="2788045" y="564224"/>
                  <a:pt x="2788045" y="564224"/>
                  <a:pt x="2788045" y="564224"/>
                </a:cubicBezTo>
                <a:cubicBezTo>
                  <a:pt x="2842769" y="564224"/>
                  <a:pt x="2842769" y="564224"/>
                  <a:pt x="2842769" y="564224"/>
                </a:cubicBezTo>
                <a:cubicBezTo>
                  <a:pt x="2842769" y="596651"/>
                  <a:pt x="2842769" y="596651"/>
                  <a:pt x="2842769" y="596651"/>
                </a:cubicBezTo>
                <a:cubicBezTo>
                  <a:pt x="2848530" y="596651"/>
                  <a:pt x="2848530" y="596651"/>
                  <a:pt x="2848530" y="596651"/>
                </a:cubicBezTo>
                <a:cubicBezTo>
                  <a:pt x="2848530" y="683122"/>
                  <a:pt x="2848530" y="683122"/>
                  <a:pt x="2848530" y="683122"/>
                </a:cubicBezTo>
                <a:cubicBezTo>
                  <a:pt x="2857171" y="680960"/>
                  <a:pt x="2857171" y="680960"/>
                  <a:pt x="2857171" y="680960"/>
                </a:cubicBezTo>
                <a:cubicBezTo>
                  <a:pt x="2860051" y="611783"/>
                  <a:pt x="2860051" y="611783"/>
                  <a:pt x="2860051" y="611783"/>
                </a:cubicBezTo>
                <a:cubicBezTo>
                  <a:pt x="2862931" y="680960"/>
                  <a:pt x="2862931" y="680960"/>
                  <a:pt x="2862931" y="680960"/>
                </a:cubicBezTo>
                <a:cubicBezTo>
                  <a:pt x="2871571" y="683122"/>
                  <a:pt x="2871571" y="683122"/>
                  <a:pt x="2871571" y="683122"/>
                </a:cubicBezTo>
                <a:cubicBezTo>
                  <a:pt x="2880212" y="724196"/>
                  <a:pt x="2880212" y="724196"/>
                  <a:pt x="2880212" y="724196"/>
                </a:cubicBezTo>
                <a:cubicBezTo>
                  <a:pt x="2903254" y="735005"/>
                  <a:pt x="2903254" y="735005"/>
                  <a:pt x="2903254" y="735005"/>
                </a:cubicBezTo>
                <a:cubicBezTo>
                  <a:pt x="2903254" y="717711"/>
                  <a:pt x="2903254" y="717711"/>
                  <a:pt x="2903254" y="717711"/>
                </a:cubicBezTo>
                <a:cubicBezTo>
                  <a:pt x="2911895" y="717711"/>
                  <a:pt x="2911895" y="717711"/>
                  <a:pt x="2911895" y="717711"/>
                </a:cubicBezTo>
                <a:cubicBezTo>
                  <a:pt x="2911895" y="706902"/>
                  <a:pt x="2911895" y="706902"/>
                  <a:pt x="2911895" y="706902"/>
                </a:cubicBezTo>
                <a:cubicBezTo>
                  <a:pt x="2981019" y="706902"/>
                  <a:pt x="2981019" y="706902"/>
                  <a:pt x="2981019" y="706902"/>
                </a:cubicBezTo>
                <a:cubicBezTo>
                  <a:pt x="2981019" y="711225"/>
                  <a:pt x="2981019" y="711225"/>
                  <a:pt x="2981019" y="711225"/>
                </a:cubicBezTo>
                <a:cubicBezTo>
                  <a:pt x="2989660" y="711225"/>
                  <a:pt x="2989660" y="711225"/>
                  <a:pt x="2989660" y="711225"/>
                </a:cubicBezTo>
                <a:cubicBezTo>
                  <a:pt x="2989660" y="698255"/>
                  <a:pt x="2989660" y="698255"/>
                  <a:pt x="2989660" y="698255"/>
                </a:cubicBezTo>
                <a:cubicBezTo>
                  <a:pt x="3001181" y="698255"/>
                  <a:pt x="3001181" y="698255"/>
                  <a:pt x="3001181" y="698255"/>
                </a:cubicBezTo>
                <a:cubicBezTo>
                  <a:pt x="3001181" y="713387"/>
                  <a:pt x="3001181" y="713387"/>
                  <a:pt x="3001181" y="713387"/>
                </a:cubicBezTo>
                <a:cubicBezTo>
                  <a:pt x="3006942" y="713387"/>
                  <a:pt x="3006942" y="713387"/>
                  <a:pt x="3006942" y="713387"/>
                </a:cubicBezTo>
                <a:cubicBezTo>
                  <a:pt x="3006942" y="696093"/>
                  <a:pt x="3006942" y="696093"/>
                  <a:pt x="3006942" y="696093"/>
                </a:cubicBezTo>
                <a:cubicBezTo>
                  <a:pt x="3021342" y="696093"/>
                  <a:pt x="3021342" y="696093"/>
                  <a:pt x="3021342" y="696093"/>
                </a:cubicBezTo>
                <a:cubicBezTo>
                  <a:pt x="3021342" y="687446"/>
                  <a:pt x="3021342" y="687446"/>
                  <a:pt x="3021342" y="687446"/>
                </a:cubicBezTo>
                <a:cubicBezTo>
                  <a:pt x="3047264" y="687446"/>
                  <a:pt x="3047264" y="687446"/>
                  <a:pt x="3047264" y="687446"/>
                </a:cubicBezTo>
                <a:cubicBezTo>
                  <a:pt x="3047264" y="665828"/>
                  <a:pt x="3047264" y="665828"/>
                  <a:pt x="3047264" y="665828"/>
                </a:cubicBezTo>
                <a:cubicBezTo>
                  <a:pt x="3055905" y="663666"/>
                  <a:pt x="3055905" y="663666"/>
                  <a:pt x="3055905" y="663666"/>
                </a:cubicBezTo>
                <a:cubicBezTo>
                  <a:pt x="3055905" y="659343"/>
                  <a:pt x="3055905" y="659343"/>
                  <a:pt x="3055905" y="659343"/>
                </a:cubicBezTo>
                <a:cubicBezTo>
                  <a:pt x="3078947" y="659343"/>
                  <a:pt x="3078947" y="659343"/>
                  <a:pt x="3078947" y="659343"/>
                </a:cubicBezTo>
                <a:cubicBezTo>
                  <a:pt x="3078947" y="646372"/>
                  <a:pt x="3078947" y="646372"/>
                  <a:pt x="3078947" y="646372"/>
                </a:cubicBezTo>
                <a:cubicBezTo>
                  <a:pt x="3090468" y="646372"/>
                  <a:pt x="3090468" y="646372"/>
                  <a:pt x="3090468" y="646372"/>
                </a:cubicBezTo>
                <a:cubicBezTo>
                  <a:pt x="3090468" y="607460"/>
                  <a:pt x="3090468" y="607460"/>
                  <a:pt x="3090468" y="607460"/>
                </a:cubicBezTo>
                <a:cubicBezTo>
                  <a:pt x="3110629" y="607460"/>
                  <a:pt x="3110629" y="607460"/>
                  <a:pt x="3110629" y="607460"/>
                </a:cubicBezTo>
                <a:cubicBezTo>
                  <a:pt x="3110629" y="603136"/>
                  <a:pt x="3110629" y="603136"/>
                  <a:pt x="3110629" y="603136"/>
                </a:cubicBezTo>
                <a:cubicBezTo>
                  <a:pt x="3122150" y="603136"/>
                  <a:pt x="3122150" y="603136"/>
                  <a:pt x="3122150" y="603136"/>
                </a:cubicBezTo>
                <a:cubicBezTo>
                  <a:pt x="3122150" y="555577"/>
                  <a:pt x="3122150" y="555577"/>
                  <a:pt x="3122150" y="555577"/>
                </a:cubicBezTo>
                <a:cubicBezTo>
                  <a:pt x="3148072" y="555577"/>
                  <a:pt x="3148072" y="555577"/>
                  <a:pt x="3148072" y="555577"/>
                </a:cubicBezTo>
                <a:cubicBezTo>
                  <a:pt x="3148072" y="536121"/>
                  <a:pt x="3148072" y="536121"/>
                  <a:pt x="3148072" y="536121"/>
                </a:cubicBezTo>
                <a:cubicBezTo>
                  <a:pt x="3197035" y="536121"/>
                  <a:pt x="3197035" y="536121"/>
                  <a:pt x="3197035" y="536121"/>
                </a:cubicBezTo>
                <a:cubicBezTo>
                  <a:pt x="3197035" y="557739"/>
                  <a:pt x="3197035" y="557739"/>
                  <a:pt x="3197035" y="557739"/>
                </a:cubicBezTo>
                <a:cubicBezTo>
                  <a:pt x="3234478" y="557739"/>
                  <a:pt x="3234478" y="557739"/>
                  <a:pt x="3234478" y="557739"/>
                </a:cubicBezTo>
                <a:cubicBezTo>
                  <a:pt x="3234478" y="605298"/>
                  <a:pt x="3234478" y="605298"/>
                  <a:pt x="3234478" y="605298"/>
                </a:cubicBezTo>
                <a:cubicBezTo>
                  <a:pt x="3251759" y="605298"/>
                  <a:pt x="3251759" y="605298"/>
                  <a:pt x="3251759" y="605298"/>
                </a:cubicBezTo>
                <a:cubicBezTo>
                  <a:pt x="3251759" y="711225"/>
                  <a:pt x="3251759" y="711225"/>
                  <a:pt x="3251759" y="711225"/>
                </a:cubicBezTo>
                <a:cubicBezTo>
                  <a:pt x="3260400" y="711225"/>
                  <a:pt x="3260400" y="711225"/>
                  <a:pt x="3260400" y="711225"/>
                </a:cubicBezTo>
                <a:cubicBezTo>
                  <a:pt x="3271921" y="683122"/>
                  <a:pt x="3271921" y="683122"/>
                  <a:pt x="3271921" y="683122"/>
                </a:cubicBezTo>
                <a:cubicBezTo>
                  <a:pt x="3280561" y="696093"/>
                  <a:pt x="3280561" y="696093"/>
                  <a:pt x="3280561" y="696093"/>
                </a:cubicBezTo>
                <a:cubicBezTo>
                  <a:pt x="3277681" y="696093"/>
                  <a:pt x="3277681" y="696093"/>
                  <a:pt x="3277681" y="696093"/>
                </a:cubicBezTo>
                <a:cubicBezTo>
                  <a:pt x="3277681" y="711225"/>
                  <a:pt x="3277681" y="711225"/>
                  <a:pt x="3277681" y="711225"/>
                </a:cubicBezTo>
                <a:cubicBezTo>
                  <a:pt x="3289202" y="711225"/>
                  <a:pt x="3289202" y="711225"/>
                  <a:pt x="3289202" y="711225"/>
                </a:cubicBezTo>
                <a:cubicBezTo>
                  <a:pt x="3289202" y="743652"/>
                  <a:pt x="3289202" y="743652"/>
                  <a:pt x="3289202" y="743652"/>
                </a:cubicBezTo>
                <a:cubicBezTo>
                  <a:pt x="3300723" y="743652"/>
                  <a:pt x="3300723" y="743652"/>
                  <a:pt x="3300723" y="743652"/>
                </a:cubicBezTo>
                <a:cubicBezTo>
                  <a:pt x="3300723" y="767431"/>
                  <a:pt x="3300723" y="767431"/>
                  <a:pt x="3300723" y="767431"/>
                </a:cubicBezTo>
                <a:cubicBezTo>
                  <a:pt x="3320884" y="767431"/>
                  <a:pt x="3320884" y="767431"/>
                  <a:pt x="3320884" y="767431"/>
                </a:cubicBezTo>
                <a:cubicBezTo>
                  <a:pt x="3320884" y="758784"/>
                  <a:pt x="3320884" y="758784"/>
                  <a:pt x="3320884" y="758784"/>
                </a:cubicBezTo>
                <a:cubicBezTo>
                  <a:pt x="3343926" y="758784"/>
                  <a:pt x="3343926" y="758784"/>
                  <a:pt x="3343926" y="758784"/>
                </a:cubicBezTo>
                <a:cubicBezTo>
                  <a:pt x="3343926" y="735005"/>
                  <a:pt x="3343926" y="735005"/>
                  <a:pt x="3343926" y="735005"/>
                </a:cubicBezTo>
                <a:cubicBezTo>
                  <a:pt x="3398650" y="735005"/>
                  <a:pt x="3398650" y="735005"/>
                  <a:pt x="3398650" y="735005"/>
                </a:cubicBezTo>
                <a:cubicBezTo>
                  <a:pt x="3398650" y="741490"/>
                  <a:pt x="3398650" y="741490"/>
                  <a:pt x="3398650" y="741490"/>
                </a:cubicBezTo>
                <a:cubicBezTo>
                  <a:pt x="3404411" y="741490"/>
                  <a:pt x="3404411" y="741490"/>
                  <a:pt x="3404411" y="741490"/>
                </a:cubicBezTo>
                <a:cubicBezTo>
                  <a:pt x="3404411" y="743652"/>
                  <a:pt x="3404411" y="743652"/>
                  <a:pt x="3404411" y="743652"/>
                </a:cubicBezTo>
                <a:cubicBezTo>
                  <a:pt x="3407291" y="743652"/>
                  <a:pt x="3407291" y="743652"/>
                  <a:pt x="3407291" y="743652"/>
                </a:cubicBezTo>
                <a:cubicBezTo>
                  <a:pt x="3407291" y="735005"/>
                  <a:pt x="3407291" y="735005"/>
                  <a:pt x="3407291" y="735005"/>
                </a:cubicBezTo>
                <a:cubicBezTo>
                  <a:pt x="3418812" y="735005"/>
                  <a:pt x="3418812" y="735005"/>
                  <a:pt x="3418812" y="735005"/>
                </a:cubicBezTo>
                <a:cubicBezTo>
                  <a:pt x="3418812" y="752299"/>
                  <a:pt x="3418812" y="752299"/>
                  <a:pt x="3418812" y="752299"/>
                </a:cubicBezTo>
                <a:cubicBezTo>
                  <a:pt x="3427452" y="752299"/>
                  <a:pt x="3427452" y="752299"/>
                  <a:pt x="3427452" y="752299"/>
                </a:cubicBezTo>
                <a:cubicBezTo>
                  <a:pt x="3427452" y="743652"/>
                  <a:pt x="3427452" y="743652"/>
                  <a:pt x="3427452" y="743652"/>
                </a:cubicBezTo>
                <a:cubicBezTo>
                  <a:pt x="3438973" y="743652"/>
                  <a:pt x="3438973" y="743652"/>
                  <a:pt x="3438973" y="743652"/>
                </a:cubicBezTo>
                <a:cubicBezTo>
                  <a:pt x="3438973" y="719872"/>
                  <a:pt x="3438973" y="719872"/>
                  <a:pt x="3438973" y="719872"/>
                </a:cubicBezTo>
                <a:cubicBezTo>
                  <a:pt x="3482177" y="719872"/>
                  <a:pt x="3482177" y="719872"/>
                  <a:pt x="3482177" y="719872"/>
                </a:cubicBezTo>
                <a:cubicBezTo>
                  <a:pt x="3482177" y="726358"/>
                  <a:pt x="3482177" y="726358"/>
                  <a:pt x="3482177" y="726358"/>
                </a:cubicBezTo>
                <a:cubicBezTo>
                  <a:pt x="3490817" y="726358"/>
                  <a:pt x="3490817" y="726358"/>
                  <a:pt x="3490817" y="726358"/>
                </a:cubicBezTo>
                <a:cubicBezTo>
                  <a:pt x="3490817" y="713387"/>
                  <a:pt x="3490817" y="713387"/>
                  <a:pt x="3490817" y="713387"/>
                </a:cubicBezTo>
                <a:cubicBezTo>
                  <a:pt x="3513859" y="713387"/>
                  <a:pt x="3513859" y="713387"/>
                  <a:pt x="3513859" y="713387"/>
                </a:cubicBezTo>
                <a:cubicBezTo>
                  <a:pt x="3513859" y="687446"/>
                  <a:pt x="3513859" y="687446"/>
                  <a:pt x="3513859" y="687446"/>
                </a:cubicBezTo>
                <a:cubicBezTo>
                  <a:pt x="3534020" y="687446"/>
                  <a:pt x="3534020" y="687446"/>
                  <a:pt x="3534020" y="687446"/>
                </a:cubicBezTo>
                <a:cubicBezTo>
                  <a:pt x="3534020" y="696093"/>
                  <a:pt x="3534020" y="696093"/>
                  <a:pt x="3534020" y="696093"/>
                </a:cubicBezTo>
                <a:cubicBezTo>
                  <a:pt x="3545541" y="696093"/>
                  <a:pt x="3545541" y="696093"/>
                  <a:pt x="3545541" y="696093"/>
                </a:cubicBezTo>
                <a:cubicBezTo>
                  <a:pt x="3545541" y="672313"/>
                  <a:pt x="3545541" y="672313"/>
                  <a:pt x="3545541" y="672313"/>
                </a:cubicBezTo>
                <a:cubicBezTo>
                  <a:pt x="3565702" y="672313"/>
                  <a:pt x="3565702" y="672313"/>
                  <a:pt x="3565702" y="672313"/>
                </a:cubicBezTo>
                <a:cubicBezTo>
                  <a:pt x="3565702" y="687446"/>
                  <a:pt x="3565702" y="687446"/>
                  <a:pt x="3565702" y="687446"/>
                </a:cubicBezTo>
                <a:cubicBezTo>
                  <a:pt x="3597385" y="687446"/>
                  <a:pt x="3597385" y="687446"/>
                  <a:pt x="3597385" y="687446"/>
                </a:cubicBezTo>
                <a:cubicBezTo>
                  <a:pt x="3597385" y="678799"/>
                  <a:pt x="3597385" y="678799"/>
                  <a:pt x="3597385" y="678799"/>
                </a:cubicBezTo>
                <a:cubicBezTo>
                  <a:pt x="3620427" y="678799"/>
                  <a:pt x="3620427" y="678799"/>
                  <a:pt x="3620427" y="678799"/>
                </a:cubicBezTo>
                <a:cubicBezTo>
                  <a:pt x="3620427" y="687446"/>
                  <a:pt x="3620427" y="687446"/>
                  <a:pt x="3620427" y="687446"/>
                </a:cubicBezTo>
                <a:cubicBezTo>
                  <a:pt x="3629067" y="687446"/>
                  <a:pt x="3629067" y="687446"/>
                  <a:pt x="3629067" y="687446"/>
                </a:cubicBezTo>
                <a:cubicBezTo>
                  <a:pt x="3629067" y="702578"/>
                  <a:pt x="3629067" y="702578"/>
                  <a:pt x="3629067" y="702578"/>
                </a:cubicBezTo>
                <a:cubicBezTo>
                  <a:pt x="3640588" y="702578"/>
                  <a:pt x="3640588" y="702578"/>
                  <a:pt x="3640588" y="702578"/>
                </a:cubicBezTo>
                <a:cubicBezTo>
                  <a:pt x="3640588" y="713387"/>
                  <a:pt x="3640588" y="713387"/>
                  <a:pt x="3640588" y="713387"/>
                </a:cubicBezTo>
                <a:cubicBezTo>
                  <a:pt x="3703953" y="713387"/>
                  <a:pt x="3703953" y="713387"/>
                  <a:pt x="3703953" y="713387"/>
                </a:cubicBezTo>
                <a:cubicBezTo>
                  <a:pt x="3703953" y="743652"/>
                  <a:pt x="3703953" y="743652"/>
                  <a:pt x="3703953" y="743652"/>
                </a:cubicBezTo>
                <a:cubicBezTo>
                  <a:pt x="3726994" y="743652"/>
                  <a:pt x="3726994" y="743652"/>
                  <a:pt x="3726994" y="743652"/>
                </a:cubicBezTo>
                <a:cubicBezTo>
                  <a:pt x="3726994" y="735005"/>
                  <a:pt x="3726994" y="735005"/>
                  <a:pt x="3726994" y="735005"/>
                </a:cubicBezTo>
                <a:cubicBezTo>
                  <a:pt x="3790359" y="735005"/>
                  <a:pt x="3790359" y="735005"/>
                  <a:pt x="3790359" y="735005"/>
                </a:cubicBezTo>
                <a:cubicBezTo>
                  <a:pt x="3790359" y="724196"/>
                  <a:pt x="3790359" y="724196"/>
                  <a:pt x="3790359" y="724196"/>
                </a:cubicBezTo>
                <a:cubicBezTo>
                  <a:pt x="3801880" y="719872"/>
                  <a:pt x="3801880" y="719872"/>
                  <a:pt x="3801880" y="719872"/>
                </a:cubicBezTo>
                <a:cubicBezTo>
                  <a:pt x="3801880" y="687446"/>
                  <a:pt x="3801880" y="687446"/>
                  <a:pt x="3801880" y="687446"/>
                </a:cubicBezTo>
                <a:cubicBezTo>
                  <a:pt x="3822041" y="687446"/>
                  <a:pt x="3822041" y="687446"/>
                  <a:pt x="3822041" y="687446"/>
                </a:cubicBezTo>
                <a:cubicBezTo>
                  <a:pt x="3830682" y="706902"/>
                  <a:pt x="3830682" y="706902"/>
                  <a:pt x="3830682" y="706902"/>
                </a:cubicBezTo>
                <a:cubicBezTo>
                  <a:pt x="3833562" y="700416"/>
                  <a:pt x="3833562" y="700416"/>
                  <a:pt x="3833562" y="700416"/>
                </a:cubicBezTo>
                <a:cubicBezTo>
                  <a:pt x="3850843" y="698255"/>
                  <a:pt x="3850843" y="698255"/>
                  <a:pt x="3850843" y="698255"/>
                </a:cubicBezTo>
                <a:cubicBezTo>
                  <a:pt x="3847963" y="609622"/>
                  <a:pt x="3847963" y="609622"/>
                  <a:pt x="3847963" y="609622"/>
                </a:cubicBezTo>
                <a:cubicBezTo>
                  <a:pt x="3865245" y="611783"/>
                  <a:pt x="3865245" y="611783"/>
                  <a:pt x="3865245" y="611783"/>
                </a:cubicBezTo>
                <a:cubicBezTo>
                  <a:pt x="3865245" y="471268"/>
                  <a:pt x="3865245" y="471268"/>
                  <a:pt x="3865245" y="471268"/>
                </a:cubicBezTo>
                <a:cubicBezTo>
                  <a:pt x="3891166" y="471268"/>
                  <a:pt x="3891166" y="471268"/>
                  <a:pt x="3891166" y="471268"/>
                </a:cubicBezTo>
                <a:cubicBezTo>
                  <a:pt x="3891166" y="356694"/>
                  <a:pt x="3891166" y="356694"/>
                  <a:pt x="3891166" y="356694"/>
                </a:cubicBezTo>
                <a:cubicBezTo>
                  <a:pt x="3896927" y="350208"/>
                  <a:pt x="3896927" y="350208"/>
                  <a:pt x="3896927" y="350208"/>
                </a:cubicBezTo>
                <a:cubicBezTo>
                  <a:pt x="3896927" y="326429"/>
                  <a:pt x="3896927" y="326429"/>
                  <a:pt x="3896927" y="326429"/>
                </a:cubicBezTo>
                <a:cubicBezTo>
                  <a:pt x="3919969" y="326429"/>
                  <a:pt x="3919969" y="326429"/>
                  <a:pt x="3919969" y="326429"/>
                </a:cubicBezTo>
                <a:cubicBezTo>
                  <a:pt x="3974692" y="246443"/>
                  <a:pt x="3974692" y="246443"/>
                  <a:pt x="3974692" y="246443"/>
                </a:cubicBezTo>
                <a:cubicBezTo>
                  <a:pt x="3977573" y="0"/>
                  <a:pt x="3977573" y="0"/>
                  <a:pt x="3977573" y="0"/>
                </a:cubicBezTo>
                <a:close/>
              </a:path>
            </a:pathLst>
          </a:custGeom>
          <a:solidFill>
            <a:schemeClr val="bg1">
              <a:lumMod val="50000"/>
              <a:alpha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ko-KR" altLang="en-US" sz="1800"/>
          </a:p>
        </p:txBody>
      </p:sp>
    </p:spTree>
    <p:extLst>
      <p:ext uri="{BB962C8B-B14F-4D97-AF65-F5344CB8AC3E}">
        <p14:creationId xmlns:p14="http://schemas.microsoft.com/office/powerpoint/2010/main" val="7686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20B62FB-D734-4B06-B6C0-007A8B0CCD8B}"/>
              </a:ext>
            </a:extLst>
          </p:cNvPr>
          <p:cNvSpPr/>
          <p:nvPr userDrawn="1"/>
        </p:nvSpPr>
        <p:spPr>
          <a:xfrm>
            <a:off x="-2" y="598819"/>
            <a:ext cx="7915278" cy="5660362"/>
          </a:xfrm>
          <a:custGeom>
            <a:avLst/>
            <a:gdLst>
              <a:gd name="connsiteX0" fmla="*/ 0 w 7915278"/>
              <a:gd name="connsiteY0" fmla="*/ 0 h 5660362"/>
              <a:gd name="connsiteX1" fmla="*/ 5085097 w 7915278"/>
              <a:gd name="connsiteY1" fmla="*/ 0 h 5660362"/>
              <a:gd name="connsiteX2" fmla="*/ 7915278 w 7915278"/>
              <a:gd name="connsiteY2" fmla="*/ 2830181 h 5660362"/>
              <a:gd name="connsiteX3" fmla="*/ 7915277 w 7915278"/>
              <a:gd name="connsiteY3" fmla="*/ 2830181 h 5660362"/>
              <a:gd name="connsiteX4" fmla="*/ 5085096 w 7915278"/>
              <a:gd name="connsiteY4" fmla="*/ 5660362 h 5660362"/>
              <a:gd name="connsiteX5" fmla="*/ 0 w 7915278"/>
              <a:gd name="connsiteY5" fmla="*/ 5660361 h 5660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15278" h="5660362">
                <a:moveTo>
                  <a:pt x="0" y="0"/>
                </a:moveTo>
                <a:lnTo>
                  <a:pt x="5085097" y="0"/>
                </a:lnTo>
                <a:cubicBezTo>
                  <a:pt x="6648163" y="0"/>
                  <a:pt x="7915278" y="1267115"/>
                  <a:pt x="7915278" y="2830181"/>
                </a:cubicBezTo>
                <a:lnTo>
                  <a:pt x="7915277" y="2830181"/>
                </a:lnTo>
                <a:cubicBezTo>
                  <a:pt x="7915277" y="4393247"/>
                  <a:pt x="6648162" y="5660362"/>
                  <a:pt x="5085096" y="5660362"/>
                </a:cubicBezTo>
                <a:lnTo>
                  <a:pt x="0" y="566036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Picture Placeholder 5">
            <a:extLst>
              <a:ext uri="{FF2B5EF4-FFF2-40B4-BE49-F238E27FC236}">
                <a16:creationId xmlns:a16="http://schemas.microsoft.com/office/drawing/2014/main" id="{01821688-412D-4F50-A962-E45BB413ECFD}"/>
              </a:ext>
            </a:extLst>
          </p:cNvPr>
          <p:cNvSpPr>
            <a:spLocks noGrp="1"/>
          </p:cNvSpPr>
          <p:nvPr>
            <p:ph type="pic" sz="quarter" idx="12" hasCustomPrompt="1"/>
          </p:nvPr>
        </p:nvSpPr>
        <p:spPr>
          <a:xfrm>
            <a:off x="-2" y="875416"/>
            <a:ext cx="7553328" cy="5107168"/>
          </a:xfrm>
          <a:custGeom>
            <a:avLst/>
            <a:gdLst>
              <a:gd name="connsiteX0" fmla="*/ 0 w 7553328"/>
              <a:gd name="connsiteY0" fmla="*/ 0 h 5107168"/>
              <a:gd name="connsiteX1" fmla="*/ 4999744 w 7553328"/>
              <a:gd name="connsiteY1" fmla="*/ 0 h 5107168"/>
              <a:gd name="connsiteX2" fmla="*/ 7553328 w 7553328"/>
              <a:gd name="connsiteY2" fmla="*/ 2553584 h 5107168"/>
              <a:gd name="connsiteX3" fmla="*/ 7553327 w 7553328"/>
              <a:gd name="connsiteY3" fmla="*/ 2553584 h 5107168"/>
              <a:gd name="connsiteX4" fmla="*/ 4999743 w 7553328"/>
              <a:gd name="connsiteY4" fmla="*/ 5107168 h 5107168"/>
              <a:gd name="connsiteX5" fmla="*/ 0 w 7553328"/>
              <a:gd name="connsiteY5" fmla="*/ 5107167 h 510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3328" h="5107168">
                <a:moveTo>
                  <a:pt x="0" y="0"/>
                </a:moveTo>
                <a:lnTo>
                  <a:pt x="4999744" y="0"/>
                </a:lnTo>
                <a:cubicBezTo>
                  <a:pt x="6410050" y="0"/>
                  <a:pt x="7553328" y="1143278"/>
                  <a:pt x="7553328" y="2553584"/>
                </a:cubicBezTo>
                <a:lnTo>
                  <a:pt x="7553327" y="2553584"/>
                </a:lnTo>
                <a:cubicBezTo>
                  <a:pt x="7553327" y="3963890"/>
                  <a:pt x="6410049" y="5107168"/>
                  <a:pt x="4999743" y="5107168"/>
                </a:cubicBezTo>
                <a:lnTo>
                  <a:pt x="0" y="5107167"/>
                </a:lnTo>
                <a:close/>
              </a:path>
            </a:pathLst>
          </a:custGeom>
          <a:solidFill>
            <a:schemeClr val="bg1">
              <a:lumMod val="95000"/>
            </a:schemeClr>
          </a:solidFill>
          <a:ln w="4445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theme" Target="../theme/theme2.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90" r:id="rId2"/>
    <p:sldLayoutId id="214748365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9"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Oval 258">
            <a:extLst>
              <a:ext uri="{FF2B5EF4-FFF2-40B4-BE49-F238E27FC236}">
                <a16:creationId xmlns:a16="http://schemas.microsoft.com/office/drawing/2014/main" id="{8E1F945D-9D73-42DF-A54E-C6672DAA375D}"/>
              </a:ext>
            </a:extLst>
          </p:cNvPr>
          <p:cNvSpPr/>
          <p:nvPr/>
        </p:nvSpPr>
        <p:spPr>
          <a:xfrm rot="162293">
            <a:off x="3297800" y="5733641"/>
            <a:ext cx="2006022" cy="800421"/>
          </a:xfrm>
          <a:prstGeom prst="ellipse">
            <a:avLst/>
          </a:prstGeom>
          <a:solidFill>
            <a:schemeClr val="tx1">
              <a:lumMod val="95000"/>
              <a:lumOff val="5000"/>
              <a:alpha val="50000"/>
            </a:schemeClr>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solidFill>
                <a:schemeClr val="lt1"/>
              </a:solidFill>
            </a:endParaRPr>
          </a:p>
        </p:txBody>
      </p:sp>
      <p:sp>
        <p:nvSpPr>
          <p:cNvPr id="260" name="Oval 259">
            <a:extLst>
              <a:ext uri="{FF2B5EF4-FFF2-40B4-BE49-F238E27FC236}">
                <a16:creationId xmlns:a16="http://schemas.microsoft.com/office/drawing/2014/main" id="{0F129D7F-69B0-44A6-A010-BACFD8FC01A7}"/>
              </a:ext>
            </a:extLst>
          </p:cNvPr>
          <p:cNvSpPr/>
          <p:nvPr/>
        </p:nvSpPr>
        <p:spPr>
          <a:xfrm rot="162293">
            <a:off x="5345711" y="5760997"/>
            <a:ext cx="2006022" cy="800421"/>
          </a:xfrm>
          <a:prstGeom prst="ellipse">
            <a:avLst/>
          </a:prstGeom>
          <a:solidFill>
            <a:schemeClr val="tx1">
              <a:lumMod val="95000"/>
              <a:lumOff val="5000"/>
              <a:alpha val="50000"/>
            </a:schemeClr>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solidFill>
                <a:schemeClr val="lt1"/>
              </a:solidFill>
            </a:endParaRPr>
          </a:p>
        </p:txBody>
      </p:sp>
      <p:sp>
        <p:nvSpPr>
          <p:cNvPr id="258" name="Oval 257">
            <a:extLst>
              <a:ext uri="{FF2B5EF4-FFF2-40B4-BE49-F238E27FC236}">
                <a16:creationId xmlns:a16="http://schemas.microsoft.com/office/drawing/2014/main" id="{F24594C0-0900-4106-970B-290810070CFA}"/>
              </a:ext>
            </a:extLst>
          </p:cNvPr>
          <p:cNvSpPr/>
          <p:nvPr/>
        </p:nvSpPr>
        <p:spPr>
          <a:xfrm rot="162293">
            <a:off x="2545616" y="5809110"/>
            <a:ext cx="5587541" cy="750821"/>
          </a:xfrm>
          <a:prstGeom prst="ellipse">
            <a:avLst/>
          </a:prstGeom>
          <a:solidFill>
            <a:schemeClr val="tx1">
              <a:lumMod val="95000"/>
              <a:lumOff val="5000"/>
              <a:alpha val="60000"/>
            </a:schemeClr>
          </a:solidFill>
          <a:ln>
            <a:noFill/>
          </a:ln>
          <a:effectLst>
            <a:softEdge rad="2794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a:solidFill>
                <a:schemeClr val="lt1"/>
              </a:solidFill>
            </a:endParaRPr>
          </a:p>
        </p:txBody>
      </p:sp>
      <p:sp>
        <p:nvSpPr>
          <p:cNvPr id="255" name="Freeform: Shape 254">
            <a:extLst>
              <a:ext uri="{FF2B5EF4-FFF2-40B4-BE49-F238E27FC236}">
                <a16:creationId xmlns:a16="http://schemas.microsoft.com/office/drawing/2014/main" id="{554DD59C-CCB0-4E5D-9245-200F45476A8B}"/>
              </a:ext>
            </a:extLst>
          </p:cNvPr>
          <p:cNvSpPr/>
          <p:nvPr/>
        </p:nvSpPr>
        <p:spPr>
          <a:xfrm flipH="1">
            <a:off x="9627853" y="1677642"/>
            <a:ext cx="2231083" cy="981548"/>
          </a:xfrm>
          <a:custGeom>
            <a:avLst/>
            <a:gdLst>
              <a:gd name="connsiteX0" fmla="*/ 2653922 w 3778605"/>
              <a:gd name="connsiteY0" fmla="*/ 113 h 1662368"/>
              <a:gd name="connsiteX1" fmla="*/ 2702277 w 3778605"/>
              <a:gd name="connsiteY1" fmla="*/ 7098 h 1662368"/>
              <a:gd name="connsiteX2" fmla="*/ 2832149 w 3778605"/>
              <a:gd name="connsiteY2" fmla="*/ 138883 h 1662368"/>
              <a:gd name="connsiteX3" fmla="*/ 2865059 w 3778605"/>
              <a:gd name="connsiteY3" fmla="*/ 153976 h 1662368"/>
              <a:gd name="connsiteX4" fmla="*/ 3044405 w 3778605"/>
              <a:gd name="connsiteY4" fmla="*/ 189684 h 1662368"/>
              <a:gd name="connsiteX5" fmla="*/ 3086149 w 3778605"/>
              <a:gd name="connsiteY5" fmla="*/ 236582 h 1662368"/>
              <a:gd name="connsiteX6" fmla="*/ 3114053 w 3778605"/>
              <a:gd name="connsiteY6" fmla="*/ 346795 h 1662368"/>
              <a:gd name="connsiteX7" fmla="*/ 3145122 w 3778605"/>
              <a:gd name="connsiteY7" fmla="*/ 371459 h 1662368"/>
              <a:gd name="connsiteX8" fmla="*/ 3157491 w 3778605"/>
              <a:gd name="connsiteY8" fmla="*/ 369839 h 1662368"/>
              <a:gd name="connsiteX9" fmla="*/ 3352518 w 3778605"/>
              <a:gd name="connsiteY9" fmla="*/ 417694 h 1662368"/>
              <a:gd name="connsiteX10" fmla="*/ 3426804 w 3778605"/>
              <a:gd name="connsiteY10" fmla="*/ 494483 h 1662368"/>
              <a:gd name="connsiteX11" fmla="*/ 3454929 w 3778605"/>
              <a:gd name="connsiteY11" fmla="*/ 555296 h 1662368"/>
              <a:gd name="connsiteX12" fmla="*/ 3462675 w 3778605"/>
              <a:gd name="connsiteY12" fmla="*/ 618467 h 1662368"/>
              <a:gd name="connsiteX13" fmla="*/ 3500635 w 3778605"/>
              <a:gd name="connsiteY13" fmla="*/ 622294 h 1662368"/>
              <a:gd name="connsiteX14" fmla="*/ 3778605 w 3778605"/>
              <a:gd name="connsiteY14" fmla="*/ 963351 h 1662368"/>
              <a:gd name="connsiteX15" fmla="*/ 3676640 w 3778605"/>
              <a:gd name="connsiteY15" fmla="*/ 1209516 h 1662368"/>
              <a:gd name="connsiteX16" fmla="*/ 3674944 w 3778605"/>
              <a:gd name="connsiteY16" fmla="*/ 1210915 h 1662368"/>
              <a:gd name="connsiteX17" fmla="*/ 3669558 w 3778605"/>
              <a:gd name="connsiteY17" fmla="*/ 1221839 h 1662368"/>
              <a:gd name="connsiteX18" fmla="*/ 3669558 w 3778605"/>
              <a:gd name="connsiteY18" fmla="*/ 1247556 h 1662368"/>
              <a:gd name="connsiteX19" fmla="*/ 3649508 w 3778605"/>
              <a:gd name="connsiteY19" fmla="*/ 1247556 h 1662368"/>
              <a:gd name="connsiteX20" fmla="*/ 3628192 w 3778605"/>
              <a:gd name="connsiteY20" fmla="*/ 1269831 h 1662368"/>
              <a:gd name="connsiteX21" fmla="*/ 3477448 w 3778605"/>
              <a:gd name="connsiteY21" fmla="*/ 1332779 h 1662368"/>
              <a:gd name="connsiteX22" fmla="*/ 3449484 w 3778605"/>
              <a:gd name="connsiteY22" fmla="*/ 1351409 h 1662368"/>
              <a:gd name="connsiteX23" fmla="*/ 3158330 w 3778605"/>
              <a:gd name="connsiteY23" fmla="*/ 1437977 h 1662368"/>
              <a:gd name="connsiteX24" fmla="*/ 3137867 w 3778605"/>
              <a:gd name="connsiteY24" fmla="*/ 1447874 h 1662368"/>
              <a:gd name="connsiteX25" fmla="*/ 2954694 w 3778605"/>
              <a:gd name="connsiteY25" fmla="*/ 1615022 h 1662368"/>
              <a:gd name="connsiteX26" fmla="*/ 2781136 w 3778605"/>
              <a:gd name="connsiteY26" fmla="*/ 1536062 h 1662368"/>
              <a:gd name="connsiteX27" fmla="*/ 2760815 w 3778605"/>
              <a:gd name="connsiteY27" fmla="*/ 1532857 h 1662368"/>
              <a:gd name="connsiteX28" fmla="*/ 2467548 w 3778605"/>
              <a:gd name="connsiteY28" fmla="*/ 1536625 h 1662368"/>
              <a:gd name="connsiteX29" fmla="*/ 2403450 w 3778605"/>
              <a:gd name="connsiteY29" fmla="*/ 1485523 h 1662368"/>
              <a:gd name="connsiteX30" fmla="*/ 2392946 w 3778605"/>
              <a:gd name="connsiteY30" fmla="*/ 1485409 h 1662368"/>
              <a:gd name="connsiteX31" fmla="*/ 2377666 w 3778605"/>
              <a:gd name="connsiteY31" fmla="*/ 1511107 h 1662368"/>
              <a:gd name="connsiteX32" fmla="*/ 2334994 w 3778605"/>
              <a:gd name="connsiteY32" fmla="*/ 1551168 h 1662368"/>
              <a:gd name="connsiteX33" fmla="*/ 2072332 w 3778605"/>
              <a:gd name="connsiteY33" fmla="*/ 1532009 h 1662368"/>
              <a:gd name="connsiteX34" fmla="*/ 2050532 w 3778605"/>
              <a:gd name="connsiteY34" fmla="*/ 1536694 h 1662368"/>
              <a:gd name="connsiteX35" fmla="*/ 1978651 w 3778605"/>
              <a:gd name="connsiteY35" fmla="*/ 1624811 h 1662368"/>
              <a:gd name="connsiteX36" fmla="*/ 1758286 w 3778605"/>
              <a:gd name="connsiteY36" fmla="*/ 1639920 h 1662368"/>
              <a:gd name="connsiteX37" fmla="*/ 1711410 w 3778605"/>
              <a:gd name="connsiteY37" fmla="*/ 1606003 h 1662368"/>
              <a:gd name="connsiteX38" fmla="*/ 1679784 w 3778605"/>
              <a:gd name="connsiteY38" fmla="*/ 1564410 h 1662368"/>
              <a:gd name="connsiteX39" fmla="*/ 1657807 w 3778605"/>
              <a:gd name="connsiteY39" fmla="*/ 1564516 h 1662368"/>
              <a:gd name="connsiteX40" fmla="*/ 1460863 w 3778605"/>
              <a:gd name="connsiteY40" fmla="*/ 1629777 h 1662368"/>
              <a:gd name="connsiteX41" fmla="*/ 1301181 w 3778605"/>
              <a:gd name="connsiteY41" fmla="*/ 1499819 h 1662368"/>
              <a:gd name="connsiteX42" fmla="*/ 1279274 w 3778605"/>
              <a:gd name="connsiteY42" fmla="*/ 1468157 h 1662368"/>
              <a:gd name="connsiteX43" fmla="*/ 1210739 w 3778605"/>
              <a:gd name="connsiteY43" fmla="*/ 1478441 h 1662368"/>
              <a:gd name="connsiteX44" fmla="*/ 1170449 w 3778605"/>
              <a:gd name="connsiteY44" fmla="*/ 1478829 h 1662368"/>
              <a:gd name="connsiteX45" fmla="*/ 1169916 w 3778605"/>
              <a:gd name="connsiteY45" fmla="*/ 1478578 h 1662368"/>
              <a:gd name="connsiteX46" fmla="*/ 1144532 w 3778605"/>
              <a:gd name="connsiteY46" fmla="*/ 1480491 h 1662368"/>
              <a:gd name="connsiteX47" fmla="*/ 1052626 w 3778605"/>
              <a:gd name="connsiteY47" fmla="*/ 1442883 h 1662368"/>
              <a:gd name="connsiteX48" fmla="*/ 1037003 w 3778605"/>
              <a:gd name="connsiteY48" fmla="*/ 1446240 h 1662368"/>
              <a:gd name="connsiteX49" fmla="*/ 985488 w 3778605"/>
              <a:gd name="connsiteY49" fmla="*/ 1509391 h 1662368"/>
              <a:gd name="connsiteX50" fmla="*/ 827560 w 3778605"/>
              <a:gd name="connsiteY50" fmla="*/ 1520219 h 1662368"/>
              <a:gd name="connsiteX51" fmla="*/ 793966 w 3778605"/>
              <a:gd name="connsiteY51" fmla="*/ 1495912 h 1662368"/>
              <a:gd name="connsiteX52" fmla="*/ 771300 w 3778605"/>
              <a:gd name="connsiteY52" fmla="*/ 1466104 h 1662368"/>
              <a:gd name="connsiteX53" fmla="*/ 755550 w 3778605"/>
              <a:gd name="connsiteY53" fmla="*/ 1466180 h 1662368"/>
              <a:gd name="connsiteX54" fmla="*/ 614407 w 3778605"/>
              <a:gd name="connsiteY54" fmla="*/ 1512950 h 1662368"/>
              <a:gd name="connsiteX55" fmla="*/ 499968 w 3778605"/>
              <a:gd name="connsiteY55" fmla="*/ 1419814 h 1662368"/>
              <a:gd name="connsiteX56" fmla="*/ 484268 w 3778605"/>
              <a:gd name="connsiteY56" fmla="*/ 1397123 h 1662368"/>
              <a:gd name="connsiteX57" fmla="*/ 435151 w 3778605"/>
              <a:gd name="connsiteY57" fmla="*/ 1404493 h 1662368"/>
              <a:gd name="connsiteX58" fmla="*/ 406277 w 3778605"/>
              <a:gd name="connsiteY58" fmla="*/ 1404771 h 1662368"/>
              <a:gd name="connsiteX59" fmla="*/ 356907 w 3778605"/>
              <a:gd name="connsiteY59" fmla="*/ 1352675 h 1662368"/>
              <a:gd name="connsiteX60" fmla="*/ 320536 w 3778605"/>
              <a:gd name="connsiteY60" fmla="*/ 1336749 h 1662368"/>
              <a:gd name="connsiteX61" fmla="*/ 208343 w 3778605"/>
              <a:gd name="connsiteY61" fmla="*/ 1318222 h 1662368"/>
              <a:gd name="connsiteX62" fmla="*/ 143640 w 3778605"/>
              <a:gd name="connsiteY62" fmla="*/ 1257299 h 1662368"/>
              <a:gd name="connsiteX63" fmla="*/ 132518 w 3778605"/>
              <a:gd name="connsiteY63" fmla="*/ 1229712 h 1662368"/>
              <a:gd name="connsiteX64" fmla="*/ 100119 w 3778605"/>
              <a:gd name="connsiteY64" fmla="*/ 1203949 h 1662368"/>
              <a:gd name="connsiteX65" fmla="*/ 0 w 3778605"/>
              <a:gd name="connsiteY65" fmla="*/ 958077 h 1662368"/>
              <a:gd name="connsiteX66" fmla="*/ 351963 w 3778605"/>
              <a:gd name="connsiteY66" fmla="*/ 606114 h 1662368"/>
              <a:gd name="connsiteX67" fmla="*/ 362218 w 3778605"/>
              <a:gd name="connsiteY67" fmla="*/ 607148 h 1662368"/>
              <a:gd name="connsiteX68" fmla="*/ 392231 w 3778605"/>
              <a:gd name="connsiteY68" fmla="*/ 559603 h 1662368"/>
              <a:gd name="connsiteX69" fmla="*/ 437776 w 3778605"/>
              <a:gd name="connsiteY69" fmla="*/ 523049 h 1662368"/>
              <a:gd name="connsiteX70" fmla="*/ 643995 w 3778605"/>
              <a:gd name="connsiteY70" fmla="*/ 531000 h 1662368"/>
              <a:gd name="connsiteX71" fmla="*/ 663063 w 3778605"/>
              <a:gd name="connsiteY71" fmla="*/ 540129 h 1662368"/>
              <a:gd name="connsiteX72" fmla="*/ 929064 w 3778605"/>
              <a:gd name="connsiteY72" fmla="*/ 374625 h 1662368"/>
              <a:gd name="connsiteX73" fmla="*/ 989435 w 3778605"/>
              <a:gd name="connsiteY73" fmla="*/ 347752 h 1662368"/>
              <a:gd name="connsiteX74" fmla="*/ 1422412 w 3778605"/>
              <a:gd name="connsiteY74" fmla="*/ 258889 h 1662368"/>
              <a:gd name="connsiteX75" fmla="*/ 1515103 w 3778605"/>
              <a:gd name="connsiteY75" fmla="*/ 450236 h 1662368"/>
              <a:gd name="connsiteX76" fmla="*/ 1542050 w 3778605"/>
              <a:gd name="connsiteY76" fmla="*/ 471586 h 1662368"/>
              <a:gd name="connsiteX77" fmla="*/ 1652927 w 3778605"/>
              <a:gd name="connsiteY77" fmla="*/ 489183 h 1662368"/>
              <a:gd name="connsiteX78" fmla="*/ 1670449 w 3778605"/>
              <a:gd name="connsiteY78" fmla="*/ 477181 h 1662368"/>
              <a:gd name="connsiteX79" fmla="*/ 1698058 w 3778605"/>
              <a:gd name="connsiteY79" fmla="*/ 393914 h 1662368"/>
              <a:gd name="connsiteX80" fmla="*/ 1874459 w 3778605"/>
              <a:gd name="connsiteY80" fmla="*/ 301369 h 1662368"/>
              <a:gd name="connsiteX81" fmla="*/ 1931958 w 3778605"/>
              <a:gd name="connsiteY81" fmla="*/ 315285 h 1662368"/>
              <a:gd name="connsiteX82" fmla="*/ 1950144 w 3778605"/>
              <a:gd name="connsiteY82" fmla="*/ 301444 h 1662368"/>
              <a:gd name="connsiteX83" fmla="*/ 1951027 w 3778605"/>
              <a:gd name="connsiteY83" fmla="*/ 245269 h 1662368"/>
              <a:gd name="connsiteX84" fmla="*/ 2064996 w 3778605"/>
              <a:gd name="connsiteY84" fmla="*/ 55321 h 1662368"/>
              <a:gd name="connsiteX85" fmla="*/ 2282699 w 3778605"/>
              <a:gd name="connsiteY85" fmla="*/ 11589 h 1662368"/>
              <a:gd name="connsiteX86" fmla="*/ 2465137 w 3778605"/>
              <a:gd name="connsiteY86" fmla="*/ 138442 h 1662368"/>
              <a:gd name="connsiteX87" fmla="*/ 2653922 w 3778605"/>
              <a:gd name="connsiteY87" fmla="*/ 113 h 166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778605" h="1662368">
                <a:moveTo>
                  <a:pt x="2653922" y="113"/>
                </a:moveTo>
                <a:cubicBezTo>
                  <a:pt x="2669490" y="619"/>
                  <a:pt x="2685657" y="2846"/>
                  <a:pt x="2702277" y="7098"/>
                </a:cubicBezTo>
                <a:cubicBezTo>
                  <a:pt x="2765888" y="30952"/>
                  <a:pt x="2813964" y="70856"/>
                  <a:pt x="2832149" y="138883"/>
                </a:cubicBezTo>
                <a:cubicBezTo>
                  <a:pt x="2837892" y="160308"/>
                  <a:pt x="2849157" y="157952"/>
                  <a:pt x="2865059" y="153976"/>
                </a:cubicBezTo>
                <a:cubicBezTo>
                  <a:pt x="2930289" y="137632"/>
                  <a:pt x="2990439" y="148381"/>
                  <a:pt x="3044405" y="189684"/>
                </a:cubicBezTo>
                <a:cubicBezTo>
                  <a:pt x="3061264" y="202641"/>
                  <a:pt x="3075989" y="217586"/>
                  <a:pt x="3086149" y="236582"/>
                </a:cubicBezTo>
                <a:cubicBezTo>
                  <a:pt x="3105144" y="270816"/>
                  <a:pt x="3118249" y="307112"/>
                  <a:pt x="3114053" y="346795"/>
                </a:cubicBezTo>
                <a:cubicBezTo>
                  <a:pt x="3111181" y="374183"/>
                  <a:pt x="3121120" y="380294"/>
                  <a:pt x="3145122" y="371459"/>
                </a:cubicBezTo>
                <a:cubicBezTo>
                  <a:pt x="3148950" y="370060"/>
                  <a:pt x="3153293" y="370133"/>
                  <a:pt x="3157491" y="369839"/>
                </a:cubicBezTo>
                <a:cubicBezTo>
                  <a:pt x="3227580" y="365201"/>
                  <a:pt x="3294135" y="374035"/>
                  <a:pt x="3352518" y="417694"/>
                </a:cubicBezTo>
                <a:cubicBezTo>
                  <a:pt x="3381452" y="439340"/>
                  <a:pt x="3406779" y="464298"/>
                  <a:pt x="3426804" y="494483"/>
                </a:cubicBezTo>
                <a:cubicBezTo>
                  <a:pt x="3437700" y="514067"/>
                  <a:pt x="3446462" y="534607"/>
                  <a:pt x="3454929" y="555296"/>
                </a:cubicBezTo>
                <a:lnTo>
                  <a:pt x="3462675" y="618467"/>
                </a:lnTo>
                <a:lnTo>
                  <a:pt x="3500635" y="622294"/>
                </a:lnTo>
                <a:cubicBezTo>
                  <a:pt x="3659272" y="654756"/>
                  <a:pt x="3778605" y="795117"/>
                  <a:pt x="3778605" y="963351"/>
                </a:cubicBezTo>
                <a:cubicBezTo>
                  <a:pt x="3778605" y="1059485"/>
                  <a:pt x="3739639" y="1146517"/>
                  <a:pt x="3676640" y="1209516"/>
                </a:cubicBezTo>
                <a:lnTo>
                  <a:pt x="3674944" y="1210915"/>
                </a:lnTo>
                <a:lnTo>
                  <a:pt x="3669558" y="1221839"/>
                </a:lnTo>
                <a:lnTo>
                  <a:pt x="3669558" y="1247556"/>
                </a:lnTo>
                <a:lnTo>
                  <a:pt x="3649508" y="1247556"/>
                </a:lnTo>
                <a:lnTo>
                  <a:pt x="3628192" y="1269831"/>
                </a:lnTo>
                <a:cubicBezTo>
                  <a:pt x="3587751" y="1304336"/>
                  <a:pt x="3536034" y="1327232"/>
                  <a:pt x="3477448" y="1332779"/>
                </a:cubicBezTo>
                <a:cubicBezTo>
                  <a:pt x="3463747" y="1334081"/>
                  <a:pt x="3455612" y="1338097"/>
                  <a:pt x="3449484" y="1351409"/>
                </a:cubicBezTo>
                <a:cubicBezTo>
                  <a:pt x="3397818" y="1463617"/>
                  <a:pt x="3264726" y="1502885"/>
                  <a:pt x="3158330" y="1437977"/>
                </a:cubicBezTo>
                <a:cubicBezTo>
                  <a:pt x="3140192" y="1426918"/>
                  <a:pt x="3140192" y="1426918"/>
                  <a:pt x="3137867" y="1447874"/>
                </a:cubicBezTo>
                <a:cubicBezTo>
                  <a:pt x="3127830" y="1537752"/>
                  <a:pt x="3047073" y="1611219"/>
                  <a:pt x="2954694" y="1615022"/>
                </a:cubicBezTo>
                <a:cubicBezTo>
                  <a:pt x="2883376" y="1617946"/>
                  <a:pt x="2825336" y="1592130"/>
                  <a:pt x="2781136" y="1536062"/>
                </a:cubicBezTo>
                <a:cubicBezTo>
                  <a:pt x="2774797" y="1528032"/>
                  <a:pt x="2770183" y="1522960"/>
                  <a:pt x="2760815" y="1532857"/>
                </a:cubicBezTo>
                <a:cubicBezTo>
                  <a:pt x="2683122" y="1614987"/>
                  <a:pt x="2550171" y="1606569"/>
                  <a:pt x="2467548" y="1536625"/>
                </a:cubicBezTo>
                <a:cubicBezTo>
                  <a:pt x="2449410" y="1521269"/>
                  <a:pt x="2430533" y="1482846"/>
                  <a:pt x="2403450" y="1485523"/>
                </a:cubicBezTo>
                <a:lnTo>
                  <a:pt x="2392946" y="1485409"/>
                </a:lnTo>
                <a:lnTo>
                  <a:pt x="2377666" y="1511107"/>
                </a:lnTo>
                <a:cubicBezTo>
                  <a:pt x="2365388" y="1526400"/>
                  <a:pt x="2350984" y="1539986"/>
                  <a:pt x="2334994" y="1551168"/>
                </a:cubicBezTo>
                <a:cubicBezTo>
                  <a:pt x="2259309" y="1604067"/>
                  <a:pt x="2139776" y="1593501"/>
                  <a:pt x="2072332" y="1532009"/>
                </a:cubicBezTo>
                <a:cubicBezTo>
                  <a:pt x="2059406" y="1520210"/>
                  <a:pt x="2057470" y="1520739"/>
                  <a:pt x="2050532" y="1536694"/>
                </a:cubicBezTo>
                <a:cubicBezTo>
                  <a:pt x="2034790" y="1572123"/>
                  <a:pt x="2010840" y="1602869"/>
                  <a:pt x="1978651" y="1624811"/>
                </a:cubicBezTo>
                <a:cubicBezTo>
                  <a:pt x="1915502" y="1667848"/>
                  <a:pt x="1826364" y="1675279"/>
                  <a:pt x="1758286" y="1639920"/>
                </a:cubicBezTo>
                <a:cubicBezTo>
                  <a:pt x="1741135" y="1630974"/>
                  <a:pt x="1725216" y="1619599"/>
                  <a:pt x="1711410" y="1606003"/>
                </a:cubicBezTo>
                <a:cubicBezTo>
                  <a:pt x="1698625" y="1593396"/>
                  <a:pt x="1691793" y="1577336"/>
                  <a:pt x="1679784" y="1564410"/>
                </a:cubicBezTo>
                <a:cubicBezTo>
                  <a:pt x="1670768" y="1554726"/>
                  <a:pt x="1665484" y="1554902"/>
                  <a:pt x="1657807" y="1564516"/>
                </a:cubicBezTo>
                <a:cubicBezTo>
                  <a:pt x="1612304" y="1621394"/>
                  <a:pt x="1530737" y="1640096"/>
                  <a:pt x="1460863" y="1629777"/>
                </a:cubicBezTo>
                <a:cubicBezTo>
                  <a:pt x="1388629" y="1619105"/>
                  <a:pt x="1326080" y="1568602"/>
                  <a:pt x="1301181" y="1499819"/>
                </a:cubicBezTo>
                <a:cubicBezTo>
                  <a:pt x="1296814" y="1487739"/>
                  <a:pt x="1292446" y="1473123"/>
                  <a:pt x="1279274" y="1468157"/>
                </a:cubicBezTo>
                <a:cubicBezTo>
                  <a:pt x="1261278" y="1461325"/>
                  <a:pt x="1229510" y="1476117"/>
                  <a:pt x="1210739" y="1478441"/>
                </a:cubicBezTo>
                <a:cubicBezTo>
                  <a:pt x="1197356" y="1480096"/>
                  <a:pt x="1183621" y="1481752"/>
                  <a:pt x="1170449" y="1478829"/>
                </a:cubicBezTo>
                <a:lnTo>
                  <a:pt x="1169916" y="1478578"/>
                </a:lnTo>
                <a:lnTo>
                  <a:pt x="1144532" y="1480491"/>
                </a:lnTo>
                <a:cubicBezTo>
                  <a:pt x="1110294" y="1477828"/>
                  <a:pt x="1076794" y="1464918"/>
                  <a:pt x="1052626" y="1442883"/>
                </a:cubicBezTo>
                <a:cubicBezTo>
                  <a:pt x="1043363" y="1434428"/>
                  <a:pt x="1041975" y="1434807"/>
                  <a:pt x="1037003" y="1446240"/>
                </a:cubicBezTo>
                <a:cubicBezTo>
                  <a:pt x="1025721" y="1471631"/>
                  <a:pt x="1008557" y="1493666"/>
                  <a:pt x="985488" y="1509391"/>
                </a:cubicBezTo>
                <a:cubicBezTo>
                  <a:pt x="940232" y="1540234"/>
                  <a:pt x="876349" y="1545560"/>
                  <a:pt x="827560" y="1520219"/>
                </a:cubicBezTo>
                <a:cubicBezTo>
                  <a:pt x="815268" y="1513808"/>
                  <a:pt x="803860" y="1505656"/>
                  <a:pt x="793966" y="1495912"/>
                </a:cubicBezTo>
                <a:cubicBezTo>
                  <a:pt x="784803" y="1486877"/>
                  <a:pt x="779906" y="1475367"/>
                  <a:pt x="771300" y="1466104"/>
                </a:cubicBezTo>
                <a:cubicBezTo>
                  <a:pt x="764838" y="1459163"/>
                  <a:pt x="761052" y="1459289"/>
                  <a:pt x="755550" y="1466180"/>
                </a:cubicBezTo>
                <a:cubicBezTo>
                  <a:pt x="722940" y="1506942"/>
                  <a:pt x="664483" y="1520345"/>
                  <a:pt x="614407" y="1512950"/>
                </a:cubicBezTo>
                <a:cubicBezTo>
                  <a:pt x="562639" y="1505302"/>
                  <a:pt x="517813" y="1469108"/>
                  <a:pt x="499968" y="1419814"/>
                </a:cubicBezTo>
                <a:cubicBezTo>
                  <a:pt x="496838" y="1411156"/>
                  <a:pt x="493708" y="1400681"/>
                  <a:pt x="484268" y="1397123"/>
                </a:cubicBezTo>
                <a:cubicBezTo>
                  <a:pt x="471371" y="1392226"/>
                  <a:pt x="448604" y="1402827"/>
                  <a:pt x="435151" y="1404493"/>
                </a:cubicBezTo>
                <a:cubicBezTo>
                  <a:pt x="425560" y="1405679"/>
                  <a:pt x="415716" y="1406865"/>
                  <a:pt x="406277" y="1404771"/>
                </a:cubicBezTo>
                <a:cubicBezTo>
                  <a:pt x="376796" y="1398284"/>
                  <a:pt x="374701" y="1371025"/>
                  <a:pt x="356907" y="1352675"/>
                </a:cubicBezTo>
                <a:cubicBezTo>
                  <a:pt x="346735" y="1342175"/>
                  <a:pt x="338709" y="1333493"/>
                  <a:pt x="320536" y="1336749"/>
                </a:cubicBezTo>
                <a:cubicBezTo>
                  <a:pt x="282902" y="1343488"/>
                  <a:pt x="241635" y="1337278"/>
                  <a:pt x="208343" y="1318222"/>
                </a:cubicBezTo>
                <a:cubicBezTo>
                  <a:pt x="182611" y="1303494"/>
                  <a:pt x="160507" y="1282198"/>
                  <a:pt x="143640" y="1257299"/>
                </a:cubicBezTo>
                <a:lnTo>
                  <a:pt x="132518" y="1229712"/>
                </a:lnTo>
                <a:lnTo>
                  <a:pt x="100119" y="1203949"/>
                </a:lnTo>
                <a:cubicBezTo>
                  <a:pt x="38173" y="1140508"/>
                  <a:pt x="0" y="1053751"/>
                  <a:pt x="0" y="958077"/>
                </a:cubicBezTo>
                <a:cubicBezTo>
                  <a:pt x="0" y="763693"/>
                  <a:pt x="157579" y="606114"/>
                  <a:pt x="351963" y="606114"/>
                </a:cubicBezTo>
                <a:lnTo>
                  <a:pt x="362218" y="607148"/>
                </a:lnTo>
                <a:lnTo>
                  <a:pt x="392231" y="559603"/>
                </a:lnTo>
                <a:cubicBezTo>
                  <a:pt x="404848" y="545210"/>
                  <a:pt x="419886" y="532915"/>
                  <a:pt x="437776" y="523049"/>
                </a:cubicBezTo>
                <a:cubicBezTo>
                  <a:pt x="508381" y="484029"/>
                  <a:pt x="576777" y="487857"/>
                  <a:pt x="643995" y="531000"/>
                </a:cubicBezTo>
                <a:cubicBezTo>
                  <a:pt x="649885" y="534828"/>
                  <a:pt x="654523" y="541676"/>
                  <a:pt x="663063" y="540129"/>
                </a:cubicBezTo>
                <a:cubicBezTo>
                  <a:pt x="690157" y="376097"/>
                  <a:pt x="825034" y="338255"/>
                  <a:pt x="929064" y="374625"/>
                </a:cubicBezTo>
                <a:cubicBezTo>
                  <a:pt x="971103" y="391632"/>
                  <a:pt x="971103" y="391632"/>
                  <a:pt x="989435" y="347752"/>
                </a:cubicBezTo>
                <a:cubicBezTo>
                  <a:pt x="1097072" y="148749"/>
                  <a:pt x="1303732" y="161486"/>
                  <a:pt x="1422412" y="258889"/>
                </a:cubicBezTo>
                <a:cubicBezTo>
                  <a:pt x="1477850" y="310720"/>
                  <a:pt x="1510981" y="373668"/>
                  <a:pt x="1515103" y="450236"/>
                </a:cubicBezTo>
                <a:cubicBezTo>
                  <a:pt x="1516209" y="469452"/>
                  <a:pt x="1526074" y="472249"/>
                  <a:pt x="1542050" y="471586"/>
                </a:cubicBezTo>
                <a:cubicBezTo>
                  <a:pt x="1580113" y="470041"/>
                  <a:pt x="1618103" y="469157"/>
                  <a:pt x="1652927" y="489183"/>
                </a:cubicBezTo>
                <a:cubicBezTo>
                  <a:pt x="1665590" y="496471"/>
                  <a:pt x="1669566" y="489035"/>
                  <a:pt x="1670449" y="477181"/>
                </a:cubicBezTo>
                <a:cubicBezTo>
                  <a:pt x="1672731" y="447143"/>
                  <a:pt x="1682303" y="419534"/>
                  <a:pt x="1698058" y="393914"/>
                </a:cubicBezTo>
                <a:cubicBezTo>
                  <a:pt x="1740317" y="331555"/>
                  <a:pt x="1797817" y="298204"/>
                  <a:pt x="1874459" y="301369"/>
                </a:cubicBezTo>
                <a:cubicBezTo>
                  <a:pt x="1893527" y="306156"/>
                  <a:pt x="1913406" y="308143"/>
                  <a:pt x="1931958" y="315285"/>
                </a:cubicBezTo>
                <a:cubicBezTo>
                  <a:pt x="1945653" y="320585"/>
                  <a:pt x="1951027" y="316389"/>
                  <a:pt x="1950144" y="301444"/>
                </a:cubicBezTo>
                <a:cubicBezTo>
                  <a:pt x="1949113" y="282743"/>
                  <a:pt x="1948671" y="263970"/>
                  <a:pt x="1951027" y="245269"/>
                </a:cubicBezTo>
                <a:cubicBezTo>
                  <a:pt x="1963102" y="166419"/>
                  <a:pt x="2003668" y="104649"/>
                  <a:pt x="2064996" y="55321"/>
                </a:cubicBezTo>
                <a:cubicBezTo>
                  <a:pt x="2130668" y="6656"/>
                  <a:pt x="2205469" y="-1000"/>
                  <a:pt x="2282699" y="11589"/>
                </a:cubicBezTo>
                <a:cubicBezTo>
                  <a:pt x="2349697" y="22485"/>
                  <a:pt x="2388643" y="52081"/>
                  <a:pt x="2465137" y="138442"/>
                </a:cubicBezTo>
                <a:cubicBezTo>
                  <a:pt x="2465331" y="77371"/>
                  <a:pt x="2544947" y="-3428"/>
                  <a:pt x="2653922" y="113"/>
                </a:cubicBezTo>
                <a:close/>
              </a:path>
            </a:pathLst>
          </a:custGeom>
          <a:gradFill>
            <a:gsLst>
              <a:gs pos="33000">
                <a:schemeClr val="bg1">
                  <a:alpha val="10000"/>
                </a:schemeClr>
              </a:gs>
              <a:gs pos="62000">
                <a:srgbClr val="FFFFFF">
                  <a:alpha val="70000"/>
                </a:srgbClr>
              </a:gs>
              <a:gs pos="0">
                <a:schemeClr val="bg1">
                  <a:alpha val="0"/>
                </a:schemeClr>
              </a:gs>
              <a:gs pos="100000">
                <a:schemeClr val="bg1">
                  <a:alpha val="90000"/>
                </a:schemeClr>
              </a:gs>
            </a:gsLst>
            <a:lin ang="16200000" scaled="1"/>
          </a:gradFill>
          <a:ln w="7224" cap="flat">
            <a:noFill/>
            <a:prstDash val="solid"/>
            <a:miter/>
          </a:ln>
        </p:spPr>
        <p:txBody>
          <a:bodyPr wrap="square" rtlCol="0" anchor="ctr">
            <a:noAutofit/>
          </a:bodyPr>
          <a:lstStyle/>
          <a:p>
            <a:endParaRPr lang="en-US" dirty="0"/>
          </a:p>
        </p:txBody>
      </p:sp>
      <p:sp>
        <p:nvSpPr>
          <p:cNvPr id="256" name="Freeform: Shape 255">
            <a:extLst>
              <a:ext uri="{FF2B5EF4-FFF2-40B4-BE49-F238E27FC236}">
                <a16:creationId xmlns:a16="http://schemas.microsoft.com/office/drawing/2014/main" id="{9ABD67E7-5612-46C7-9AE7-1F577518246E}"/>
              </a:ext>
            </a:extLst>
          </p:cNvPr>
          <p:cNvSpPr/>
          <p:nvPr/>
        </p:nvSpPr>
        <p:spPr>
          <a:xfrm>
            <a:off x="8037945" y="1076108"/>
            <a:ext cx="1386288" cy="783018"/>
          </a:xfrm>
          <a:custGeom>
            <a:avLst/>
            <a:gdLst>
              <a:gd name="connsiteX0" fmla="*/ 1977150 w 1978122"/>
              <a:gd name="connsiteY0" fmla="*/ 572661 h 1117304"/>
              <a:gd name="connsiteX1" fmla="*/ 1965373 w 1978122"/>
              <a:gd name="connsiteY1" fmla="*/ 515540 h 1117304"/>
              <a:gd name="connsiteX2" fmla="*/ 1637558 w 1978122"/>
              <a:gd name="connsiteY2" fmla="*/ 329015 h 1117304"/>
              <a:gd name="connsiteX3" fmla="*/ 1615661 w 1978122"/>
              <a:gd name="connsiteY3" fmla="*/ 299266 h 1117304"/>
              <a:gd name="connsiteX4" fmla="*/ 1598265 w 1978122"/>
              <a:gd name="connsiteY4" fmla="*/ 238435 h 1117304"/>
              <a:gd name="connsiteX5" fmla="*/ 1345975 w 1978122"/>
              <a:gd name="connsiteY5" fmla="*/ 132657 h 1117304"/>
              <a:gd name="connsiteX6" fmla="*/ 1280427 w 1978122"/>
              <a:gd name="connsiteY6" fmla="*/ 80399 h 1117304"/>
              <a:gd name="connsiteX7" fmla="*/ 980524 w 1978122"/>
              <a:gd name="connsiteY7" fmla="*/ 84252 h 1117304"/>
              <a:gd name="connsiteX8" fmla="*/ 959743 w 1978122"/>
              <a:gd name="connsiteY8" fmla="*/ 80975 h 1117304"/>
              <a:gd name="connsiteX9" fmla="*/ 782258 w 1978122"/>
              <a:gd name="connsiteY9" fmla="*/ 228 h 1117304"/>
              <a:gd name="connsiteX10" fmla="*/ 594941 w 1978122"/>
              <a:gd name="connsiteY10" fmla="*/ 171158 h 1117304"/>
              <a:gd name="connsiteX11" fmla="*/ 574015 w 1978122"/>
              <a:gd name="connsiteY11" fmla="*/ 181279 h 1117304"/>
              <a:gd name="connsiteX12" fmla="*/ 276274 w 1978122"/>
              <a:gd name="connsiteY12" fmla="*/ 269805 h 1117304"/>
              <a:gd name="connsiteX13" fmla="*/ 247677 w 1978122"/>
              <a:gd name="connsiteY13" fmla="*/ 288857 h 1117304"/>
              <a:gd name="connsiteX14" fmla="*/ 3707 w 1978122"/>
              <a:gd name="connsiteY14" fmla="*/ 601401 h 1117304"/>
              <a:gd name="connsiteX15" fmla="*/ 143520 w 1978122"/>
              <a:gd name="connsiteY15" fmla="*/ 806114 h 1117304"/>
              <a:gd name="connsiteX16" fmla="*/ 303610 w 1978122"/>
              <a:gd name="connsiteY16" fmla="*/ 832550 h 1117304"/>
              <a:gd name="connsiteX17" fmla="*/ 355508 w 1978122"/>
              <a:gd name="connsiteY17" fmla="*/ 855276 h 1117304"/>
              <a:gd name="connsiteX18" fmla="*/ 425955 w 1978122"/>
              <a:gd name="connsiteY18" fmla="*/ 929612 h 1117304"/>
              <a:gd name="connsiteX19" fmla="*/ 467157 w 1978122"/>
              <a:gd name="connsiteY19" fmla="*/ 929216 h 1117304"/>
              <a:gd name="connsiteX20" fmla="*/ 537243 w 1978122"/>
              <a:gd name="connsiteY20" fmla="*/ 918699 h 1117304"/>
              <a:gd name="connsiteX21" fmla="*/ 559645 w 1978122"/>
              <a:gd name="connsiteY21" fmla="*/ 951077 h 1117304"/>
              <a:gd name="connsiteX22" fmla="*/ 722940 w 1978122"/>
              <a:gd name="connsiteY22" fmla="*/ 1083975 h 1117304"/>
              <a:gd name="connsiteX23" fmla="*/ 924340 w 1978122"/>
              <a:gd name="connsiteY23" fmla="*/ 1017238 h 1117304"/>
              <a:gd name="connsiteX24" fmla="*/ 946814 w 1978122"/>
              <a:gd name="connsiteY24" fmla="*/ 1017130 h 1117304"/>
              <a:gd name="connsiteX25" fmla="*/ 979156 w 1978122"/>
              <a:gd name="connsiteY25" fmla="*/ 1059664 h 1117304"/>
              <a:gd name="connsiteX26" fmla="*/ 1027092 w 1978122"/>
              <a:gd name="connsiteY26" fmla="*/ 1094348 h 1117304"/>
              <a:gd name="connsiteX27" fmla="*/ 1252443 w 1978122"/>
              <a:gd name="connsiteY27" fmla="*/ 1078897 h 1117304"/>
              <a:gd name="connsiteX28" fmla="*/ 1325951 w 1978122"/>
              <a:gd name="connsiteY28" fmla="*/ 988786 h 1117304"/>
              <a:gd name="connsiteX29" fmla="*/ 1348244 w 1978122"/>
              <a:gd name="connsiteY29" fmla="*/ 983996 h 1117304"/>
              <a:gd name="connsiteX30" fmla="*/ 1616849 w 1978122"/>
              <a:gd name="connsiteY30" fmla="*/ 1003588 h 1117304"/>
              <a:gd name="connsiteX31" fmla="*/ 1691077 w 1978122"/>
              <a:gd name="connsiteY31" fmla="*/ 911172 h 1117304"/>
              <a:gd name="connsiteX32" fmla="*/ 1735557 w 1978122"/>
              <a:gd name="connsiteY32" fmla="*/ 876381 h 1117304"/>
              <a:gd name="connsiteX33" fmla="*/ 1977150 w 1978122"/>
              <a:gd name="connsiteY33" fmla="*/ 572661 h 111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78122" h="1117304">
                <a:moveTo>
                  <a:pt x="1977150" y="572661"/>
                </a:moveTo>
                <a:cubicBezTo>
                  <a:pt x="1975493" y="553609"/>
                  <a:pt x="1971603" y="534484"/>
                  <a:pt x="1965373" y="515540"/>
                </a:cubicBezTo>
                <a:cubicBezTo>
                  <a:pt x="1917832" y="371729"/>
                  <a:pt x="1773913" y="332436"/>
                  <a:pt x="1637558" y="329015"/>
                </a:cubicBezTo>
                <a:cubicBezTo>
                  <a:pt x="1618866" y="328547"/>
                  <a:pt x="1617965" y="314068"/>
                  <a:pt x="1615661" y="299266"/>
                </a:cubicBezTo>
                <a:cubicBezTo>
                  <a:pt x="1612383" y="278377"/>
                  <a:pt x="1607917" y="257416"/>
                  <a:pt x="1598265" y="238435"/>
                </a:cubicBezTo>
                <a:cubicBezTo>
                  <a:pt x="1554434" y="152286"/>
                  <a:pt x="1433961" y="124014"/>
                  <a:pt x="1345975" y="132657"/>
                </a:cubicBezTo>
                <a:cubicBezTo>
                  <a:pt x="1318279" y="135395"/>
                  <a:pt x="1298975" y="96102"/>
                  <a:pt x="1280427" y="80399"/>
                </a:cubicBezTo>
                <a:cubicBezTo>
                  <a:pt x="1195934" y="8872"/>
                  <a:pt x="1059975" y="264"/>
                  <a:pt x="980524" y="84252"/>
                </a:cubicBezTo>
                <a:cubicBezTo>
                  <a:pt x="970944" y="94373"/>
                  <a:pt x="966226" y="89186"/>
                  <a:pt x="959743" y="80975"/>
                </a:cubicBezTo>
                <a:cubicBezTo>
                  <a:pt x="914543" y="23638"/>
                  <a:pt x="855190" y="-2762"/>
                  <a:pt x="782258" y="228"/>
                </a:cubicBezTo>
                <a:cubicBezTo>
                  <a:pt x="687789" y="4117"/>
                  <a:pt x="605205" y="79246"/>
                  <a:pt x="594941" y="171158"/>
                </a:cubicBezTo>
                <a:cubicBezTo>
                  <a:pt x="592563" y="192588"/>
                  <a:pt x="592563" y="192588"/>
                  <a:pt x="574015" y="181279"/>
                </a:cubicBezTo>
                <a:cubicBezTo>
                  <a:pt x="465212" y="114902"/>
                  <a:pt x="329109" y="155059"/>
                  <a:pt x="276274" y="269805"/>
                </a:cubicBezTo>
                <a:cubicBezTo>
                  <a:pt x="270007" y="283419"/>
                  <a:pt x="261688" y="287525"/>
                  <a:pt x="247677" y="288857"/>
                </a:cubicBezTo>
                <a:cubicBezTo>
                  <a:pt x="87912" y="303984"/>
                  <a:pt x="-21900" y="445273"/>
                  <a:pt x="3707" y="601401"/>
                </a:cubicBezTo>
                <a:cubicBezTo>
                  <a:pt x="17357" y="684561"/>
                  <a:pt x="70084" y="764084"/>
                  <a:pt x="143520" y="806114"/>
                </a:cubicBezTo>
                <a:cubicBezTo>
                  <a:pt x="191025" y="833306"/>
                  <a:pt x="249910" y="842166"/>
                  <a:pt x="303610" y="832550"/>
                </a:cubicBezTo>
                <a:cubicBezTo>
                  <a:pt x="329541" y="827904"/>
                  <a:pt x="340994" y="840293"/>
                  <a:pt x="355508" y="855276"/>
                </a:cubicBezTo>
                <a:cubicBezTo>
                  <a:pt x="380899" y="881459"/>
                  <a:pt x="383889" y="920356"/>
                  <a:pt x="425955" y="929612"/>
                </a:cubicBezTo>
                <a:cubicBezTo>
                  <a:pt x="439425" y="932601"/>
                  <a:pt x="453471" y="930908"/>
                  <a:pt x="467157" y="929216"/>
                </a:cubicBezTo>
                <a:cubicBezTo>
                  <a:pt x="486353" y="926839"/>
                  <a:pt x="518839" y="911712"/>
                  <a:pt x="537243" y="918699"/>
                </a:cubicBezTo>
                <a:cubicBezTo>
                  <a:pt x="550713" y="923777"/>
                  <a:pt x="555179" y="938724"/>
                  <a:pt x="559645" y="951077"/>
                </a:cubicBezTo>
                <a:cubicBezTo>
                  <a:pt x="585108" y="1021416"/>
                  <a:pt x="649072" y="1073062"/>
                  <a:pt x="722940" y="1083975"/>
                </a:cubicBezTo>
                <a:cubicBezTo>
                  <a:pt x="794395" y="1094528"/>
                  <a:pt x="877808" y="1075403"/>
                  <a:pt x="924340" y="1017238"/>
                </a:cubicBezTo>
                <a:cubicBezTo>
                  <a:pt x="932191" y="1007406"/>
                  <a:pt x="937594" y="1007226"/>
                  <a:pt x="946814" y="1017130"/>
                </a:cubicBezTo>
                <a:cubicBezTo>
                  <a:pt x="959095" y="1030348"/>
                  <a:pt x="966082" y="1046771"/>
                  <a:pt x="979156" y="1059664"/>
                </a:cubicBezTo>
                <a:cubicBezTo>
                  <a:pt x="993274" y="1073567"/>
                  <a:pt x="1009553" y="1085200"/>
                  <a:pt x="1027092" y="1094348"/>
                </a:cubicBezTo>
                <a:cubicBezTo>
                  <a:pt x="1096711" y="1130507"/>
                  <a:pt x="1187866" y="1122908"/>
                  <a:pt x="1252443" y="1078897"/>
                </a:cubicBezTo>
                <a:cubicBezTo>
                  <a:pt x="1285361" y="1056459"/>
                  <a:pt x="1309852" y="1025017"/>
                  <a:pt x="1325951" y="988786"/>
                </a:cubicBezTo>
                <a:cubicBezTo>
                  <a:pt x="1333046" y="972471"/>
                  <a:pt x="1335026" y="971930"/>
                  <a:pt x="1348244" y="983996"/>
                </a:cubicBezTo>
                <a:cubicBezTo>
                  <a:pt x="1417214" y="1046879"/>
                  <a:pt x="1539451" y="1057684"/>
                  <a:pt x="1616849" y="1003588"/>
                </a:cubicBezTo>
                <a:cubicBezTo>
                  <a:pt x="1649551" y="980718"/>
                  <a:pt x="1675771" y="948016"/>
                  <a:pt x="1691077" y="911172"/>
                </a:cubicBezTo>
                <a:cubicBezTo>
                  <a:pt x="1700081" y="889526"/>
                  <a:pt x="1712939" y="880018"/>
                  <a:pt x="1735557" y="876381"/>
                </a:cubicBezTo>
                <a:cubicBezTo>
                  <a:pt x="1879619" y="853295"/>
                  <a:pt x="1989683" y="715175"/>
                  <a:pt x="1977150" y="572661"/>
                </a:cubicBezTo>
                <a:close/>
              </a:path>
            </a:pathLst>
          </a:custGeom>
          <a:gradFill>
            <a:gsLst>
              <a:gs pos="33000">
                <a:schemeClr val="bg1">
                  <a:alpha val="10000"/>
                </a:schemeClr>
              </a:gs>
              <a:gs pos="62000">
                <a:srgbClr val="FFFFFF">
                  <a:alpha val="70000"/>
                </a:srgbClr>
              </a:gs>
              <a:gs pos="0">
                <a:schemeClr val="bg1">
                  <a:alpha val="0"/>
                </a:schemeClr>
              </a:gs>
              <a:gs pos="100000">
                <a:schemeClr val="bg1">
                  <a:alpha val="90000"/>
                </a:schemeClr>
              </a:gs>
            </a:gsLst>
            <a:lin ang="16200000" scaled="1"/>
          </a:gradFill>
          <a:ln w="7224" cap="flat">
            <a:noFill/>
            <a:prstDash val="solid"/>
            <a:miter/>
          </a:ln>
        </p:spPr>
        <p:txBody>
          <a:bodyPr wrap="square" rtlCol="0" anchor="ctr">
            <a:noAutofit/>
          </a:bodyPr>
          <a:lstStyle/>
          <a:p>
            <a:endParaRPr lang="en-US"/>
          </a:p>
        </p:txBody>
      </p:sp>
      <p:sp>
        <p:nvSpPr>
          <p:cNvPr id="253" name="Freeform: Shape 252">
            <a:extLst>
              <a:ext uri="{FF2B5EF4-FFF2-40B4-BE49-F238E27FC236}">
                <a16:creationId xmlns:a16="http://schemas.microsoft.com/office/drawing/2014/main" id="{A9814B3D-CBF4-4EC3-A44F-DB5F4882EC4F}"/>
              </a:ext>
            </a:extLst>
          </p:cNvPr>
          <p:cNvSpPr/>
          <p:nvPr/>
        </p:nvSpPr>
        <p:spPr>
          <a:xfrm>
            <a:off x="4620860" y="604771"/>
            <a:ext cx="2841447" cy="1250073"/>
          </a:xfrm>
          <a:custGeom>
            <a:avLst/>
            <a:gdLst>
              <a:gd name="connsiteX0" fmla="*/ 2653922 w 3778605"/>
              <a:gd name="connsiteY0" fmla="*/ 113 h 1662368"/>
              <a:gd name="connsiteX1" fmla="*/ 2702277 w 3778605"/>
              <a:gd name="connsiteY1" fmla="*/ 7098 h 1662368"/>
              <a:gd name="connsiteX2" fmla="*/ 2832149 w 3778605"/>
              <a:gd name="connsiteY2" fmla="*/ 138883 h 1662368"/>
              <a:gd name="connsiteX3" fmla="*/ 2865059 w 3778605"/>
              <a:gd name="connsiteY3" fmla="*/ 153976 h 1662368"/>
              <a:gd name="connsiteX4" fmla="*/ 3044405 w 3778605"/>
              <a:gd name="connsiteY4" fmla="*/ 189684 h 1662368"/>
              <a:gd name="connsiteX5" fmla="*/ 3086149 w 3778605"/>
              <a:gd name="connsiteY5" fmla="*/ 236582 h 1662368"/>
              <a:gd name="connsiteX6" fmla="*/ 3114053 w 3778605"/>
              <a:gd name="connsiteY6" fmla="*/ 346795 h 1662368"/>
              <a:gd name="connsiteX7" fmla="*/ 3145122 w 3778605"/>
              <a:gd name="connsiteY7" fmla="*/ 371459 h 1662368"/>
              <a:gd name="connsiteX8" fmla="*/ 3157491 w 3778605"/>
              <a:gd name="connsiteY8" fmla="*/ 369839 h 1662368"/>
              <a:gd name="connsiteX9" fmla="*/ 3352518 w 3778605"/>
              <a:gd name="connsiteY9" fmla="*/ 417694 h 1662368"/>
              <a:gd name="connsiteX10" fmla="*/ 3426804 w 3778605"/>
              <a:gd name="connsiteY10" fmla="*/ 494483 h 1662368"/>
              <a:gd name="connsiteX11" fmla="*/ 3454929 w 3778605"/>
              <a:gd name="connsiteY11" fmla="*/ 555296 h 1662368"/>
              <a:gd name="connsiteX12" fmla="*/ 3462675 w 3778605"/>
              <a:gd name="connsiteY12" fmla="*/ 618467 h 1662368"/>
              <a:gd name="connsiteX13" fmla="*/ 3500635 w 3778605"/>
              <a:gd name="connsiteY13" fmla="*/ 622294 h 1662368"/>
              <a:gd name="connsiteX14" fmla="*/ 3778605 w 3778605"/>
              <a:gd name="connsiteY14" fmla="*/ 963351 h 1662368"/>
              <a:gd name="connsiteX15" fmla="*/ 3676640 w 3778605"/>
              <a:gd name="connsiteY15" fmla="*/ 1209516 h 1662368"/>
              <a:gd name="connsiteX16" fmla="*/ 3674944 w 3778605"/>
              <a:gd name="connsiteY16" fmla="*/ 1210915 h 1662368"/>
              <a:gd name="connsiteX17" fmla="*/ 3669558 w 3778605"/>
              <a:gd name="connsiteY17" fmla="*/ 1221839 h 1662368"/>
              <a:gd name="connsiteX18" fmla="*/ 3669558 w 3778605"/>
              <a:gd name="connsiteY18" fmla="*/ 1247556 h 1662368"/>
              <a:gd name="connsiteX19" fmla="*/ 3649508 w 3778605"/>
              <a:gd name="connsiteY19" fmla="*/ 1247556 h 1662368"/>
              <a:gd name="connsiteX20" fmla="*/ 3628192 w 3778605"/>
              <a:gd name="connsiteY20" fmla="*/ 1269831 h 1662368"/>
              <a:gd name="connsiteX21" fmla="*/ 3477448 w 3778605"/>
              <a:gd name="connsiteY21" fmla="*/ 1332779 h 1662368"/>
              <a:gd name="connsiteX22" fmla="*/ 3449484 w 3778605"/>
              <a:gd name="connsiteY22" fmla="*/ 1351409 h 1662368"/>
              <a:gd name="connsiteX23" fmla="*/ 3158330 w 3778605"/>
              <a:gd name="connsiteY23" fmla="*/ 1437977 h 1662368"/>
              <a:gd name="connsiteX24" fmla="*/ 3137867 w 3778605"/>
              <a:gd name="connsiteY24" fmla="*/ 1447874 h 1662368"/>
              <a:gd name="connsiteX25" fmla="*/ 2954694 w 3778605"/>
              <a:gd name="connsiteY25" fmla="*/ 1615022 h 1662368"/>
              <a:gd name="connsiteX26" fmla="*/ 2781136 w 3778605"/>
              <a:gd name="connsiteY26" fmla="*/ 1536062 h 1662368"/>
              <a:gd name="connsiteX27" fmla="*/ 2760815 w 3778605"/>
              <a:gd name="connsiteY27" fmla="*/ 1532857 h 1662368"/>
              <a:gd name="connsiteX28" fmla="*/ 2467548 w 3778605"/>
              <a:gd name="connsiteY28" fmla="*/ 1536625 h 1662368"/>
              <a:gd name="connsiteX29" fmla="*/ 2403450 w 3778605"/>
              <a:gd name="connsiteY29" fmla="*/ 1485523 h 1662368"/>
              <a:gd name="connsiteX30" fmla="*/ 2392946 w 3778605"/>
              <a:gd name="connsiteY30" fmla="*/ 1485409 h 1662368"/>
              <a:gd name="connsiteX31" fmla="*/ 2377666 w 3778605"/>
              <a:gd name="connsiteY31" fmla="*/ 1511107 h 1662368"/>
              <a:gd name="connsiteX32" fmla="*/ 2334994 w 3778605"/>
              <a:gd name="connsiteY32" fmla="*/ 1551168 h 1662368"/>
              <a:gd name="connsiteX33" fmla="*/ 2072332 w 3778605"/>
              <a:gd name="connsiteY33" fmla="*/ 1532009 h 1662368"/>
              <a:gd name="connsiteX34" fmla="*/ 2050532 w 3778605"/>
              <a:gd name="connsiteY34" fmla="*/ 1536694 h 1662368"/>
              <a:gd name="connsiteX35" fmla="*/ 1978651 w 3778605"/>
              <a:gd name="connsiteY35" fmla="*/ 1624811 h 1662368"/>
              <a:gd name="connsiteX36" fmla="*/ 1758286 w 3778605"/>
              <a:gd name="connsiteY36" fmla="*/ 1639920 h 1662368"/>
              <a:gd name="connsiteX37" fmla="*/ 1711410 w 3778605"/>
              <a:gd name="connsiteY37" fmla="*/ 1606003 h 1662368"/>
              <a:gd name="connsiteX38" fmla="*/ 1679784 w 3778605"/>
              <a:gd name="connsiteY38" fmla="*/ 1564410 h 1662368"/>
              <a:gd name="connsiteX39" fmla="*/ 1657807 w 3778605"/>
              <a:gd name="connsiteY39" fmla="*/ 1564516 h 1662368"/>
              <a:gd name="connsiteX40" fmla="*/ 1460863 w 3778605"/>
              <a:gd name="connsiteY40" fmla="*/ 1629777 h 1662368"/>
              <a:gd name="connsiteX41" fmla="*/ 1301181 w 3778605"/>
              <a:gd name="connsiteY41" fmla="*/ 1499819 h 1662368"/>
              <a:gd name="connsiteX42" fmla="*/ 1279274 w 3778605"/>
              <a:gd name="connsiteY42" fmla="*/ 1468157 h 1662368"/>
              <a:gd name="connsiteX43" fmla="*/ 1210739 w 3778605"/>
              <a:gd name="connsiteY43" fmla="*/ 1478441 h 1662368"/>
              <a:gd name="connsiteX44" fmla="*/ 1170449 w 3778605"/>
              <a:gd name="connsiteY44" fmla="*/ 1478829 h 1662368"/>
              <a:gd name="connsiteX45" fmla="*/ 1169916 w 3778605"/>
              <a:gd name="connsiteY45" fmla="*/ 1478578 h 1662368"/>
              <a:gd name="connsiteX46" fmla="*/ 1144532 w 3778605"/>
              <a:gd name="connsiteY46" fmla="*/ 1480491 h 1662368"/>
              <a:gd name="connsiteX47" fmla="*/ 1052626 w 3778605"/>
              <a:gd name="connsiteY47" fmla="*/ 1442883 h 1662368"/>
              <a:gd name="connsiteX48" fmla="*/ 1037003 w 3778605"/>
              <a:gd name="connsiteY48" fmla="*/ 1446240 h 1662368"/>
              <a:gd name="connsiteX49" fmla="*/ 985488 w 3778605"/>
              <a:gd name="connsiteY49" fmla="*/ 1509391 h 1662368"/>
              <a:gd name="connsiteX50" fmla="*/ 827560 w 3778605"/>
              <a:gd name="connsiteY50" fmla="*/ 1520219 h 1662368"/>
              <a:gd name="connsiteX51" fmla="*/ 793966 w 3778605"/>
              <a:gd name="connsiteY51" fmla="*/ 1495912 h 1662368"/>
              <a:gd name="connsiteX52" fmla="*/ 771300 w 3778605"/>
              <a:gd name="connsiteY52" fmla="*/ 1466104 h 1662368"/>
              <a:gd name="connsiteX53" fmla="*/ 755550 w 3778605"/>
              <a:gd name="connsiteY53" fmla="*/ 1466180 h 1662368"/>
              <a:gd name="connsiteX54" fmla="*/ 614407 w 3778605"/>
              <a:gd name="connsiteY54" fmla="*/ 1512950 h 1662368"/>
              <a:gd name="connsiteX55" fmla="*/ 499968 w 3778605"/>
              <a:gd name="connsiteY55" fmla="*/ 1419814 h 1662368"/>
              <a:gd name="connsiteX56" fmla="*/ 484268 w 3778605"/>
              <a:gd name="connsiteY56" fmla="*/ 1397123 h 1662368"/>
              <a:gd name="connsiteX57" fmla="*/ 435151 w 3778605"/>
              <a:gd name="connsiteY57" fmla="*/ 1404493 h 1662368"/>
              <a:gd name="connsiteX58" fmla="*/ 406277 w 3778605"/>
              <a:gd name="connsiteY58" fmla="*/ 1404771 h 1662368"/>
              <a:gd name="connsiteX59" fmla="*/ 356907 w 3778605"/>
              <a:gd name="connsiteY59" fmla="*/ 1352675 h 1662368"/>
              <a:gd name="connsiteX60" fmla="*/ 320536 w 3778605"/>
              <a:gd name="connsiteY60" fmla="*/ 1336749 h 1662368"/>
              <a:gd name="connsiteX61" fmla="*/ 208343 w 3778605"/>
              <a:gd name="connsiteY61" fmla="*/ 1318222 h 1662368"/>
              <a:gd name="connsiteX62" fmla="*/ 143640 w 3778605"/>
              <a:gd name="connsiteY62" fmla="*/ 1257299 h 1662368"/>
              <a:gd name="connsiteX63" fmla="*/ 132518 w 3778605"/>
              <a:gd name="connsiteY63" fmla="*/ 1229712 h 1662368"/>
              <a:gd name="connsiteX64" fmla="*/ 100119 w 3778605"/>
              <a:gd name="connsiteY64" fmla="*/ 1203949 h 1662368"/>
              <a:gd name="connsiteX65" fmla="*/ 0 w 3778605"/>
              <a:gd name="connsiteY65" fmla="*/ 958077 h 1662368"/>
              <a:gd name="connsiteX66" fmla="*/ 351963 w 3778605"/>
              <a:gd name="connsiteY66" fmla="*/ 606114 h 1662368"/>
              <a:gd name="connsiteX67" fmla="*/ 362218 w 3778605"/>
              <a:gd name="connsiteY67" fmla="*/ 607148 h 1662368"/>
              <a:gd name="connsiteX68" fmla="*/ 392231 w 3778605"/>
              <a:gd name="connsiteY68" fmla="*/ 559603 h 1662368"/>
              <a:gd name="connsiteX69" fmla="*/ 437776 w 3778605"/>
              <a:gd name="connsiteY69" fmla="*/ 523049 h 1662368"/>
              <a:gd name="connsiteX70" fmla="*/ 643995 w 3778605"/>
              <a:gd name="connsiteY70" fmla="*/ 531000 h 1662368"/>
              <a:gd name="connsiteX71" fmla="*/ 663063 w 3778605"/>
              <a:gd name="connsiteY71" fmla="*/ 540129 h 1662368"/>
              <a:gd name="connsiteX72" fmla="*/ 929064 w 3778605"/>
              <a:gd name="connsiteY72" fmla="*/ 374625 h 1662368"/>
              <a:gd name="connsiteX73" fmla="*/ 989435 w 3778605"/>
              <a:gd name="connsiteY73" fmla="*/ 347752 h 1662368"/>
              <a:gd name="connsiteX74" fmla="*/ 1422412 w 3778605"/>
              <a:gd name="connsiteY74" fmla="*/ 258889 h 1662368"/>
              <a:gd name="connsiteX75" fmla="*/ 1515103 w 3778605"/>
              <a:gd name="connsiteY75" fmla="*/ 450236 h 1662368"/>
              <a:gd name="connsiteX76" fmla="*/ 1542050 w 3778605"/>
              <a:gd name="connsiteY76" fmla="*/ 471586 h 1662368"/>
              <a:gd name="connsiteX77" fmla="*/ 1652927 w 3778605"/>
              <a:gd name="connsiteY77" fmla="*/ 489183 h 1662368"/>
              <a:gd name="connsiteX78" fmla="*/ 1670449 w 3778605"/>
              <a:gd name="connsiteY78" fmla="*/ 477181 h 1662368"/>
              <a:gd name="connsiteX79" fmla="*/ 1698058 w 3778605"/>
              <a:gd name="connsiteY79" fmla="*/ 393914 h 1662368"/>
              <a:gd name="connsiteX80" fmla="*/ 1874459 w 3778605"/>
              <a:gd name="connsiteY80" fmla="*/ 301369 h 1662368"/>
              <a:gd name="connsiteX81" fmla="*/ 1931958 w 3778605"/>
              <a:gd name="connsiteY81" fmla="*/ 315285 h 1662368"/>
              <a:gd name="connsiteX82" fmla="*/ 1950144 w 3778605"/>
              <a:gd name="connsiteY82" fmla="*/ 301444 h 1662368"/>
              <a:gd name="connsiteX83" fmla="*/ 1951027 w 3778605"/>
              <a:gd name="connsiteY83" fmla="*/ 245269 h 1662368"/>
              <a:gd name="connsiteX84" fmla="*/ 2064996 w 3778605"/>
              <a:gd name="connsiteY84" fmla="*/ 55321 h 1662368"/>
              <a:gd name="connsiteX85" fmla="*/ 2282699 w 3778605"/>
              <a:gd name="connsiteY85" fmla="*/ 11589 h 1662368"/>
              <a:gd name="connsiteX86" fmla="*/ 2465137 w 3778605"/>
              <a:gd name="connsiteY86" fmla="*/ 138442 h 1662368"/>
              <a:gd name="connsiteX87" fmla="*/ 2653922 w 3778605"/>
              <a:gd name="connsiteY87" fmla="*/ 113 h 166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778605" h="1662368">
                <a:moveTo>
                  <a:pt x="2653922" y="113"/>
                </a:moveTo>
                <a:cubicBezTo>
                  <a:pt x="2669490" y="619"/>
                  <a:pt x="2685657" y="2846"/>
                  <a:pt x="2702277" y="7098"/>
                </a:cubicBezTo>
                <a:cubicBezTo>
                  <a:pt x="2765888" y="30952"/>
                  <a:pt x="2813964" y="70856"/>
                  <a:pt x="2832149" y="138883"/>
                </a:cubicBezTo>
                <a:cubicBezTo>
                  <a:pt x="2837892" y="160308"/>
                  <a:pt x="2849157" y="157952"/>
                  <a:pt x="2865059" y="153976"/>
                </a:cubicBezTo>
                <a:cubicBezTo>
                  <a:pt x="2930289" y="137632"/>
                  <a:pt x="2990439" y="148381"/>
                  <a:pt x="3044405" y="189684"/>
                </a:cubicBezTo>
                <a:cubicBezTo>
                  <a:pt x="3061264" y="202641"/>
                  <a:pt x="3075989" y="217586"/>
                  <a:pt x="3086149" y="236582"/>
                </a:cubicBezTo>
                <a:cubicBezTo>
                  <a:pt x="3105144" y="270816"/>
                  <a:pt x="3118249" y="307112"/>
                  <a:pt x="3114053" y="346795"/>
                </a:cubicBezTo>
                <a:cubicBezTo>
                  <a:pt x="3111181" y="374183"/>
                  <a:pt x="3121120" y="380294"/>
                  <a:pt x="3145122" y="371459"/>
                </a:cubicBezTo>
                <a:cubicBezTo>
                  <a:pt x="3148950" y="370060"/>
                  <a:pt x="3153293" y="370133"/>
                  <a:pt x="3157491" y="369839"/>
                </a:cubicBezTo>
                <a:cubicBezTo>
                  <a:pt x="3227580" y="365201"/>
                  <a:pt x="3294135" y="374035"/>
                  <a:pt x="3352518" y="417694"/>
                </a:cubicBezTo>
                <a:cubicBezTo>
                  <a:pt x="3381452" y="439340"/>
                  <a:pt x="3406779" y="464298"/>
                  <a:pt x="3426804" y="494483"/>
                </a:cubicBezTo>
                <a:cubicBezTo>
                  <a:pt x="3437700" y="514067"/>
                  <a:pt x="3446462" y="534607"/>
                  <a:pt x="3454929" y="555296"/>
                </a:cubicBezTo>
                <a:lnTo>
                  <a:pt x="3462675" y="618467"/>
                </a:lnTo>
                <a:lnTo>
                  <a:pt x="3500635" y="622294"/>
                </a:lnTo>
                <a:cubicBezTo>
                  <a:pt x="3659272" y="654756"/>
                  <a:pt x="3778605" y="795117"/>
                  <a:pt x="3778605" y="963351"/>
                </a:cubicBezTo>
                <a:cubicBezTo>
                  <a:pt x="3778605" y="1059485"/>
                  <a:pt x="3739639" y="1146517"/>
                  <a:pt x="3676640" y="1209516"/>
                </a:cubicBezTo>
                <a:lnTo>
                  <a:pt x="3674944" y="1210915"/>
                </a:lnTo>
                <a:lnTo>
                  <a:pt x="3669558" y="1221839"/>
                </a:lnTo>
                <a:lnTo>
                  <a:pt x="3669558" y="1247556"/>
                </a:lnTo>
                <a:lnTo>
                  <a:pt x="3649508" y="1247556"/>
                </a:lnTo>
                <a:lnTo>
                  <a:pt x="3628192" y="1269831"/>
                </a:lnTo>
                <a:cubicBezTo>
                  <a:pt x="3587751" y="1304336"/>
                  <a:pt x="3536034" y="1327232"/>
                  <a:pt x="3477448" y="1332779"/>
                </a:cubicBezTo>
                <a:cubicBezTo>
                  <a:pt x="3463747" y="1334081"/>
                  <a:pt x="3455612" y="1338097"/>
                  <a:pt x="3449484" y="1351409"/>
                </a:cubicBezTo>
                <a:cubicBezTo>
                  <a:pt x="3397818" y="1463617"/>
                  <a:pt x="3264726" y="1502885"/>
                  <a:pt x="3158330" y="1437977"/>
                </a:cubicBezTo>
                <a:cubicBezTo>
                  <a:pt x="3140192" y="1426918"/>
                  <a:pt x="3140192" y="1426918"/>
                  <a:pt x="3137867" y="1447874"/>
                </a:cubicBezTo>
                <a:cubicBezTo>
                  <a:pt x="3127830" y="1537752"/>
                  <a:pt x="3047073" y="1611219"/>
                  <a:pt x="2954694" y="1615022"/>
                </a:cubicBezTo>
                <a:cubicBezTo>
                  <a:pt x="2883376" y="1617946"/>
                  <a:pt x="2825336" y="1592130"/>
                  <a:pt x="2781136" y="1536062"/>
                </a:cubicBezTo>
                <a:cubicBezTo>
                  <a:pt x="2774797" y="1528032"/>
                  <a:pt x="2770183" y="1522960"/>
                  <a:pt x="2760815" y="1532857"/>
                </a:cubicBezTo>
                <a:cubicBezTo>
                  <a:pt x="2683122" y="1614987"/>
                  <a:pt x="2550171" y="1606569"/>
                  <a:pt x="2467548" y="1536625"/>
                </a:cubicBezTo>
                <a:cubicBezTo>
                  <a:pt x="2449410" y="1521269"/>
                  <a:pt x="2430533" y="1482846"/>
                  <a:pt x="2403450" y="1485523"/>
                </a:cubicBezTo>
                <a:lnTo>
                  <a:pt x="2392946" y="1485409"/>
                </a:lnTo>
                <a:lnTo>
                  <a:pt x="2377666" y="1511107"/>
                </a:lnTo>
                <a:cubicBezTo>
                  <a:pt x="2365388" y="1526400"/>
                  <a:pt x="2350984" y="1539986"/>
                  <a:pt x="2334994" y="1551168"/>
                </a:cubicBezTo>
                <a:cubicBezTo>
                  <a:pt x="2259309" y="1604067"/>
                  <a:pt x="2139776" y="1593501"/>
                  <a:pt x="2072332" y="1532009"/>
                </a:cubicBezTo>
                <a:cubicBezTo>
                  <a:pt x="2059406" y="1520210"/>
                  <a:pt x="2057470" y="1520739"/>
                  <a:pt x="2050532" y="1536694"/>
                </a:cubicBezTo>
                <a:cubicBezTo>
                  <a:pt x="2034790" y="1572123"/>
                  <a:pt x="2010840" y="1602869"/>
                  <a:pt x="1978651" y="1624811"/>
                </a:cubicBezTo>
                <a:cubicBezTo>
                  <a:pt x="1915502" y="1667848"/>
                  <a:pt x="1826364" y="1675279"/>
                  <a:pt x="1758286" y="1639920"/>
                </a:cubicBezTo>
                <a:cubicBezTo>
                  <a:pt x="1741135" y="1630974"/>
                  <a:pt x="1725216" y="1619599"/>
                  <a:pt x="1711410" y="1606003"/>
                </a:cubicBezTo>
                <a:cubicBezTo>
                  <a:pt x="1698625" y="1593396"/>
                  <a:pt x="1691793" y="1577336"/>
                  <a:pt x="1679784" y="1564410"/>
                </a:cubicBezTo>
                <a:cubicBezTo>
                  <a:pt x="1670768" y="1554726"/>
                  <a:pt x="1665484" y="1554902"/>
                  <a:pt x="1657807" y="1564516"/>
                </a:cubicBezTo>
                <a:cubicBezTo>
                  <a:pt x="1612304" y="1621394"/>
                  <a:pt x="1530737" y="1640096"/>
                  <a:pt x="1460863" y="1629777"/>
                </a:cubicBezTo>
                <a:cubicBezTo>
                  <a:pt x="1388629" y="1619105"/>
                  <a:pt x="1326080" y="1568602"/>
                  <a:pt x="1301181" y="1499819"/>
                </a:cubicBezTo>
                <a:cubicBezTo>
                  <a:pt x="1296814" y="1487739"/>
                  <a:pt x="1292446" y="1473123"/>
                  <a:pt x="1279274" y="1468157"/>
                </a:cubicBezTo>
                <a:cubicBezTo>
                  <a:pt x="1261278" y="1461325"/>
                  <a:pt x="1229510" y="1476117"/>
                  <a:pt x="1210739" y="1478441"/>
                </a:cubicBezTo>
                <a:cubicBezTo>
                  <a:pt x="1197356" y="1480096"/>
                  <a:pt x="1183621" y="1481752"/>
                  <a:pt x="1170449" y="1478829"/>
                </a:cubicBezTo>
                <a:lnTo>
                  <a:pt x="1169916" y="1478578"/>
                </a:lnTo>
                <a:lnTo>
                  <a:pt x="1144532" y="1480491"/>
                </a:lnTo>
                <a:cubicBezTo>
                  <a:pt x="1110294" y="1477828"/>
                  <a:pt x="1076794" y="1464918"/>
                  <a:pt x="1052626" y="1442883"/>
                </a:cubicBezTo>
                <a:cubicBezTo>
                  <a:pt x="1043363" y="1434428"/>
                  <a:pt x="1041975" y="1434807"/>
                  <a:pt x="1037003" y="1446240"/>
                </a:cubicBezTo>
                <a:cubicBezTo>
                  <a:pt x="1025721" y="1471631"/>
                  <a:pt x="1008557" y="1493666"/>
                  <a:pt x="985488" y="1509391"/>
                </a:cubicBezTo>
                <a:cubicBezTo>
                  <a:pt x="940232" y="1540234"/>
                  <a:pt x="876349" y="1545560"/>
                  <a:pt x="827560" y="1520219"/>
                </a:cubicBezTo>
                <a:cubicBezTo>
                  <a:pt x="815268" y="1513808"/>
                  <a:pt x="803860" y="1505656"/>
                  <a:pt x="793966" y="1495912"/>
                </a:cubicBezTo>
                <a:cubicBezTo>
                  <a:pt x="784803" y="1486877"/>
                  <a:pt x="779906" y="1475367"/>
                  <a:pt x="771300" y="1466104"/>
                </a:cubicBezTo>
                <a:cubicBezTo>
                  <a:pt x="764838" y="1459163"/>
                  <a:pt x="761052" y="1459289"/>
                  <a:pt x="755550" y="1466180"/>
                </a:cubicBezTo>
                <a:cubicBezTo>
                  <a:pt x="722940" y="1506942"/>
                  <a:pt x="664483" y="1520345"/>
                  <a:pt x="614407" y="1512950"/>
                </a:cubicBezTo>
                <a:cubicBezTo>
                  <a:pt x="562639" y="1505302"/>
                  <a:pt x="517813" y="1469108"/>
                  <a:pt x="499968" y="1419814"/>
                </a:cubicBezTo>
                <a:cubicBezTo>
                  <a:pt x="496838" y="1411156"/>
                  <a:pt x="493708" y="1400681"/>
                  <a:pt x="484268" y="1397123"/>
                </a:cubicBezTo>
                <a:cubicBezTo>
                  <a:pt x="471371" y="1392226"/>
                  <a:pt x="448604" y="1402827"/>
                  <a:pt x="435151" y="1404493"/>
                </a:cubicBezTo>
                <a:cubicBezTo>
                  <a:pt x="425560" y="1405679"/>
                  <a:pt x="415716" y="1406865"/>
                  <a:pt x="406277" y="1404771"/>
                </a:cubicBezTo>
                <a:cubicBezTo>
                  <a:pt x="376796" y="1398284"/>
                  <a:pt x="374701" y="1371025"/>
                  <a:pt x="356907" y="1352675"/>
                </a:cubicBezTo>
                <a:cubicBezTo>
                  <a:pt x="346735" y="1342175"/>
                  <a:pt x="338709" y="1333493"/>
                  <a:pt x="320536" y="1336749"/>
                </a:cubicBezTo>
                <a:cubicBezTo>
                  <a:pt x="282902" y="1343488"/>
                  <a:pt x="241635" y="1337278"/>
                  <a:pt x="208343" y="1318222"/>
                </a:cubicBezTo>
                <a:cubicBezTo>
                  <a:pt x="182611" y="1303494"/>
                  <a:pt x="160507" y="1282198"/>
                  <a:pt x="143640" y="1257299"/>
                </a:cubicBezTo>
                <a:lnTo>
                  <a:pt x="132518" y="1229712"/>
                </a:lnTo>
                <a:lnTo>
                  <a:pt x="100119" y="1203949"/>
                </a:lnTo>
                <a:cubicBezTo>
                  <a:pt x="38173" y="1140508"/>
                  <a:pt x="0" y="1053751"/>
                  <a:pt x="0" y="958077"/>
                </a:cubicBezTo>
                <a:cubicBezTo>
                  <a:pt x="0" y="763693"/>
                  <a:pt x="157579" y="606114"/>
                  <a:pt x="351963" y="606114"/>
                </a:cubicBezTo>
                <a:lnTo>
                  <a:pt x="362218" y="607148"/>
                </a:lnTo>
                <a:lnTo>
                  <a:pt x="392231" y="559603"/>
                </a:lnTo>
                <a:cubicBezTo>
                  <a:pt x="404848" y="545210"/>
                  <a:pt x="419886" y="532915"/>
                  <a:pt x="437776" y="523049"/>
                </a:cubicBezTo>
                <a:cubicBezTo>
                  <a:pt x="508381" y="484029"/>
                  <a:pt x="576777" y="487857"/>
                  <a:pt x="643995" y="531000"/>
                </a:cubicBezTo>
                <a:cubicBezTo>
                  <a:pt x="649885" y="534828"/>
                  <a:pt x="654523" y="541676"/>
                  <a:pt x="663063" y="540129"/>
                </a:cubicBezTo>
                <a:cubicBezTo>
                  <a:pt x="690157" y="376097"/>
                  <a:pt x="825034" y="338255"/>
                  <a:pt x="929064" y="374625"/>
                </a:cubicBezTo>
                <a:cubicBezTo>
                  <a:pt x="971103" y="391632"/>
                  <a:pt x="971103" y="391632"/>
                  <a:pt x="989435" y="347752"/>
                </a:cubicBezTo>
                <a:cubicBezTo>
                  <a:pt x="1097072" y="148749"/>
                  <a:pt x="1303732" y="161486"/>
                  <a:pt x="1422412" y="258889"/>
                </a:cubicBezTo>
                <a:cubicBezTo>
                  <a:pt x="1477850" y="310720"/>
                  <a:pt x="1510981" y="373668"/>
                  <a:pt x="1515103" y="450236"/>
                </a:cubicBezTo>
                <a:cubicBezTo>
                  <a:pt x="1516209" y="469452"/>
                  <a:pt x="1526074" y="472249"/>
                  <a:pt x="1542050" y="471586"/>
                </a:cubicBezTo>
                <a:cubicBezTo>
                  <a:pt x="1580113" y="470041"/>
                  <a:pt x="1618103" y="469157"/>
                  <a:pt x="1652927" y="489183"/>
                </a:cubicBezTo>
                <a:cubicBezTo>
                  <a:pt x="1665590" y="496471"/>
                  <a:pt x="1669566" y="489035"/>
                  <a:pt x="1670449" y="477181"/>
                </a:cubicBezTo>
                <a:cubicBezTo>
                  <a:pt x="1672731" y="447143"/>
                  <a:pt x="1682303" y="419534"/>
                  <a:pt x="1698058" y="393914"/>
                </a:cubicBezTo>
                <a:cubicBezTo>
                  <a:pt x="1740317" y="331555"/>
                  <a:pt x="1797817" y="298204"/>
                  <a:pt x="1874459" y="301369"/>
                </a:cubicBezTo>
                <a:cubicBezTo>
                  <a:pt x="1893527" y="306156"/>
                  <a:pt x="1913406" y="308143"/>
                  <a:pt x="1931958" y="315285"/>
                </a:cubicBezTo>
                <a:cubicBezTo>
                  <a:pt x="1945653" y="320585"/>
                  <a:pt x="1951027" y="316389"/>
                  <a:pt x="1950144" y="301444"/>
                </a:cubicBezTo>
                <a:cubicBezTo>
                  <a:pt x="1949113" y="282743"/>
                  <a:pt x="1948671" y="263970"/>
                  <a:pt x="1951027" y="245269"/>
                </a:cubicBezTo>
                <a:cubicBezTo>
                  <a:pt x="1963102" y="166419"/>
                  <a:pt x="2003668" y="104649"/>
                  <a:pt x="2064996" y="55321"/>
                </a:cubicBezTo>
                <a:cubicBezTo>
                  <a:pt x="2130668" y="6656"/>
                  <a:pt x="2205469" y="-1000"/>
                  <a:pt x="2282699" y="11589"/>
                </a:cubicBezTo>
                <a:cubicBezTo>
                  <a:pt x="2349697" y="22485"/>
                  <a:pt x="2388643" y="52081"/>
                  <a:pt x="2465137" y="138442"/>
                </a:cubicBezTo>
                <a:cubicBezTo>
                  <a:pt x="2465331" y="77371"/>
                  <a:pt x="2544947" y="-3428"/>
                  <a:pt x="2653922" y="113"/>
                </a:cubicBezTo>
                <a:close/>
              </a:path>
            </a:pathLst>
          </a:custGeom>
          <a:gradFill>
            <a:gsLst>
              <a:gs pos="33000">
                <a:schemeClr val="bg1">
                  <a:alpha val="10000"/>
                </a:schemeClr>
              </a:gs>
              <a:gs pos="62000">
                <a:srgbClr val="FFFFFF">
                  <a:alpha val="70000"/>
                </a:srgbClr>
              </a:gs>
              <a:gs pos="0">
                <a:schemeClr val="bg1">
                  <a:alpha val="0"/>
                </a:schemeClr>
              </a:gs>
              <a:gs pos="100000">
                <a:schemeClr val="bg1">
                  <a:alpha val="90000"/>
                </a:schemeClr>
              </a:gs>
            </a:gsLst>
            <a:lin ang="16200000" scaled="1"/>
          </a:gradFill>
          <a:ln w="7224" cap="flat">
            <a:noFill/>
            <a:prstDash val="solid"/>
            <a:miter/>
          </a:ln>
        </p:spPr>
        <p:txBody>
          <a:bodyPr wrap="square" rtlCol="0" anchor="ctr">
            <a:noAutofit/>
          </a:bodyPr>
          <a:lstStyle/>
          <a:p>
            <a:endParaRPr lang="en-US" dirty="0"/>
          </a:p>
        </p:txBody>
      </p:sp>
      <p:sp>
        <p:nvSpPr>
          <p:cNvPr id="254" name="Freeform: Shape 253">
            <a:extLst>
              <a:ext uri="{FF2B5EF4-FFF2-40B4-BE49-F238E27FC236}">
                <a16:creationId xmlns:a16="http://schemas.microsoft.com/office/drawing/2014/main" id="{DF93F63E-F2F2-42A2-AB75-692721308097}"/>
              </a:ext>
            </a:extLst>
          </p:cNvPr>
          <p:cNvSpPr/>
          <p:nvPr/>
        </p:nvSpPr>
        <p:spPr>
          <a:xfrm flipH="1">
            <a:off x="1022685" y="1134369"/>
            <a:ext cx="2182880" cy="960341"/>
          </a:xfrm>
          <a:custGeom>
            <a:avLst/>
            <a:gdLst>
              <a:gd name="connsiteX0" fmla="*/ 2653922 w 3778605"/>
              <a:gd name="connsiteY0" fmla="*/ 113 h 1662368"/>
              <a:gd name="connsiteX1" fmla="*/ 2702277 w 3778605"/>
              <a:gd name="connsiteY1" fmla="*/ 7098 h 1662368"/>
              <a:gd name="connsiteX2" fmla="*/ 2832149 w 3778605"/>
              <a:gd name="connsiteY2" fmla="*/ 138883 h 1662368"/>
              <a:gd name="connsiteX3" fmla="*/ 2865059 w 3778605"/>
              <a:gd name="connsiteY3" fmla="*/ 153976 h 1662368"/>
              <a:gd name="connsiteX4" fmla="*/ 3044405 w 3778605"/>
              <a:gd name="connsiteY4" fmla="*/ 189684 h 1662368"/>
              <a:gd name="connsiteX5" fmla="*/ 3086149 w 3778605"/>
              <a:gd name="connsiteY5" fmla="*/ 236582 h 1662368"/>
              <a:gd name="connsiteX6" fmla="*/ 3114053 w 3778605"/>
              <a:gd name="connsiteY6" fmla="*/ 346795 h 1662368"/>
              <a:gd name="connsiteX7" fmla="*/ 3145122 w 3778605"/>
              <a:gd name="connsiteY7" fmla="*/ 371459 h 1662368"/>
              <a:gd name="connsiteX8" fmla="*/ 3157491 w 3778605"/>
              <a:gd name="connsiteY8" fmla="*/ 369839 h 1662368"/>
              <a:gd name="connsiteX9" fmla="*/ 3352518 w 3778605"/>
              <a:gd name="connsiteY9" fmla="*/ 417694 h 1662368"/>
              <a:gd name="connsiteX10" fmla="*/ 3426804 w 3778605"/>
              <a:gd name="connsiteY10" fmla="*/ 494483 h 1662368"/>
              <a:gd name="connsiteX11" fmla="*/ 3454929 w 3778605"/>
              <a:gd name="connsiteY11" fmla="*/ 555296 h 1662368"/>
              <a:gd name="connsiteX12" fmla="*/ 3462675 w 3778605"/>
              <a:gd name="connsiteY12" fmla="*/ 618467 h 1662368"/>
              <a:gd name="connsiteX13" fmla="*/ 3500635 w 3778605"/>
              <a:gd name="connsiteY13" fmla="*/ 622294 h 1662368"/>
              <a:gd name="connsiteX14" fmla="*/ 3778605 w 3778605"/>
              <a:gd name="connsiteY14" fmla="*/ 963351 h 1662368"/>
              <a:gd name="connsiteX15" fmla="*/ 3676640 w 3778605"/>
              <a:gd name="connsiteY15" fmla="*/ 1209516 h 1662368"/>
              <a:gd name="connsiteX16" fmla="*/ 3674944 w 3778605"/>
              <a:gd name="connsiteY16" fmla="*/ 1210915 h 1662368"/>
              <a:gd name="connsiteX17" fmla="*/ 3669558 w 3778605"/>
              <a:gd name="connsiteY17" fmla="*/ 1221839 h 1662368"/>
              <a:gd name="connsiteX18" fmla="*/ 3669558 w 3778605"/>
              <a:gd name="connsiteY18" fmla="*/ 1247556 h 1662368"/>
              <a:gd name="connsiteX19" fmla="*/ 3649508 w 3778605"/>
              <a:gd name="connsiteY19" fmla="*/ 1247556 h 1662368"/>
              <a:gd name="connsiteX20" fmla="*/ 3628192 w 3778605"/>
              <a:gd name="connsiteY20" fmla="*/ 1269831 h 1662368"/>
              <a:gd name="connsiteX21" fmla="*/ 3477448 w 3778605"/>
              <a:gd name="connsiteY21" fmla="*/ 1332779 h 1662368"/>
              <a:gd name="connsiteX22" fmla="*/ 3449484 w 3778605"/>
              <a:gd name="connsiteY22" fmla="*/ 1351409 h 1662368"/>
              <a:gd name="connsiteX23" fmla="*/ 3158330 w 3778605"/>
              <a:gd name="connsiteY23" fmla="*/ 1437977 h 1662368"/>
              <a:gd name="connsiteX24" fmla="*/ 3137867 w 3778605"/>
              <a:gd name="connsiteY24" fmla="*/ 1447874 h 1662368"/>
              <a:gd name="connsiteX25" fmla="*/ 2954694 w 3778605"/>
              <a:gd name="connsiteY25" fmla="*/ 1615022 h 1662368"/>
              <a:gd name="connsiteX26" fmla="*/ 2781136 w 3778605"/>
              <a:gd name="connsiteY26" fmla="*/ 1536062 h 1662368"/>
              <a:gd name="connsiteX27" fmla="*/ 2760815 w 3778605"/>
              <a:gd name="connsiteY27" fmla="*/ 1532857 h 1662368"/>
              <a:gd name="connsiteX28" fmla="*/ 2467548 w 3778605"/>
              <a:gd name="connsiteY28" fmla="*/ 1536625 h 1662368"/>
              <a:gd name="connsiteX29" fmla="*/ 2403450 w 3778605"/>
              <a:gd name="connsiteY29" fmla="*/ 1485523 h 1662368"/>
              <a:gd name="connsiteX30" fmla="*/ 2392946 w 3778605"/>
              <a:gd name="connsiteY30" fmla="*/ 1485409 h 1662368"/>
              <a:gd name="connsiteX31" fmla="*/ 2377666 w 3778605"/>
              <a:gd name="connsiteY31" fmla="*/ 1511107 h 1662368"/>
              <a:gd name="connsiteX32" fmla="*/ 2334994 w 3778605"/>
              <a:gd name="connsiteY32" fmla="*/ 1551168 h 1662368"/>
              <a:gd name="connsiteX33" fmla="*/ 2072332 w 3778605"/>
              <a:gd name="connsiteY33" fmla="*/ 1532009 h 1662368"/>
              <a:gd name="connsiteX34" fmla="*/ 2050532 w 3778605"/>
              <a:gd name="connsiteY34" fmla="*/ 1536694 h 1662368"/>
              <a:gd name="connsiteX35" fmla="*/ 1978651 w 3778605"/>
              <a:gd name="connsiteY35" fmla="*/ 1624811 h 1662368"/>
              <a:gd name="connsiteX36" fmla="*/ 1758286 w 3778605"/>
              <a:gd name="connsiteY36" fmla="*/ 1639920 h 1662368"/>
              <a:gd name="connsiteX37" fmla="*/ 1711410 w 3778605"/>
              <a:gd name="connsiteY37" fmla="*/ 1606003 h 1662368"/>
              <a:gd name="connsiteX38" fmla="*/ 1679784 w 3778605"/>
              <a:gd name="connsiteY38" fmla="*/ 1564410 h 1662368"/>
              <a:gd name="connsiteX39" fmla="*/ 1657807 w 3778605"/>
              <a:gd name="connsiteY39" fmla="*/ 1564516 h 1662368"/>
              <a:gd name="connsiteX40" fmla="*/ 1460863 w 3778605"/>
              <a:gd name="connsiteY40" fmla="*/ 1629777 h 1662368"/>
              <a:gd name="connsiteX41" fmla="*/ 1301181 w 3778605"/>
              <a:gd name="connsiteY41" fmla="*/ 1499819 h 1662368"/>
              <a:gd name="connsiteX42" fmla="*/ 1279274 w 3778605"/>
              <a:gd name="connsiteY42" fmla="*/ 1468157 h 1662368"/>
              <a:gd name="connsiteX43" fmla="*/ 1210739 w 3778605"/>
              <a:gd name="connsiteY43" fmla="*/ 1478441 h 1662368"/>
              <a:gd name="connsiteX44" fmla="*/ 1170449 w 3778605"/>
              <a:gd name="connsiteY44" fmla="*/ 1478829 h 1662368"/>
              <a:gd name="connsiteX45" fmla="*/ 1169916 w 3778605"/>
              <a:gd name="connsiteY45" fmla="*/ 1478578 h 1662368"/>
              <a:gd name="connsiteX46" fmla="*/ 1144532 w 3778605"/>
              <a:gd name="connsiteY46" fmla="*/ 1480491 h 1662368"/>
              <a:gd name="connsiteX47" fmla="*/ 1052626 w 3778605"/>
              <a:gd name="connsiteY47" fmla="*/ 1442883 h 1662368"/>
              <a:gd name="connsiteX48" fmla="*/ 1037003 w 3778605"/>
              <a:gd name="connsiteY48" fmla="*/ 1446240 h 1662368"/>
              <a:gd name="connsiteX49" fmla="*/ 985488 w 3778605"/>
              <a:gd name="connsiteY49" fmla="*/ 1509391 h 1662368"/>
              <a:gd name="connsiteX50" fmla="*/ 827560 w 3778605"/>
              <a:gd name="connsiteY50" fmla="*/ 1520219 h 1662368"/>
              <a:gd name="connsiteX51" fmla="*/ 793966 w 3778605"/>
              <a:gd name="connsiteY51" fmla="*/ 1495912 h 1662368"/>
              <a:gd name="connsiteX52" fmla="*/ 771300 w 3778605"/>
              <a:gd name="connsiteY52" fmla="*/ 1466104 h 1662368"/>
              <a:gd name="connsiteX53" fmla="*/ 755550 w 3778605"/>
              <a:gd name="connsiteY53" fmla="*/ 1466180 h 1662368"/>
              <a:gd name="connsiteX54" fmla="*/ 614407 w 3778605"/>
              <a:gd name="connsiteY54" fmla="*/ 1512950 h 1662368"/>
              <a:gd name="connsiteX55" fmla="*/ 499968 w 3778605"/>
              <a:gd name="connsiteY55" fmla="*/ 1419814 h 1662368"/>
              <a:gd name="connsiteX56" fmla="*/ 484268 w 3778605"/>
              <a:gd name="connsiteY56" fmla="*/ 1397123 h 1662368"/>
              <a:gd name="connsiteX57" fmla="*/ 435151 w 3778605"/>
              <a:gd name="connsiteY57" fmla="*/ 1404493 h 1662368"/>
              <a:gd name="connsiteX58" fmla="*/ 406277 w 3778605"/>
              <a:gd name="connsiteY58" fmla="*/ 1404771 h 1662368"/>
              <a:gd name="connsiteX59" fmla="*/ 356907 w 3778605"/>
              <a:gd name="connsiteY59" fmla="*/ 1352675 h 1662368"/>
              <a:gd name="connsiteX60" fmla="*/ 320536 w 3778605"/>
              <a:gd name="connsiteY60" fmla="*/ 1336749 h 1662368"/>
              <a:gd name="connsiteX61" fmla="*/ 208343 w 3778605"/>
              <a:gd name="connsiteY61" fmla="*/ 1318222 h 1662368"/>
              <a:gd name="connsiteX62" fmla="*/ 143640 w 3778605"/>
              <a:gd name="connsiteY62" fmla="*/ 1257299 h 1662368"/>
              <a:gd name="connsiteX63" fmla="*/ 132518 w 3778605"/>
              <a:gd name="connsiteY63" fmla="*/ 1229712 h 1662368"/>
              <a:gd name="connsiteX64" fmla="*/ 100119 w 3778605"/>
              <a:gd name="connsiteY64" fmla="*/ 1203949 h 1662368"/>
              <a:gd name="connsiteX65" fmla="*/ 0 w 3778605"/>
              <a:gd name="connsiteY65" fmla="*/ 958077 h 1662368"/>
              <a:gd name="connsiteX66" fmla="*/ 351963 w 3778605"/>
              <a:gd name="connsiteY66" fmla="*/ 606114 h 1662368"/>
              <a:gd name="connsiteX67" fmla="*/ 362218 w 3778605"/>
              <a:gd name="connsiteY67" fmla="*/ 607148 h 1662368"/>
              <a:gd name="connsiteX68" fmla="*/ 392231 w 3778605"/>
              <a:gd name="connsiteY68" fmla="*/ 559603 h 1662368"/>
              <a:gd name="connsiteX69" fmla="*/ 437776 w 3778605"/>
              <a:gd name="connsiteY69" fmla="*/ 523049 h 1662368"/>
              <a:gd name="connsiteX70" fmla="*/ 643995 w 3778605"/>
              <a:gd name="connsiteY70" fmla="*/ 531000 h 1662368"/>
              <a:gd name="connsiteX71" fmla="*/ 663063 w 3778605"/>
              <a:gd name="connsiteY71" fmla="*/ 540129 h 1662368"/>
              <a:gd name="connsiteX72" fmla="*/ 929064 w 3778605"/>
              <a:gd name="connsiteY72" fmla="*/ 374625 h 1662368"/>
              <a:gd name="connsiteX73" fmla="*/ 989435 w 3778605"/>
              <a:gd name="connsiteY73" fmla="*/ 347752 h 1662368"/>
              <a:gd name="connsiteX74" fmla="*/ 1422412 w 3778605"/>
              <a:gd name="connsiteY74" fmla="*/ 258889 h 1662368"/>
              <a:gd name="connsiteX75" fmla="*/ 1515103 w 3778605"/>
              <a:gd name="connsiteY75" fmla="*/ 450236 h 1662368"/>
              <a:gd name="connsiteX76" fmla="*/ 1542050 w 3778605"/>
              <a:gd name="connsiteY76" fmla="*/ 471586 h 1662368"/>
              <a:gd name="connsiteX77" fmla="*/ 1652927 w 3778605"/>
              <a:gd name="connsiteY77" fmla="*/ 489183 h 1662368"/>
              <a:gd name="connsiteX78" fmla="*/ 1670449 w 3778605"/>
              <a:gd name="connsiteY78" fmla="*/ 477181 h 1662368"/>
              <a:gd name="connsiteX79" fmla="*/ 1698058 w 3778605"/>
              <a:gd name="connsiteY79" fmla="*/ 393914 h 1662368"/>
              <a:gd name="connsiteX80" fmla="*/ 1874459 w 3778605"/>
              <a:gd name="connsiteY80" fmla="*/ 301369 h 1662368"/>
              <a:gd name="connsiteX81" fmla="*/ 1931958 w 3778605"/>
              <a:gd name="connsiteY81" fmla="*/ 315285 h 1662368"/>
              <a:gd name="connsiteX82" fmla="*/ 1950144 w 3778605"/>
              <a:gd name="connsiteY82" fmla="*/ 301444 h 1662368"/>
              <a:gd name="connsiteX83" fmla="*/ 1951027 w 3778605"/>
              <a:gd name="connsiteY83" fmla="*/ 245269 h 1662368"/>
              <a:gd name="connsiteX84" fmla="*/ 2064996 w 3778605"/>
              <a:gd name="connsiteY84" fmla="*/ 55321 h 1662368"/>
              <a:gd name="connsiteX85" fmla="*/ 2282699 w 3778605"/>
              <a:gd name="connsiteY85" fmla="*/ 11589 h 1662368"/>
              <a:gd name="connsiteX86" fmla="*/ 2465137 w 3778605"/>
              <a:gd name="connsiteY86" fmla="*/ 138442 h 1662368"/>
              <a:gd name="connsiteX87" fmla="*/ 2653922 w 3778605"/>
              <a:gd name="connsiteY87" fmla="*/ 113 h 1662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778605" h="1662368">
                <a:moveTo>
                  <a:pt x="2653922" y="113"/>
                </a:moveTo>
                <a:cubicBezTo>
                  <a:pt x="2669490" y="619"/>
                  <a:pt x="2685657" y="2846"/>
                  <a:pt x="2702277" y="7098"/>
                </a:cubicBezTo>
                <a:cubicBezTo>
                  <a:pt x="2765888" y="30952"/>
                  <a:pt x="2813964" y="70856"/>
                  <a:pt x="2832149" y="138883"/>
                </a:cubicBezTo>
                <a:cubicBezTo>
                  <a:pt x="2837892" y="160308"/>
                  <a:pt x="2849157" y="157952"/>
                  <a:pt x="2865059" y="153976"/>
                </a:cubicBezTo>
                <a:cubicBezTo>
                  <a:pt x="2930289" y="137632"/>
                  <a:pt x="2990439" y="148381"/>
                  <a:pt x="3044405" y="189684"/>
                </a:cubicBezTo>
                <a:cubicBezTo>
                  <a:pt x="3061264" y="202641"/>
                  <a:pt x="3075989" y="217586"/>
                  <a:pt x="3086149" y="236582"/>
                </a:cubicBezTo>
                <a:cubicBezTo>
                  <a:pt x="3105144" y="270816"/>
                  <a:pt x="3118249" y="307112"/>
                  <a:pt x="3114053" y="346795"/>
                </a:cubicBezTo>
                <a:cubicBezTo>
                  <a:pt x="3111181" y="374183"/>
                  <a:pt x="3121120" y="380294"/>
                  <a:pt x="3145122" y="371459"/>
                </a:cubicBezTo>
                <a:cubicBezTo>
                  <a:pt x="3148950" y="370060"/>
                  <a:pt x="3153293" y="370133"/>
                  <a:pt x="3157491" y="369839"/>
                </a:cubicBezTo>
                <a:cubicBezTo>
                  <a:pt x="3227580" y="365201"/>
                  <a:pt x="3294135" y="374035"/>
                  <a:pt x="3352518" y="417694"/>
                </a:cubicBezTo>
                <a:cubicBezTo>
                  <a:pt x="3381452" y="439340"/>
                  <a:pt x="3406779" y="464298"/>
                  <a:pt x="3426804" y="494483"/>
                </a:cubicBezTo>
                <a:cubicBezTo>
                  <a:pt x="3437700" y="514067"/>
                  <a:pt x="3446462" y="534607"/>
                  <a:pt x="3454929" y="555296"/>
                </a:cubicBezTo>
                <a:lnTo>
                  <a:pt x="3462675" y="618467"/>
                </a:lnTo>
                <a:lnTo>
                  <a:pt x="3500635" y="622294"/>
                </a:lnTo>
                <a:cubicBezTo>
                  <a:pt x="3659272" y="654756"/>
                  <a:pt x="3778605" y="795117"/>
                  <a:pt x="3778605" y="963351"/>
                </a:cubicBezTo>
                <a:cubicBezTo>
                  <a:pt x="3778605" y="1059485"/>
                  <a:pt x="3739639" y="1146517"/>
                  <a:pt x="3676640" y="1209516"/>
                </a:cubicBezTo>
                <a:lnTo>
                  <a:pt x="3674944" y="1210915"/>
                </a:lnTo>
                <a:lnTo>
                  <a:pt x="3669558" y="1221839"/>
                </a:lnTo>
                <a:lnTo>
                  <a:pt x="3669558" y="1247556"/>
                </a:lnTo>
                <a:lnTo>
                  <a:pt x="3649508" y="1247556"/>
                </a:lnTo>
                <a:lnTo>
                  <a:pt x="3628192" y="1269831"/>
                </a:lnTo>
                <a:cubicBezTo>
                  <a:pt x="3587751" y="1304336"/>
                  <a:pt x="3536034" y="1327232"/>
                  <a:pt x="3477448" y="1332779"/>
                </a:cubicBezTo>
                <a:cubicBezTo>
                  <a:pt x="3463747" y="1334081"/>
                  <a:pt x="3455612" y="1338097"/>
                  <a:pt x="3449484" y="1351409"/>
                </a:cubicBezTo>
                <a:cubicBezTo>
                  <a:pt x="3397818" y="1463617"/>
                  <a:pt x="3264726" y="1502885"/>
                  <a:pt x="3158330" y="1437977"/>
                </a:cubicBezTo>
                <a:cubicBezTo>
                  <a:pt x="3140192" y="1426918"/>
                  <a:pt x="3140192" y="1426918"/>
                  <a:pt x="3137867" y="1447874"/>
                </a:cubicBezTo>
                <a:cubicBezTo>
                  <a:pt x="3127830" y="1537752"/>
                  <a:pt x="3047073" y="1611219"/>
                  <a:pt x="2954694" y="1615022"/>
                </a:cubicBezTo>
                <a:cubicBezTo>
                  <a:pt x="2883376" y="1617946"/>
                  <a:pt x="2825336" y="1592130"/>
                  <a:pt x="2781136" y="1536062"/>
                </a:cubicBezTo>
                <a:cubicBezTo>
                  <a:pt x="2774797" y="1528032"/>
                  <a:pt x="2770183" y="1522960"/>
                  <a:pt x="2760815" y="1532857"/>
                </a:cubicBezTo>
                <a:cubicBezTo>
                  <a:pt x="2683122" y="1614987"/>
                  <a:pt x="2550171" y="1606569"/>
                  <a:pt x="2467548" y="1536625"/>
                </a:cubicBezTo>
                <a:cubicBezTo>
                  <a:pt x="2449410" y="1521269"/>
                  <a:pt x="2430533" y="1482846"/>
                  <a:pt x="2403450" y="1485523"/>
                </a:cubicBezTo>
                <a:lnTo>
                  <a:pt x="2392946" y="1485409"/>
                </a:lnTo>
                <a:lnTo>
                  <a:pt x="2377666" y="1511107"/>
                </a:lnTo>
                <a:cubicBezTo>
                  <a:pt x="2365388" y="1526400"/>
                  <a:pt x="2350984" y="1539986"/>
                  <a:pt x="2334994" y="1551168"/>
                </a:cubicBezTo>
                <a:cubicBezTo>
                  <a:pt x="2259309" y="1604067"/>
                  <a:pt x="2139776" y="1593501"/>
                  <a:pt x="2072332" y="1532009"/>
                </a:cubicBezTo>
                <a:cubicBezTo>
                  <a:pt x="2059406" y="1520210"/>
                  <a:pt x="2057470" y="1520739"/>
                  <a:pt x="2050532" y="1536694"/>
                </a:cubicBezTo>
                <a:cubicBezTo>
                  <a:pt x="2034790" y="1572123"/>
                  <a:pt x="2010840" y="1602869"/>
                  <a:pt x="1978651" y="1624811"/>
                </a:cubicBezTo>
                <a:cubicBezTo>
                  <a:pt x="1915502" y="1667848"/>
                  <a:pt x="1826364" y="1675279"/>
                  <a:pt x="1758286" y="1639920"/>
                </a:cubicBezTo>
                <a:cubicBezTo>
                  <a:pt x="1741135" y="1630974"/>
                  <a:pt x="1725216" y="1619599"/>
                  <a:pt x="1711410" y="1606003"/>
                </a:cubicBezTo>
                <a:cubicBezTo>
                  <a:pt x="1698625" y="1593396"/>
                  <a:pt x="1691793" y="1577336"/>
                  <a:pt x="1679784" y="1564410"/>
                </a:cubicBezTo>
                <a:cubicBezTo>
                  <a:pt x="1670768" y="1554726"/>
                  <a:pt x="1665484" y="1554902"/>
                  <a:pt x="1657807" y="1564516"/>
                </a:cubicBezTo>
                <a:cubicBezTo>
                  <a:pt x="1612304" y="1621394"/>
                  <a:pt x="1530737" y="1640096"/>
                  <a:pt x="1460863" y="1629777"/>
                </a:cubicBezTo>
                <a:cubicBezTo>
                  <a:pt x="1388629" y="1619105"/>
                  <a:pt x="1326080" y="1568602"/>
                  <a:pt x="1301181" y="1499819"/>
                </a:cubicBezTo>
                <a:cubicBezTo>
                  <a:pt x="1296814" y="1487739"/>
                  <a:pt x="1292446" y="1473123"/>
                  <a:pt x="1279274" y="1468157"/>
                </a:cubicBezTo>
                <a:cubicBezTo>
                  <a:pt x="1261278" y="1461325"/>
                  <a:pt x="1229510" y="1476117"/>
                  <a:pt x="1210739" y="1478441"/>
                </a:cubicBezTo>
                <a:cubicBezTo>
                  <a:pt x="1197356" y="1480096"/>
                  <a:pt x="1183621" y="1481752"/>
                  <a:pt x="1170449" y="1478829"/>
                </a:cubicBezTo>
                <a:lnTo>
                  <a:pt x="1169916" y="1478578"/>
                </a:lnTo>
                <a:lnTo>
                  <a:pt x="1144532" y="1480491"/>
                </a:lnTo>
                <a:cubicBezTo>
                  <a:pt x="1110294" y="1477828"/>
                  <a:pt x="1076794" y="1464918"/>
                  <a:pt x="1052626" y="1442883"/>
                </a:cubicBezTo>
                <a:cubicBezTo>
                  <a:pt x="1043363" y="1434428"/>
                  <a:pt x="1041975" y="1434807"/>
                  <a:pt x="1037003" y="1446240"/>
                </a:cubicBezTo>
                <a:cubicBezTo>
                  <a:pt x="1025721" y="1471631"/>
                  <a:pt x="1008557" y="1493666"/>
                  <a:pt x="985488" y="1509391"/>
                </a:cubicBezTo>
                <a:cubicBezTo>
                  <a:pt x="940232" y="1540234"/>
                  <a:pt x="876349" y="1545560"/>
                  <a:pt x="827560" y="1520219"/>
                </a:cubicBezTo>
                <a:cubicBezTo>
                  <a:pt x="815268" y="1513808"/>
                  <a:pt x="803860" y="1505656"/>
                  <a:pt x="793966" y="1495912"/>
                </a:cubicBezTo>
                <a:cubicBezTo>
                  <a:pt x="784803" y="1486877"/>
                  <a:pt x="779906" y="1475367"/>
                  <a:pt x="771300" y="1466104"/>
                </a:cubicBezTo>
                <a:cubicBezTo>
                  <a:pt x="764838" y="1459163"/>
                  <a:pt x="761052" y="1459289"/>
                  <a:pt x="755550" y="1466180"/>
                </a:cubicBezTo>
                <a:cubicBezTo>
                  <a:pt x="722940" y="1506942"/>
                  <a:pt x="664483" y="1520345"/>
                  <a:pt x="614407" y="1512950"/>
                </a:cubicBezTo>
                <a:cubicBezTo>
                  <a:pt x="562639" y="1505302"/>
                  <a:pt x="517813" y="1469108"/>
                  <a:pt x="499968" y="1419814"/>
                </a:cubicBezTo>
                <a:cubicBezTo>
                  <a:pt x="496838" y="1411156"/>
                  <a:pt x="493708" y="1400681"/>
                  <a:pt x="484268" y="1397123"/>
                </a:cubicBezTo>
                <a:cubicBezTo>
                  <a:pt x="471371" y="1392226"/>
                  <a:pt x="448604" y="1402827"/>
                  <a:pt x="435151" y="1404493"/>
                </a:cubicBezTo>
                <a:cubicBezTo>
                  <a:pt x="425560" y="1405679"/>
                  <a:pt x="415716" y="1406865"/>
                  <a:pt x="406277" y="1404771"/>
                </a:cubicBezTo>
                <a:cubicBezTo>
                  <a:pt x="376796" y="1398284"/>
                  <a:pt x="374701" y="1371025"/>
                  <a:pt x="356907" y="1352675"/>
                </a:cubicBezTo>
                <a:cubicBezTo>
                  <a:pt x="346735" y="1342175"/>
                  <a:pt x="338709" y="1333493"/>
                  <a:pt x="320536" y="1336749"/>
                </a:cubicBezTo>
                <a:cubicBezTo>
                  <a:pt x="282902" y="1343488"/>
                  <a:pt x="241635" y="1337278"/>
                  <a:pt x="208343" y="1318222"/>
                </a:cubicBezTo>
                <a:cubicBezTo>
                  <a:pt x="182611" y="1303494"/>
                  <a:pt x="160507" y="1282198"/>
                  <a:pt x="143640" y="1257299"/>
                </a:cubicBezTo>
                <a:lnTo>
                  <a:pt x="132518" y="1229712"/>
                </a:lnTo>
                <a:lnTo>
                  <a:pt x="100119" y="1203949"/>
                </a:lnTo>
                <a:cubicBezTo>
                  <a:pt x="38173" y="1140508"/>
                  <a:pt x="0" y="1053751"/>
                  <a:pt x="0" y="958077"/>
                </a:cubicBezTo>
                <a:cubicBezTo>
                  <a:pt x="0" y="763693"/>
                  <a:pt x="157579" y="606114"/>
                  <a:pt x="351963" y="606114"/>
                </a:cubicBezTo>
                <a:lnTo>
                  <a:pt x="362218" y="607148"/>
                </a:lnTo>
                <a:lnTo>
                  <a:pt x="392231" y="559603"/>
                </a:lnTo>
                <a:cubicBezTo>
                  <a:pt x="404848" y="545210"/>
                  <a:pt x="419886" y="532915"/>
                  <a:pt x="437776" y="523049"/>
                </a:cubicBezTo>
                <a:cubicBezTo>
                  <a:pt x="508381" y="484029"/>
                  <a:pt x="576777" y="487857"/>
                  <a:pt x="643995" y="531000"/>
                </a:cubicBezTo>
                <a:cubicBezTo>
                  <a:pt x="649885" y="534828"/>
                  <a:pt x="654523" y="541676"/>
                  <a:pt x="663063" y="540129"/>
                </a:cubicBezTo>
                <a:cubicBezTo>
                  <a:pt x="690157" y="376097"/>
                  <a:pt x="825034" y="338255"/>
                  <a:pt x="929064" y="374625"/>
                </a:cubicBezTo>
                <a:cubicBezTo>
                  <a:pt x="971103" y="391632"/>
                  <a:pt x="971103" y="391632"/>
                  <a:pt x="989435" y="347752"/>
                </a:cubicBezTo>
                <a:cubicBezTo>
                  <a:pt x="1097072" y="148749"/>
                  <a:pt x="1303732" y="161486"/>
                  <a:pt x="1422412" y="258889"/>
                </a:cubicBezTo>
                <a:cubicBezTo>
                  <a:pt x="1477850" y="310720"/>
                  <a:pt x="1510981" y="373668"/>
                  <a:pt x="1515103" y="450236"/>
                </a:cubicBezTo>
                <a:cubicBezTo>
                  <a:pt x="1516209" y="469452"/>
                  <a:pt x="1526074" y="472249"/>
                  <a:pt x="1542050" y="471586"/>
                </a:cubicBezTo>
                <a:cubicBezTo>
                  <a:pt x="1580113" y="470041"/>
                  <a:pt x="1618103" y="469157"/>
                  <a:pt x="1652927" y="489183"/>
                </a:cubicBezTo>
                <a:cubicBezTo>
                  <a:pt x="1665590" y="496471"/>
                  <a:pt x="1669566" y="489035"/>
                  <a:pt x="1670449" y="477181"/>
                </a:cubicBezTo>
                <a:cubicBezTo>
                  <a:pt x="1672731" y="447143"/>
                  <a:pt x="1682303" y="419534"/>
                  <a:pt x="1698058" y="393914"/>
                </a:cubicBezTo>
                <a:cubicBezTo>
                  <a:pt x="1740317" y="331555"/>
                  <a:pt x="1797817" y="298204"/>
                  <a:pt x="1874459" y="301369"/>
                </a:cubicBezTo>
                <a:cubicBezTo>
                  <a:pt x="1893527" y="306156"/>
                  <a:pt x="1913406" y="308143"/>
                  <a:pt x="1931958" y="315285"/>
                </a:cubicBezTo>
                <a:cubicBezTo>
                  <a:pt x="1945653" y="320585"/>
                  <a:pt x="1951027" y="316389"/>
                  <a:pt x="1950144" y="301444"/>
                </a:cubicBezTo>
                <a:cubicBezTo>
                  <a:pt x="1949113" y="282743"/>
                  <a:pt x="1948671" y="263970"/>
                  <a:pt x="1951027" y="245269"/>
                </a:cubicBezTo>
                <a:cubicBezTo>
                  <a:pt x="1963102" y="166419"/>
                  <a:pt x="2003668" y="104649"/>
                  <a:pt x="2064996" y="55321"/>
                </a:cubicBezTo>
                <a:cubicBezTo>
                  <a:pt x="2130668" y="6656"/>
                  <a:pt x="2205469" y="-1000"/>
                  <a:pt x="2282699" y="11589"/>
                </a:cubicBezTo>
                <a:cubicBezTo>
                  <a:pt x="2349697" y="22485"/>
                  <a:pt x="2388643" y="52081"/>
                  <a:pt x="2465137" y="138442"/>
                </a:cubicBezTo>
                <a:cubicBezTo>
                  <a:pt x="2465331" y="77371"/>
                  <a:pt x="2544947" y="-3428"/>
                  <a:pt x="2653922" y="113"/>
                </a:cubicBezTo>
                <a:close/>
              </a:path>
            </a:pathLst>
          </a:custGeom>
          <a:gradFill>
            <a:gsLst>
              <a:gs pos="33000">
                <a:schemeClr val="bg1">
                  <a:alpha val="10000"/>
                </a:schemeClr>
              </a:gs>
              <a:gs pos="62000">
                <a:srgbClr val="FFFFFF">
                  <a:alpha val="70000"/>
                </a:srgbClr>
              </a:gs>
              <a:gs pos="0">
                <a:schemeClr val="bg1">
                  <a:alpha val="0"/>
                </a:schemeClr>
              </a:gs>
              <a:gs pos="100000">
                <a:schemeClr val="bg1">
                  <a:alpha val="90000"/>
                </a:schemeClr>
              </a:gs>
            </a:gsLst>
            <a:lin ang="16200000" scaled="1"/>
          </a:gradFill>
          <a:ln w="7224" cap="flat">
            <a:noFill/>
            <a:prstDash val="solid"/>
            <a:miter/>
          </a:ln>
        </p:spPr>
        <p:txBody>
          <a:bodyPr wrap="square" rtlCol="0" anchor="ctr">
            <a:noAutofit/>
          </a:bodyPr>
          <a:lstStyle/>
          <a:p>
            <a:endParaRPr lang="en-US" dirty="0"/>
          </a:p>
        </p:txBody>
      </p:sp>
      <p:sp>
        <p:nvSpPr>
          <p:cNvPr id="237" name="Freeform: Shape 236">
            <a:extLst>
              <a:ext uri="{FF2B5EF4-FFF2-40B4-BE49-F238E27FC236}">
                <a16:creationId xmlns:a16="http://schemas.microsoft.com/office/drawing/2014/main" id="{EF88725C-CFF3-4393-B488-F4A78101B279}"/>
              </a:ext>
            </a:extLst>
          </p:cNvPr>
          <p:cNvSpPr/>
          <p:nvPr/>
        </p:nvSpPr>
        <p:spPr>
          <a:xfrm>
            <a:off x="2797484" y="1724498"/>
            <a:ext cx="517484" cy="690407"/>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3">
              <a:lumMod val="60000"/>
              <a:lumOff val="40000"/>
            </a:schemeClr>
          </a:solidFill>
          <a:ln w="8363" cap="flat">
            <a:noFill/>
            <a:prstDash val="solid"/>
            <a:miter/>
          </a:ln>
          <a:scene3d>
            <a:camera prst="isometricOffAxis1Right">
              <a:rot lat="600000" lon="20400000" rev="0"/>
            </a:camera>
            <a:lightRig rig="flood" dir="t"/>
          </a:scene3d>
          <a:sp3d extrusionH="95250" prstMaterial="dkEdge">
            <a:extrusionClr>
              <a:schemeClr val="accent3"/>
            </a:extrusionClr>
          </a:sp3d>
        </p:spPr>
        <p:txBody>
          <a:bodyPr rtlCol="0" anchor="ctr"/>
          <a:lstStyle/>
          <a:p>
            <a:endParaRPr lang="en-US"/>
          </a:p>
        </p:txBody>
      </p:sp>
      <p:grpSp>
        <p:nvGrpSpPr>
          <p:cNvPr id="6" name="Group 5">
            <a:extLst>
              <a:ext uri="{FF2B5EF4-FFF2-40B4-BE49-F238E27FC236}">
                <a16:creationId xmlns:a16="http://schemas.microsoft.com/office/drawing/2014/main" id="{8F6805D3-53B8-49A8-A5B5-C05D2B2F4279}"/>
              </a:ext>
            </a:extLst>
          </p:cNvPr>
          <p:cNvGrpSpPr/>
          <p:nvPr/>
        </p:nvGrpSpPr>
        <p:grpSpPr>
          <a:xfrm>
            <a:off x="489965" y="3308866"/>
            <a:ext cx="3019091" cy="2832258"/>
            <a:chOff x="916503" y="173245"/>
            <a:chExt cx="6788222" cy="6368141"/>
          </a:xfrm>
        </p:grpSpPr>
        <p:grpSp>
          <p:nvGrpSpPr>
            <p:cNvPr id="138" name="Group 137">
              <a:extLst>
                <a:ext uri="{FF2B5EF4-FFF2-40B4-BE49-F238E27FC236}">
                  <a16:creationId xmlns:a16="http://schemas.microsoft.com/office/drawing/2014/main" id="{A9336707-E83E-4CAC-BD92-C36517717D5C}"/>
                </a:ext>
              </a:extLst>
            </p:cNvPr>
            <p:cNvGrpSpPr/>
            <p:nvPr/>
          </p:nvGrpSpPr>
          <p:grpSpPr>
            <a:xfrm>
              <a:off x="5231831" y="3428023"/>
              <a:ext cx="2472894" cy="2413102"/>
              <a:chOff x="5231831" y="3428023"/>
              <a:chExt cx="2472894" cy="2413102"/>
            </a:xfrm>
          </p:grpSpPr>
          <p:grpSp>
            <p:nvGrpSpPr>
              <p:cNvPr id="139" name="Group 138">
                <a:extLst>
                  <a:ext uri="{FF2B5EF4-FFF2-40B4-BE49-F238E27FC236}">
                    <a16:creationId xmlns:a16="http://schemas.microsoft.com/office/drawing/2014/main" id="{A8B2C749-02D9-4D7D-B58E-E1DBF999FBEF}"/>
                  </a:ext>
                </a:extLst>
              </p:cNvPr>
              <p:cNvGrpSpPr/>
              <p:nvPr/>
            </p:nvGrpSpPr>
            <p:grpSpPr>
              <a:xfrm>
                <a:off x="5231831" y="3428023"/>
                <a:ext cx="2472894" cy="2413102"/>
                <a:chOff x="5231831" y="3428023"/>
                <a:chExt cx="2472894" cy="2413102"/>
              </a:xfrm>
            </p:grpSpPr>
            <p:grpSp>
              <p:nvGrpSpPr>
                <p:cNvPr id="153" name="Group 152">
                  <a:extLst>
                    <a:ext uri="{FF2B5EF4-FFF2-40B4-BE49-F238E27FC236}">
                      <a16:creationId xmlns:a16="http://schemas.microsoft.com/office/drawing/2014/main" id="{6AD7451D-6B1E-435E-ADA7-BC0C16AE3835}"/>
                    </a:ext>
                  </a:extLst>
                </p:cNvPr>
                <p:cNvGrpSpPr/>
                <p:nvPr/>
              </p:nvGrpSpPr>
              <p:grpSpPr>
                <a:xfrm>
                  <a:off x="5231831" y="3428023"/>
                  <a:ext cx="2472894" cy="2413102"/>
                  <a:chOff x="7183539" y="3588026"/>
                  <a:chExt cx="2663686" cy="2599281"/>
                </a:xfrm>
                <a:effectLst/>
              </p:grpSpPr>
              <p:sp>
                <p:nvSpPr>
                  <p:cNvPr id="156" name="Freeform: Shape 155">
                    <a:extLst>
                      <a:ext uri="{FF2B5EF4-FFF2-40B4-BE49-F238E27FC236}">
                        <a16:creationId xmlns:a16="http://schemas.microsoft.com/office/drawing/2014/main" id="{2B5D473D-E5B9-4F16-8F96-782584237428}"/>
                      </a:ext>
                    </a:extLst>
                  </p:cNvPr>
                  <p:cNvSpPr/>
                  <p:nvPr/>
                </p:nvSpPr>
                <p:spPr>
                  <a:xfrm>
                    <a:off x="7581038" y="4032040"/>
                    <a:ext cx="2266187" cy="2155201"/>
                  </a:xfrm>
                  <a:custGeom>
                    <a:avLst/>
                    <a:gdLst>
                      <a:gd name="connsiteX0" fmla="*/ 0 w 2266187"/>
                      <a:gd name="connsiteY0" fmla="*/ 78585 h 2155201"/>
                      <a:gd name="connsiteX1" fmla="*/ 40883 w 2266187"/>
                      <a:gd name="connsiteY1" fmla="*/ 2155201 h 2155201"/>
                      <a:gd name="connsiteX2" fmla="*/ 2239154 w 2266187"/>
                      <a:gd name="connsiteY2" fmla="*/ 2013535 h 2155201"/>
                      <a:gd name="connsiteX3" fmla="*/ 2266188 w 2266187"/>
                      <a:gd name="connsiteY3" fmla="*/ 1978086 h 2155201"/>
                      <a:gd name="connsiteX4" fmla="*/ 2266188 w 2266187"/>
                      <a:gd name="connsiteY4" fmla="*/ 0 h 2155201"/>
                      <a:gd name="connsiteX5" fmla="*/ 0 w 2266187"/>
                      <a:gd name="connsiteY5" fmla="*/ 78585 h 215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87" h="2155201">
                        <a:moveTo>
                          <a:pt x="0" y="78585"/>
                        </a:moveTo>
                        <a:lnTo>
                          <a:pt x="40883" y="2155201"/>
                        </a:lnTo>
                        <a:lnTo>
                          <a:pt x="2239154" y="2013535"/>
                        </a:lnTo>
                        <a:cubicBezTo>
                          <a:pt x="2254327" y="2012541"/>
                          <a:pt x="2266188" y="1996970"/>
                          <a:pt x="2266188" y="1978086"/>
                        </a:cubicBezTo>
                        <a:lnTo>
                          <a:pt x="2266188" y="0"/>
                        </a:lnTo>
                        <a:lnTo>
                          <a:pt x="0" y="78585"/>
                        </a:lnTo>
                        <a:close/>
                      </a:path>
                    </a:pathLst>
                  </a:custGeom>
                  <a:solidFill>
                    <a:srgbClr val="DDAE58"/>
                  </a:solidFill>
                  <a:ln w="6622" cap="flat">
                    <a:noFill/>
                    <a:prstDash val="solid"/>
                    <a:miter/>
                  </a:ln>
                  <a:effectLst>
                    <a:outerShdw blurRad="50800" dist="38100" dir="5400000" algn="t" rotWithShape="0">
                      <a:prstClr val="black">
                        <a:alpha val="40000"/>
                      </a:prstClr>
                    </a:outerShdw>
                  </a:effectLst>
                </p:spPr>
                <p:txBody>
                  <a:bodyPr rtlCol="0" anchor="ctr"/>
                  <a:lstStyle/>
                  <a:p>
                    <a:endParaRPr lang="en-US"/>
                  </a:p>
                </p:txBody>
              </p:sp>
              <p:sp>
                <p:nvSpPr>
                  <p:cNvPr id="162" name="Freeform: Shape 161">
                    <a:extLst>
                      <a:ext uri="{FF2B5EF4-FFF2-40B4-BE49-F238E27FC236}">
                        <a16:creationId xmlns:a16="http://schemas.microsoft.com/office/drawing/2014/main" id="{E0399827-73FC-4056-A34A-5D2469859674}"/>
                      </a:ext>
                    </a:extLst>
                  </p:cNvPr>
                  <p:cNvSpPr/>
                  <p:nvPr/>
                </p:nvSpPr>
                <p:spPr>
                  <a:xfrm>
                    <a:off x="7183539" y="3703651"/>
                    <a:ext cx="438315" cy="2483656"/>
                  </a:xfrm>
                  <a:custGeom>
                    <a:avLst/>
                    <a:gdLst>
                      <a:gd name="connsiteX0" fmla="*/ 0 w 438315"/>
                      <a:gd name="connsiteY0" fmla="*/ 0 h 2483656"/>
                      <a:gd name="connsiteX1" fmla="*/ 397499 w 438315"/>
                      <a:gd name="connsiteY1" fmla="*/ 406974 h 2483656"/>
                      <a:gd name="connsiteX2" fmla="*/ 438316 w 438315"/>
                      <a:gd name="connsiteY2" fmla="*/ 2483656 h 2483656"/>
                      <a:gd name="connsiteX3" fmla="*/ 55725 w 438315"/>
                      <a:gd name="connsiteY3" fmla="*/ 2002602 h 2483656"/>
                    </a:gdLst>
                    <a:ahLst/>
                    <a:cxnLst>
                      <a:cxn ang="0">
                        <a:pos x="connsiteX0" y="connsiteY0"/>
                      </a:cxn>
                      <a:cxn ang="0">
                        <a:pos x="connsiteX1" y="connsiteY1"/>
                      </a:cxn>
                      <a:cxn ang="0">
                        <a:pos x="connsiteX2" y="connsiteY2"/>
                      </a:cxn>
                      <a:cxn ang="0">
                        <a:pos x="connsiteX3" y="connsiteY3"/>
                      </a:cxn>
                    </a:cxnLst>
                    <a:rect l="l" t="t" r="r" b="b"/>
                    <a:pathLst>
                      <a:path w="438315" h="2483656">
                        <a:moveTo>
                          <a:pt x="0" y="0"/>
                        </a:moveTo>
                        <a:lnTo>
                          <a:pt x="397499" y="406974"/>
                        </a:lnTo>
                        <a:lnTo>
                          <a:pt x="438316" y="2483656"/>
                        </a:lnTo>
                        <a:lnTo>
                          <a:pt x="55725" y="2002602"/>
                        </a:lnTo>
                        <a:close/>
                      </a:path>
                    </a:pathLst>
                  </a:custGeom>
                  <a:solidFill>
                    <a:srgbClr val="ECD09C"/>
                  </a:solidFill>
                  <a:ln w="6622" cap="flat">
                    <a:noFill/>
                    <a:prstDash val="solid"/>
                    <a:miter/>
                  </a:ln>
                  <a:effectLst/>
                </p:spPr>
                <p:txBody>
                  <a:bodyPr rtlCol="0" anchor="ctr"/>
                  <a:lstStyle/>
                  <a:p>
                    <a:endParaRPr lang="en-US"/>
                  </a:p>
                </p:txBody>
              </p:sp>
              <p:sp>
                <p:nvSpPr>
                  <p:cNvPr id="163" name="Freeform: Shape 162">
                    <a:extLst>
                      <a:ext uri="{FF2B5EF4-FFF2-40B4-BE49-F238E27FC236}">
                        <a16:creationId xmlns:a16="http://schemas.microsoft.com/office/drawing/2014/main" id="{B244840D-416F-4373-A21D-F4D578522F6D}"/>
                      </a:ext>
                    </a:extLst>
                  </p:cNvPr>
                  <p:cNvSpPr/>
                  <p:nvPr/>
                </p:nvSpPr>
                <p:spPr>
                  <a:xfrm>
                    <a:off x="7183539" y="3588026"/>
                    <a:ext cx="2663686" cy="522599"/>
                  </a:xfrm>
                  <a:custGeom>
                    <a:avLst/>
                    <a:gdLst>
                      <a:gd name="connsiteX0" fmla="*/ 2180711 w 2663686"/>
                      <a:gd name="connsiteY0" fmla="*/ 0 h 522599"/>
                      <a:gd name="connsiteX1" fmla="*/ 0 w 2663686"/>
                      <a:gd name="connsiteY1" fmla="*/ 115625 h 522599"/>
                      <a:gd name="connsiteX2" fmla="*/ 397499 w 2663686"/>
                      <a:gd name="connsiteY2" fmla="*/ 522599 h 522599"/>
                      <a:gd name="connsiteX3" fmla="*/ 2663687 w 2663686"/>
                      <a:gd name="connsiteY3" fmla="*/ 444014 h 522599"/>
                    </a:gdLst>
                    <a:ahLst/>
                    <a:cxnLst>
                      <a:cxn ang="0">
                        <a:pos x="connsiteX0" y="connsiteY0"/>
                      </a:cxn>
                      <a:cxn ang="0">
                        <a:pos x="connsiteX1" y="connsiteY1"/>
                      </a:cxn>
                      <a:cxn ang="0">
                        <a:pos x="connsiteX2" y="connsiteY2"/>
                      </a:cxn>
                      <a:cxn ang="0">
                        <a:pos x="connsiteX3" y="connsiteY3"/>
                      </a:cxn>
                    </a:cxnLst>
                    <a:rect l="l" t="t" r="r" b="b"/>
                    <a:pathLst>
                      <a:path w="2663686" h="522599">
                        <a:moveTo>
                          <a:pt x="2180711" y="0"/>
                        </a:moveTo>
                        <a:lnTo>
                          <a:pt x="0" y="115625"/>
                        </a:lnTo>
                        <a:lnTo>
                          <a:pt x="397499" y="522599"/>
                        </a:lnTo>
                        <a:lnTo>
                          <a:pt x="2663687" y="444014"/>
                        </a:lnTo>
                        <a:close/>
                      </a:path>
                    </a:pathLst>
                  </a:custGeom>
                  <a:solidFill>
                    <a:srgbClr val="F4E6C0"/>
                  </a:solidFill>
                  <a:ln w="6622" cap="flat">
                    <a:noFill/>
                    <a:prstDash val="solid"/>
                    <a:miter/>
                  </a:ln>
                  <a:effectLst/>
                </p:spPr>
                <p:txBody>
                  <a:bodyPr rtlCol="0" anchor="ctr"/>
                  <a:lstStyle/>
                  <a:p>
                    <a:endParaRPr lang="en-US"/>
                  </a:p>
                </p:txBody>
              </p:sp>
            </p:grpSp>
            <p:sp>
              <p:nvSpPr>
                <p:cNvPr id="154" name="Freeform: Shape 153">
                  <a:extLst>
                    <a:ext uri="{FF2B5EF4-FFF2-40B4-BE49-F238E27FC236}">
                      <a16:creationId xmlns:a16="http://schemas.microsoft.com/office/drawing/2014/main" id="{089269EA-E38D-486E-A813-432BD1D58DBC}"/>
                    </a:ext>
                  </a:extLst>
                </p:cNvPr>
                <p:cNvSpPr/>
                <p:nvPr/>
              </p:nvSpPr>
              <p:spPr>
                <a:xfrm>
                  <a:off x="5355572" y="3562643"/>
                  <a:ext cx="2124881" cy="433747"/>
                </a:xfrm>
                <a:custGeom>
                  <a:avLst/>
                  <a:gdLst>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0 w 1343109"/>
                    <a:gd name="connsiteY5"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14160 w 1343109"/>
                    <a:gd name="connsiteY5" fmla="*/ 127506 h 170941"/>
                    <a:gd name="connsiteX6" fmla="*/ 0 w 1343109"/>
                    <a:gd name="connsiteY6"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23685 w 1343109"/>
                    <a:gd name="connsiteY5" fmla="*/ 163225 h 170941"/>
                    <a:gd name="connsiteX6" fmla="*/ 0 w 1343109"/>
                    <a:gd name="connsiteY6" fmla="*/ 170941 h 170941"/>
                    <a:gd name="connsiteX0" fmla="*/ 0 w 1355015"/>
                    <a:gd name="connsiteY0" fmla="*/ 137603 h 163225"/>
                    <a:gd name="connsiteX1" fmla="*/ 14619 w 1355015"/>
                    <a:gd name="connsiteY1" fmla="*/ 54267 h 163225"/>
                    <a:gd name="connsiteX2" fmla="*/ 1319742 w 1355015"/>
                    <a:gd name="connsiteY2" fmla="*/ 0 h 163225"/>
                    <a:gd name="connsiteX3" fmla="*/ 1355015 w 1355015"/>
                    <a:gd name="connsiteY3" fmla="*/ 32560 h 163225"/>
                    <a:gd name="connsiteX4" fmla="*/ 44466 w 1355015"/>
                    <a:gd name="connsiteY4" fmla="*/ 86827 h 163225"/>
                    <a:gd name="connsiteX5" fmla="*/ 35591 w 1355015"/>
                    <a:gd name="connsiteY5" fmla="*/ 163225 h 163225"/>
                    <a:gd name="connsiteX6" fmla="*/ 0 w 1355015"/>
                    <a:gd name="connsiteY6" fmla="*/ 137603 h 163225"/>
                    <a:gd name="connsiteX0" fmla="*/ 0 w 1350252"/>
                    <a:gd name="connsiteY0" fmla="*/ 144747 h 163225"/>
                    <a:gd name="connsiteX1" fmla="*/ 9856 w 1350252"/>
                    <a:gd name="connsiteY1" fmla="*/ 54267 h 163225"/>
                    <a:gd name="connsiteX2" fmla="*/ 1314979 w 1350252"/>
                    <a:gd name="connsiteY2" fmla="*/ 0 h 163225"/>
                    <a:gd name="connsiteX3" fmla="*/ 1350252 w 1350252"/>
                    <a:gd name="connsiteY3" fmla="*/ 32560 h 163225"/>
                    <a:gd name="connsiteX4" fmla="*/ 39703 w 1350252"/>
                    <a:gd name="connsiteY4" fmla="*/ 86827 h 163225"/>
                    <a:gd name="connsiteX5" fmla="*/ 30828 w 1350252"/>
                    <a:gd name="connsiteY5" fmla="*/ 163225 h 163225"/>
                    <a:gd name="connsiteX6" fmla="*/ 0 w 1350252"/>
                    <a:gd name="connsiteY6" fmla="*/ 144747 h 163225"/>
                    <a:gd name="connsiteX0" fmla="*/ 0 w 1350252"/>
                    <a:gd name="connsiteY0" fmla="*/ 144747 h 167987"/>
                    <a:gd name="connsiteX1" fmla="*/ 9856 w 1350252"/>
                    <a:gd name="connsiteY1" fmla="*/ 54267 h 167987"/>
                    <a:gd name="connsiteX2" fmla="*/ 1314979 w 1350252"/>
                    <a:gd name="connsiteY2" fmla="*/ 0 h 167987"/>
                    <a:gd name="connsiteX3" fmla="*/ 1350252 w 1350252"/>
                    <a:gd name="connsiteY3" fmla="*/ 32560 h 167987"/>
                    <a:gd name="connsiteX4" fmla="*/ 39703 w 1350252"/>
                    <a:gd name="connsiteY4" fmla="*/ 86827 h 167987"/>
                    <a:gd name="connsiteX5" fmla="*/ 37972 w 1350252"/>
                    <a:gd name="connsiteY5" fmla="*/ 167987 h 167987"/>
                    <a:gd name="connsiteX6" fmla="*/ 0 w 1350252"/>
                    <a:gd name="connsiteY6" fmla="*/ 144747 h 167987"/>
                    <a:gd name="connsiteX0" fmla="*/ 0 w 1343108"/>
                    <a:gd name="connsiteY0" fmla="*/ 137604 h 167987"/>
                    <a:gd name="connsiteX1" fmla="*/ 2712 w 1343108"/>
                    <a:gd name="connsiteY1" fmla="*/ 54267 h 167987"/>
                    <a:gd name="connsiteX2" fmla="*/ 1307835 w 1343108"/>
                    <a:gd name="connsiteY2" fmla="*/ 0 h 167987"/>
                    <a:gd name="connsiteX3" fmla="*/ 1343108 w 1343108"/>
                    <a:gd name="connsiteY3" fmla="*/ 32560 h 167987"/>
                    <a:gd name="connsiteX4" fmla="*/ 32559 w 1343108"/>
                    <a:gd name="connsiteY4" fmla="*/ 86827 h 167987"/>
                    <a:gd name="connsiteX5" fmla="*/ 30828 w 1343108"/>
                    <a:gd name="connsiteY5" fmla="*/ 167987 h 167987"/>
                    <a:gd name="connsiteX6" fmla="*/ 0 w 1343108"/>
                    <a:gd name="connsiteY6" fmla="*/ 137604 h 167987"/>
                    <a:gd name="connsiteX0" fmla="*/ 0 w 1350252"/>
                    <a:gd name="connsiteY0" fmla="*/ 137604 h 167987"/>
                    <a:gd name="connsiteX1" fmla="*/ 2712 w 1350252"/>
                    <a:gd name="connsiteY1" fmla="*/ 54267 h 167987"/>
                    <a:gd name="connsiteX2" fmla="*/ 1307835 w 1350252"/>
                    <a:gd name="connsiteY2" fmla="*/ 0 h 167987"/>
                    <a:gd name="connsiteX3" fmla="*/ 1350252 w 1350252"/>
                    <a:gd name="connsiteY3" fmla="*/ 30178 h 167987"/>
                    <a:gd name="connsiteX4" fmla="*/ 32559 w 1350252"/>
                    <a:gd name="connsiteY4" fmla="*/ 86827 h 167987"/>
                    <a:gd name="connsiteX5" fmla="*/ 30828 w 1350252"/>
                    <a:gd name="connsiteY5" fmla="*/ 167987 h 167987"/>
                    <a:gd name="connsiteX6" fmla="*/ 0 w 1350252"/>
                    <a:gd name="connsiteY6" fmla="*/ 137604 h 167987"/>
                    <a:gd name="connsiteX0" fmla="*/ 0 w 1355015"/>
                    <a:gd name="connsiteY0" fmla="*/ 189991 h 189991"/>
                    <a:gd name="connsiteX1" fmla="*/ 7475 w 1355015"/>
                    <a:gd name="connsiteY1" fmla="*/ 54267 h 189991"/>
                    <a:gd name="connsiteX2" fmla="*/ 1312598 w 1355015"/>
                    <a:gd name="connsiteY2" fmla="*/ 0 h 189991"/>
                    <a:gd name="connsiteX3" fmla="*/ 1355015 w 1355015"/>
                    <a:gd name="connsiteY3" fmla="*/ 30178 h 189991"/>
                    <a:gd name="connsiteX4" fmla="*/ 37322 w 1355015"/>
                    <a:gd name="connsiteY4" fmla="*/ 86827 h 189991"/>
                    <a:gd name="connsiteX5" fmla="*/ 35591 w 1355015"/>
                    <a:gd name="connsiteY5" fmla="*/ 167987 h 189991"/>
                    <a:gd name="connsiteX6" fmla="*/ 0 w 1355015"/>
                    <a:gd name="connsiteY6" fmla="*/ 189991 h 189991"/>
                    <a:gd name="connsiteX0" fmla="*/ 0 w 1355015"/>
                    <a:gd name="connsiteY0" fmla="*/ 189991 h 215612"/>
                    <a:gd name="connsiteX1" fmla="*/ 7475 w 1355015"/>
                    <a:gd name="connsiteY1" fmla="*/ 54267 h 215612"/>
                    <a:gd name="connsiteX2" fmla="*/ 1312598 w 1355015"/>
                    <a:gd name="connsiteY2" fmla="*/ 0 h 215612"/>
                    <a:gd name="connsiteX3" fmla="*/ 1355015 w 1355015"/>
                    <a:gd name="connsiteY3" fmla="*/ 30178 h 215612"/>
                    <a:gd name="connsiteX4" fmla="*/ 37322 w 1355015"/>
                    <a:gd name="connsiteY4" fmla="*/ 86827 h 215612"/>
                    <a:gd name="connsiteX5" fmla="*/ 35591 w 1355015"/>
                    <a:gd name="connsiteY5" fmla="*/ 215612 h 215612"/>
                    <a:gd name="connsiteX6" fmla="*/ 0 w 1355015"/>
                    <a:gd name="connsiteY6" fmla="*/ 189991 h 215612"/>
                    <a:gd name="connsiteX0" fmla="*/ 2189 w 1347679"/>
                    <a:gd name="connsiteY0" fmla="*/ 185228 h 215612"/>
                    <a:gd name="connsiteX1" fmla="*/ 139 w 1347679"/>
                    <a:gd name="connsiteY1" fmla="*/ 54267 h 215612"/>
                    <a:gd name="connsiteX2" fmla="*/ 1305262 w 1347679"/>
                    <a:gd name="connsiteY2" fmla="*/ 0 h 215612"/>
                    <a:gd name="connsiteX3" fmla="*/ 1347679 w 1347679"/>
                    <a:gd name="connsiteY3" fmla="*/ 30178 h 215612"/>
                    <a:gd name="connsiteX4" fmla="*/ 29986 w 1347679"/>
                    <a:gd name="connsiteY4" fmla="*/ 86827 h 215612"/>
                    <a:gd name="connsiteX5" fmla="*/ 28255 w 1347679"/>
                    <a:gd name="connsiteY5" fmla="*/ 215612 h 215612"/>
                    <a:gd name="connsiteX6" fmla="*/ 2189 w 1347679"/>
                    <a:gd name="connsiteY6" fmla="*/ 185228 h 215612"/>
                    <a:gd name="connsiteX0" fmla="*/ 2189 w 1359882"/>
                    <a:gd name="connsiteY0" fmla="*/ 185228 h 215612"/>
                    <a:gd name="connsiteX1" fmla="*/ 139 w 1359882"/>
                    <a:gd name="connsiteY1" fmla="*/ 54267 h 215612"/>
                    <a:gd name="connsiteX2" fmla="*/ 1305262 w 1359882"/>
                    <a:gd name="connsiteY2" fmla="*/ 0 h 215612"/>
                    <a:gd name="connsiteX3" fmla="*/ 1359882 w 1359882"/>
                    <a:gd name="connsiteY3" fmla="*/ 46448 h 215612"/>
                    <a:gd name="connsiteX4" fmla="*/ 29986 w 1359882"/>
                    <a:gd name="connsiteY4" fmla="*/ 86827 h 215612"/>
                    <a:gd name="connsiteX5" fmla="*/ 28255 w 1359882"/>
                    <a:gd name="connsiteY5" fmla="*/ 215612 h 215612"/>
                    <a:gd name="connsiteX6" fmla="*/ 2189 w 1359882"/>
                    <a:gd name="connsiteY6" fmla="*/ 185228 h 215612"/>
                    <a:gd name="connsiteX0" fmla="*/ 2189 w 1359882"/>
                    <a:gd name="connsiteY0" fmla="*/ 173025 h 203409"/>
                    <a:gd name="connsiteX1" fmla="*/ 139 w 1359882"/>
                    <a:gd name="connsiteY1" fmla="*/ 42064 h 203409"/>
                    <a:gd name="connsiteX2" fmla="*/ 1313397 w 1359882"/>
                    <a:gd name="connsiteY2" fmla="*/ 0 h 203409"/>
                    <a:gd name="connsiteX3" fmla="*/ 1359882 w 1359882"/>
                    <a:gd name="connsiteY3" fmla="*/ 34245 h 203409"/>
                    <a:gd name="connsiteX4" fmla="*/ 29986 w 1359882"/>
                    <a:gd name="connsiteY4" fmla="*/ 74624 h 203409"/>
                    <a:gd name="connsiteX5" fmla="*/ 28255 w 1359882"/>
                    <a:gd name="connsiteY5" fmla="*/ 203409 h 203409"/>
                    <a:gd name="connsiteX6" fmla="*/ 2189 w 1359882"/>
                    <a:gd name="connsiteY6" fmla="*/ 173025 h 203409"/>
                    <a:gd name="connsiteX0" fmla="*/ 2189 w 1359882"/>
                    <a:gd name="connsiteY0" fmla="*/ 182156 h 212540"/>
                    <a:gd name="connsiteX1" fmla="*/ 139 w 1359882"/>
                    <a:gd name="connsiteY1" fmla="*/ 51195 h 212540"/>
                    <a:gd name="connsiteX2" fmla="*/ 960342 w 1359882"/>
                    <a:gd name="connsiteY2" fmla="*/ 0 h 212540"/>
                    <a:gd name="connsiteX3" fmla="*/ 1359882 w 1359882"/>
                    <a:gd name="connsiteY3" fmla="*/ 43376 h 212540"/>
                    <a:gd name="connsiteX4" fmla="*/ 29986 w 1359882"/>
                    <a:gd name="connsiteY4" fmla="*/ 83755 h 212540"/>
                    <a:gd name="connsiteX5" fmla="*/ 28255 w 1359882"/>
                    <a:gd name="connsiteY5" fmla="*/ 212540 h 212540"/>
                    <a:gd name="connsiteX6" fmla="*/ 2189 w 1359882"/>
                    <a:gd name="connsiteY6" fmla="*/ 182156 h 212540"/>
                    <a:gd name="connsiteX0" fmla="*/ 2189 w 1009870"/>
                    <a:gd name="connsiteY0" fmla="*/ 182156 h 212540"/>
                    <a:gd name="connsiteX1" fmla="*/ 139 w 1009870"/>
                    <a:gd name="connsiteY1" fmla="*/ 51195 h 212540"/>
                    <a:gd name="connsiteX2" fmla="*/ 960342 w 1009870"/>
                    <a:gd name="connsiteY2" fmla="*/ 0 h 212540"/>
                    <a:gd name="connsiteX3" fmla="*/ 1009870 w 1009870"/>
                    <a:gd name="connsiteY3" fmla="*/ 32724 h 212540"/>
                    <a:gd name="connsiteX4" fmla="*/ 29986 w 1009870"/>
                    <a:gd name="connsiteY4" fmla="*/ 83755 h 212540"/>
                    <a:gd name="connsiteX5" fmla="*/ 28255 w 1009870"/>
                    <a:gd name="connsiteY5" fmla="*/ 212540 h 212540"/>
                    <a:gd name="connsiteX6" fmla="*/ 2189 w 1009870"/>
                    <a:gd name="connsiteY6" fmla="*/ 182156 h 212540"/>
                    <a:gd name="connsiteX0" fmla="*/ 2189 w 1003783"/>
                    <a:gd name="connsiteY0" fmla="*/ 182156 h 212540"/>
                    <a:gd name="connsiteX1" fmla="*/ 139 w 1003783"/>
                    <a:gd name="connsiteY1" fmla="*/ 51195 h 212540"/>
                    <a:gd name="connsiteX2" fmla="*/ 960342 w 1003783"/>
                    <a:gd name="connsiteY2" fmla="*/ 0 h 212540"/>
                    <a:gd name="connsiteX3" fmla="*/ 1003783 w 1003783"/>
                    <a:gd name="connsiteY3" fmla="*/ 26637 h 212540"/>
                    <a:gd name="connsiteX4" fmla="*/ 29986 w 1003783"/>
                    <a:gd name="connsiteY4" fmla="*/ 83755 h 212540"/>
                    <a:gd name="connsiteX5" fmla="*/ 28255 w 1003783"/>
                    <a:gd name="connsiteY5" fmla="*/ 212540 h 212540"/>
                    <a:gd name="connsiteX6" fmla="*/ 2189 w 1003783"/>
                    <a:gd name="connsiteY6" fmla="*/ 182156 h 212540"/>
                    <a:gd name="connsiteX0" fmla="*/ 2189 w 1003783"/>
                    <a:gd name="connsiteY0" fmla="*/ 183678 h 214062"/>
                    <a:gd name="connsiteX1" fmla="*/ 139 w 1003783"/>
                    <a:gd name="connsiteY1" fmla="*/ 52717 h 214062"/>
                    <a:gd name="connsiteX2" fmla="*/ 969473 w 1003783"/>
                    <a:gd name="connsiteY2" fmla="*/ 0 h 214062"/>
                    <a:gd name="connsiteX3" fmla="*/ 1003783 w 1003783"/>
                    <a:gd name="connsiteY3" fmla="*/ 28159 h 214062"/>
                    <a:gd name="connsiteX4" fmla="*/ 29986 w 1003783"/>
                    <a:gd name="connsiteY4" fmla="*/ 85277 h 214062"/>
                    <a:gd name="connsiteX5" fmla="*/ 28255 w 1003783"/>
                    <a:gd name="connsiteY5" fmla="*/ 214062 h 214062"/>
                    <a:gd name="connsiteX6" fmla="*/ 2189 w 1003783"/>
                    <a:gd name="connsiteY6" fmla="*/ 183678 h 214062"/>
                    <a:gd name="connsiteX0" fmla="*/ 2189 w 1019001"/>
                    <a:gd name="connsiteY0" fmla="*/ 183678 h 214062"/>
                    <a:gd name="connsiteX1" fmla="*/ 139 w 1019001"/>
                    <a:gd name="connsiteY1" fmla="*/ 52717 h 214062"/>
                    <a:gd name="connsiteX2" fmla="*/ 969473 w 1019001"/>
                    <a:gd name="connsiteY2" fmla="*/ 0 h 214062"/>
                    <a:gd name="connsiteX3" fmla="*/ 1019001 w 1019001"/>
                    <a:gd name="connsiteY3" fmla="*/ 49464 h 214062"/>
                    <a:gd name="connsiteX4" fmla="*/ 29986 w 1019001"/>
                    <a:gd name="connsiteY4" fmla="*/ 85277 h 214062"/>
                    <a:gd name="connsiteX5" fmla="*/ 28255 w 1019001"/>
                    <a:gd name="connsiteY5" fmla="*/ 214062 h 214062"/>
                    <a:gd name="connsiteX6" fmla="*/ 2189 w 1019001"/>
                    <a:gd name="connsiteY6" fmla="*/ 183678 h 214062"/>
                    <a:gd name="connsiteX0" fmla="*/ 2189 w 1019001"/>
                    <a:gd name="connsiteY0" fmla="*/ 171503 h 201887"/>
                    <a:gd name="connsiteX1" fmla="*/ 139 w 1019001"/>
                    <a:gd name="connsiteY1" fmla="*/ 40542 h 201887"/>
                    <a:gd name="connsiteX2" fmla="*/ 986212 w 1019001"/>
                    <a:gd name="connsiteY2" fmla="*/ 0 h 201887"/>
                    <a:gd name="connsiteX3" fmla="*/ 1019001 w 1019001"/>
                    <a:gd name="connsiteY3" fmla="*/ 37289 h 201887"/>
                    <a:gd name="connsiteX4" fmla="*/ 29986 w 1019001"/>
                    <a:gd name="connsiteY4" fmla="*/ 73102 h 201887"/>
                    <a:gd name="connsiteX5" fmla="*/ 28255 w 1019001"/>
                    <a:gd name="connsiteY5" fmla="*/ 201887 h 201887"/>
                    <a:gd name="connsiteX6" fmla="*/ 2189 w 1019001"/>
                    <a:gd name="connsiteY6" fmla="*/ 171503 h 201887"/>
                    <a:gd name="connsiteX0" fmla="*/ 2189 w 1011392"/>
                    <a:gd name="connsiteY0" fmla="*/ 171503 h 201887"/>
                    <a:gd name="connsiteX1" fmla="*/ 139 w 1011392"/>
                    <a:gd name="connsiteY1" fmla="*/ 40542 h 201887"/>
                    <a:gd name="connsiteX2" fmla="*/ 986212 w 1011392"/>
                    <a:gd name="connsiteY2" fmla="*/ 0 h 201887"/>
                    <a:gd name="connsiteX3" fmla="*/ 1011392 w 1011392"/>
                    <a:gd name="connsiteY3" fmla="*/ 29680 h 201887"/>
                    <a:gd name="connsiteX4" fmla="*/ 29986 w 1011392"/>
                    <a:gd name="connsiteY4" fmla="*/ 73102 h 201887"/>
                    <a:gd name="connsiteX5" fmla="*/ 28255 w 1011392"/>
                    <a:gd name="connsiteY5" fmla="*/ 201887 h 201887"/>
                    <a:gd name="connsiteX6" fmla="*/ 2189 w 1011392"/>
                    <a:gd name="connsiteY6" fmla="*/ 171503 h 201887"/>
                    <a:gd name="connsiteX0" fmla="*/ 2189 w 1011392"/>
                    <a:gd name="connsiteY0" fmla="*/ 176069 h 206453"/>
                    <a:gd name="connsiteX1" fmla="*/ 139 w 1011392"/>
                    <a:gd name="connsiteY1" fmla="*/ 45108 h 206453"/>
                    <a:gd name="connsiteX2" fmla="*/ 980125 w 1011392"/>
                    <a:gd name="connsiteY2" fmla="*/ 0 h 206453"/>
                    <a:gd name="connsiteX3" fmla="*/ 1011392 w 1011392"/>
                    <a:gd name="connsiteY3" fmla="*/ 34246 h 206453"/>
                    <a:gd name="connsiteX4" fmla="*/ 29986 w 1011392"/>
                    <a:gd name="connsiteY4" fmla="*/ 77668 h 206453"/>
                    <a:gd name="connsiteX5" fmla="*/ 28255 w 1011392"/>
                    <a:gd name="connsiteY5" fmla="*/ 206453 h 206453"/>
                    <a:gd name="connsiteX6" fmla="*/ 2189 w 1011392"/>
                    <a:gd name="connsiteY6" fmla="*/ 176069 h 206453"/>
                    <a:gd name="connsiteX0" fmla="*/ 2189 w 1011392"/>
                    <a:gd name="connsiteY0" fmla="*/ 176069 h 206453"/>
                    <a:gd name="connsiteX1" fmla="*/ 139 w 1011392"/>
                    <a:gd name="connsiteY1" fmla="*/ 45108 h 206453"/>
                    <a:gd name="connsiteX2" fmla="*/ 980125 w 1011392"/>
                    <a:gd name="connsiteY2" fmla="*/ 0 h 206453"/>
                    <a:gd name="connsiteX3" fmla="*/ 1011392 w 1011392"/>
                    <a:gd name="connsiteY3" fmla="*/ 32724 h 206453"/>
                    <a:gd name="connsiteX4" fmla="*/ 29986 w 1011392"/>
                    <a:gd name="connsiteY4" fmla="*/ 77668 h 206453"/>
                    <a:gd name="connsiteX5" fmla="*/ 28255 w 1011392"/>
                    <a:gd name="connsiteY5" fmla="*/ 206453 h 206453"/>
                    <a:gd name="connsiteX6" fmla="*/ 2189 w 1011392"/>
                    <a:gd name="connsiteY6" fmla="*/ 176069 h 206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1392" h="206453">
                      <a:moveTo>
                        <a:pt x="2189" y="176069"/>
                      </a:moveTo>
                      <a:cubicBezTo>
                        <a:pt x="3093" y="137178"/>
                        <a:pt x="-765" y="83999"/>
                        <a:pt x="139" y="45108"/>
                      </a:cubicBezTo>
                      <a:lnTo>
                        <a:pt x="980125" y="0"/>
                      </a:lnTo>
                      <a:lnTo>
                        <a:pt x="1011392" y="32724"/>
                      </a:lnTo>
                      <a:lnTo>
                        <a:pt x="29986" y="77668"/>
                      </a:lnTo>
                      <a:lnTo>
                        <a:pt x="28255" y="206453"/>
                      </a:lnTo>
                      <a:lnTo>
                        <a:pt x="2189" y="176069"/>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0" name="Group 139">
                <a:extLst>
                  <a:ext uri="{FF2B5EF4-FFF2-40B4-BE49-F238E27FC236}">
                    <a16:creationId xmlns:a16="http://schemas.microsoft.com/office/drawing/2014/main" id="{C82DF19B-9B02-4F91-A6E4-F9460F3423ED}"/>
                  </a:ext>
                </a:extLst>
              </p:cNvPr>
              <p:cNvGrpSpPr/>
              <p:nvPr/>
            </p:nvGrpSpPr>
            <p:grpSpPr>
              <a:xfrm>
                <a:off x="5740188" y="5376239"/>
                <a:ext cx="1002670" cy="362577"/>
                <a:chOff x="5740188" y="5376239"/>
                <a:chExt cx="1002670" cy="362577"/>
              </a:xfrm>
            </p:grpSpPr>
            <p:grpSp>
              <p:nvGrpSpPr>
                <p:cNvPr id="141" name="Group 140">
                  <a:extLst>
                    <a:ext uri="{FF2B5EF4-FFF2-40B4-BE49-F238E27FC236}">
                      <a16:creationId xmlns:a16="http://schemas.microsoft.com/office/drawing/2014/main" id="{551DE336-C4BC-4FD7-9B75-F7D687B15DB4}"/>
                    </a:ext>
                  </a:extLst>
                </p:cNvPr>
                <p:cNvGrpSpPr/>
                <p:nvPr/>
              </p:nvGrpSpPr>
              <p:grpSpPr>
                <a:xfrm rot="21372599">
                  <a:off x="6425543" y="5376239"/>
                  <a:ext cx="317315" cy="317171"/>
                  <a:chOff x="4424793" y="3488664"/>
                  <a:chExt cx="1612383" cy="1611648"/>
                </a:xfrm>
                <a:solidFill>
                  <a:schemeClr val="accent5">
                    <a:lumMod val="50000"/>
                  </a:schemeClr>
                </a:solidFill>
              </p:grpSpPr>
              <p:sp>
                <p:nvSpPr>
                  <p:cNvPr id="149" name="Freeform: Shape 148">
                    <a:extLst>
                      <a:ext uri="{FF2B5EF4-FFF2-40B4-BE49-F238E27FC236}">
                        <a16:creationId xmlns:a16="http://schemas.microsoft.com/office/drawing/2014/main" id="{06D5687F-AFDF-44CE-8E24-789FCA5FF62D}"/>
                      </a:ext>
                    </a:extLst>
                  </p:cNvPr>
                  <p:cNvSpPr/>
                  <p:nvPr/>
                </p:nvSpPr>
                <p:spPr>
                  <a:xfrm>
                    <a:off x="4424793" y="3488664"/>
                    <a:ext cx="1612383" cy="1611648"/>
                  </a:xfrm>
                  <a:custGeom>
                    <a:avLst/>
                    <a:gdLst>
                      <a:gd name="connsiteX0" fmla="*/ 3281870 w 3281869"/>
                      <a:gd name="connsiteY0" fmla="*/ 0 h 3280374"/>
                      <a:gd name="connsiteX1" fmla="*/ 3281870 w 3281869"/>
                      <a:gd name="connsiteY1" fmla="*/ 3280375 h 3280374"/>
                      <a:gd name="connsiteX2" fmla="*/ 0 w 3281869"/>
                      <a:gd name="connsiteY2" fmla="*/ 3280375 h 3280374"/>
                      <a:gd name="connsiteX3" fmla="*/ 0 w 3281869"/>
                      <a:gd name="connsiteY3" fmla="*/ 3252316 h 3280374"/>
                      <a:gd name="connsiteX4" fmla="*/ 71 w 3281869"/>
                      <a:gd name="connsiteY4" fmla="*/ 31904 h 3280374"/>
                      <a:gd name="connsiteX5" fmla="*/ 2065 w 3281869"/>
                      <a:gd name="connsiteY5" fmla="*/ 71 h 3280374"/>
                      <a:gd name="connsiteX6" fmla="*/ 3281870 w 3281869"/>
                      <a:gd name="connsiteY6" fmla="*/ 0 h 3280374"/>
                      <a:gd name="connsiteX7" fmla="*/ 164222 w 3281869"/>
                      <a:gd name="connsiteY7" fmla="*/ 3117435 h 3280374"/>
                      <a:gd name="connsiteX8" fmla="*/ 3116082 w 3281869"/>
                      <a:gd name="connsiteY8" fmla="*/ 3117435 h 3280374"/>
                      <a:gd name="connsiteX9" fmla="*/ 3116082 w 3281869"/>
                      <a:gd name="connsiteY9" fmla="*/ 165788 h 3280374"/>
                      <a:gd name="connsiteX10" fmla="*/ 164222 w 3281869"/>
                      <a:gd name="connsiteY10" fmla="*/ 165788 h 3280374"/>
                      <a:gd name="connsiteX11" fmla="*/ 164222 w 3281869"/>
                      <a:gd name="connsiteY11" fmla="*/ 3117435 h 328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1869" h="3280374">
                        <a:moveTo>
                          <a:pt x="3281870" y="0"/>
                        </a:moveTo>
                        <a:cubicBezTo>
                          <a:pt x="3281870" y="1092936"/>
                          <a:pt x="3281870" y="2185872"/>
                          <a:pt x="3281870" y="3280375"/>
                        </a:cubicBezTo>
                        <a:cubicBezTo>
                          <a:pt x="2187439" y="3280375"/>
                          <a:pt x="1095571" y="3280375"/>
                          <a:pt x="0" y="3280375"/>
                        </a:cubicBezTo>
                        <a:cubicBezTo>
                          <a:pt x="0" y="3271188"/>
                          <a:pt x="0" y="3261716"/>
                          <a:pt x="0" y="3252316"/>
                        </a:cubicBezTo>
                        <a:cubicBezTo>
                          <a:pt x="0" y="2178822"/>
                          <a:pt x="0" y="1105399"/>
                          <a:pt x="71" y="31904"/>
                        </a:cubicBezTo>
                        <a:cubicBezTo>
                          <a:pt x="71" y="21293"/>
                          <a:pt x="1353" y="10682"/>
                          <a:pt x="2065" y="71"/>
                        </a:cubicBezTo>
                        <a:cubicBezTo>
                          <a:pt x="1095357" y="0"/>
                          <a:pt x="2188578" y="0"/>
                          <a:pt x="3281870" y="0"/>
                        </a:cubicBezTo>
                        <a:close/>
                        <a:moveTo>
                          <a:pt x="164222" y="3117435"/>
                        </a:moveTo>
                        <a:cubicBezTo>
                          <a:pt x="1149196" y="3117435"/>
                          <a:pt x="2132104" y="3117435"/>
                          <a:pt x="3116082" y="3117435"/>
                        </a:cubicBezTo>
                        <a:cubicBezTo>
                          <a:pt x="3116082" y="2132461"/>
                          <a:pt x="3116082" y="1148840"/>
                          <a:pt x="3116082" y="165788"/>
                        </a:cubicBezTo>
                        <a:cubicBezTo>
                          <a:pt x="2131250" y="165788"/>
                          <a:pt x="1148341" y="165788"/>
                          <a:pt x="164222" y="165788"/>
                        </a:cubicBezTo>
                        <a:cubicBezTo>
                          <a:pt x="164222" y="1149837"/>
                          <a:pt x="164222" y="2132105"/>
                          <a:pt x="164222" y="3117435"/>
                        </a:cubicBezTo>
                        <a:close/>
                      </a:path>
                    </a:pathLst>
                  </a:custGeom>
                  <a:grpFill/>
                  <a:ln w="7121"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194AAA8-37D7-4D12-92DF-F4DA201BC35E}"/>
                      </a:ext>
                    </a:extLst>
                  </p:cNvPr>
                  <p:cNvSpPr/>
                  <p:nvPr/>
                </p:nvSpPr>
                <p:spPr>
                  <a:xfrm>
                    <a:off x="4831107" y="3784487"/>
                    <a:ext cx="301701" cy="903352"/>
                  </a:xfrm>
                  <a:custGeom>
                    <a:avLst/>
                    <a:gdLst>
                      <a:gd name="connsiteX0" fmla="*/ 144922 w 614086"/>
                      <a:gd name="connsiteY0" fmla="*/ 511537 h 1838698"/>
                      <a:gd name="connsiteX1" fmla="*/ 0 w 614086"/>
                      <a:gd name="connsiteY1" fmla="*/ 511537 h 1838698"/>
                      <a:gd name="connsiteX2" fmla="*/ 306936 w 614086"/>
                      <a:gd name="connsiteY2" fmla="*/ 0 h 1838698"/>
                      <a:gd name="connsiteX3" fmla="*/ 614086 w 614086"/>
                      <a:gd name="connsiteY3" fmla="*/ 511893 h 1838698"/>
                      <a:gd name="connsiteX4" fmla="*/ 471799 w 614086"/>
                      <a:gd name="connsiteY4" fmla="*/ 511893 h 1838698"/>
                      <a:gd name="connsiteX5" fmla="*/ 471799 w 614086"/>
                      <a:gd name="connsiteY5" fmla="*/ 1838699 h 1838698"/>
                      <a:gd name="connsiteX6" fmla="*/ 144922 w 614086"/>
                      <a:gd name="connsiteY6" fmla="*/ 1838699 h 1838698"/>
                      <a:gd name="connsiteX7" fmla="*/ 144922 w 614086"/>
                      <a:gd name="connsiteY7" fmla="*/ 511537 h 18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086" h="1838698">
                        <a:moveTo>
                          <a:pt x="144922" y="511537"/>
                        </a:moveTo>
                        <a:cubicBezTo>
                          <a:pt x="95784" y="511537"/>
                          <a:pt x="50705" y="511537"/>
                          <a:pt x="0" y="511537"/>
                        </a:cubicBezTo>
                        <a:cubicBezTo>
                          <a:pt x="103333" y="339339"/>
                          <a:pt x="204173" y="171272"/>
                          <a:pt x="306936" y="0"/>
                        </a:cubicBezTo>
                        <a:cubicBezTo>
                          <a:pt x="409984" y="171770"/>
                          <a:pt x="510825" y="339838"/>
                          <a:pt x="614086" y="511893"/>
                        </a:cubicBezTo>
                        <a:cubicBezTo>
                          <a:pt x="564165" y="511893"/>
                          <a:pt x="519157" y="511893"/>
                          <a:pt x="471799" y="511893"/>
                        </a:cubicBezTo>
                        <a:cubicBezTo>
                          <a:pt x="471799" y="955064"/>
                          <a:pt x="471799" y="1395813"/>
                          <a:pt x="471799" y="1838699"/>
                        </a:cubicBezTo>
                        <a:cubicBezTo>
                          <a:pt x="362057" y="1838699"/>
                          <a:pt x="254664" y="1838699"/>
                          <a:pt x="144922" y="1838699"/>
                        </a:cubicBezTo>
                        <a:cubicBezTo>
                          <a:pt x="144922" y="1397309"/>
                          <a:pt x="144922" y="956559"/>
                          <a:pt x="144922" y="511537"/>
                        </a:cubicBezTo>
                        <a:close/>
                      </a:path>
                    </a:pathLst>
                  </a:custGeom>
                  <a:grpFill/>
                  <a:ln w="7121"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D5F843B-6FBC-4E8A-A06B-33612BC44430}"/>
                      </a:ext>
                    </a:extLst>
                  </p:cNvPr>
                  <p:cNvSpPr/>
                  <p:nvPr/>
                </p:nvSpPr>
                <p:spPr>
                  <a:xfrm>
                    <a:off x="5332974" y="3784487"/>
                    <a:ext cx="302015" cy="903702"/>
                  </a:xfrm>
                  <a:custGeom>
                    <a:avLst/>
                    <a:gdLst>
                      <a:gd name="connsiteX0" fmla="*/ 614728 w 614727"/>
                      <a:gd name="connsiteY0" fmla="*/ 511537 h 1839410"/>
                      <a:gd name="connsiteX1" fmla="*/ 471372 w 614727"/>
                      <a:gd name="connsiteY1" fmla="*/ 511537 h 1839410"/>
                      <a:gd name="connsiteX2" fmla="*/ 471372 w 614727"/>
                      <a:gd name="connsiteY2" fmla="*/ 1839411 h 1839410"/>
                      <a:gd name="connsiteX3" fmla="*/ 144709 w 614727"/>
                      <a:gd name="connsiteY3" fmla="*/ 1839411 h 1839410"/>
                      <a:gd name="connsiteX4" fmla="*/ 144709 w 614727"/>
                      <a:gd name="connsiteY4" fmla="*/ 512961 h 1839410"/>
                      <a:gd name="connsiteX5" fmla="*/ 0 w 614727"/>
                      <a:gd name="connsiteY5" fmla="*/ 512961 h 1839410"/>
                      <a:gd name="connsiteX6" fmla="*/ 307649 w 614727"/>
                      <a:gd name="connsiteY6" fmla="*/ 0 h 1839410"/>
                      <a:gd name="connsiteX7" fmla="*/ 614728 w 614727"/>
                      <a:gd name="connsiteY7" fmla="*/ 511537 h 183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727" h="1839410">
                        <a:moveTo>
                          <a:pt x="614728" y="511537"/>
                        </a:moveTo>
                        <a:cubicBezTo>
                          <a:pt x="564664" y="511537"/>
                          <a:pt x="519513" y="511537"/>
                          <a:pt x="471372" y="511537"/>
                        </a:cubicBezTo>
                        <a:cubicBezTo>
                          <a:pt x="471372" y="955206"/>
                          <a:pt x="471372" y="1396597"/>
                          <a:pt x="471372" y="1839411"/>
                        </a:cubicBezTo>
                        <a:cubicBezTo>
                          <a:pt x="361487" y="1839411"/>
                          <a:pt x="254736" y="1839411"/>
                          <a:pt x="144709" y="1839411"/>
                        </a:cubicBezTo>
                        <a:cubicBezTo>
                          <a:pt x="144709" y="1397950"/>
                          <a:pt x="144709" y="956631"/>
                          <a:pt x="144709" y="512961"/>
                        </a:cubicBezTo>
                        <a:cubicBezTo>
                          <a:pt x="96425" y="512961"/>
                          <a:pt x="51275" y="512961"/>
                          <a:pt x="0" y="512961"/>
                        </a:cubicBezTo>
                        <a:cubicBezTo>
                          <a:pt x="103476" y="340479"/>
                          <a:pt x="204245" y="172340"/>
                          <a:pt x="307649" y="0"/>
                        </a:cubicBezTo>
                        <a:cubicBezTo>
                          <a:pt x="409985" y="170417"/>
                          <a:pt x="510825" y="338342"/>
                          <a:pt x="614728" y="511537"/>
                        </a:cubicBezTo>
                        <a:close/>
                      </a:path>
                    </a:pathLst>
                  </a:custGeom>
                  <a:grpFill/>
                  <a:ln w="7121"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46E5A4C4-FDDC-4BC5-8374-831B940A06CE}"/>
                      </a:ext>
                    </a:extLst>
                  </p:cNvPr>
                  <p:cNvSpPr/>
                  <p:nvPr/>
                </p:nvSpPr>
                <p:spPr>
                  <a:xfrm>
                    <a:off x="4731637" y="4739971"/>
                    <a:ext cx="1002124" cy="98491"/>
                  </a:xfrm>
                  <a:custGeom>
                    <a:avLst/>
                    <a:gdLst>
                      <a:gd name="connsiteX0" fmla="*/ 0 w 2039739"/>
                      <a:gd name="connsiteY0" fmla="*/ 200470 h 200470"/>
                      <a:gd name="connsiteX1" fmla="*/ 0 w 2039739"/>
                      <a:gd name="connsiteY1" fmla="*/ 0 h 200470"/>
                      <a:gd name="connsiteX2" fmla="*/ 2039739 w 2039739"/>
                      <a:gd name="connsiteY2" fmla="*/ 0 h 200470"/>
                      <a:gd name="connsiteX3" fmla="*/ 2039739 w 2039739"/>
                      <a:gd name="connsiteY3" fmla="*/ 200470 h 200470"/>
                      <a:gd name="connsiteX4" fmla="*/ 0 w 2039739"/>
                      <a:gd name="connsiteY4" fmla="*/ 200470 h 200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739" h="200470">
                        <a:moveTo>
                          <a:pt x="0" y="200470"/>
                        </a:moveTo>
                        <a:cubicBezTo>
                          <a:pt x="0" y="133243"/>
                          <a:pt x="0" y="67512"/>
                          <a:pt x="0" y="0"/>
                        </a:cubicBezTo>
                        <a:cubicBezTo>
                          <a:pt x="679889" y="0"/>
                          <a:pt x="1358782" y="0"/>
                          <a:pt x="2039739" y="0"/>
                        </a:cubicBezTo>
                        <a:cubicBezTo>
                          <a:pt x="2039739" y="66016"/>
                          <a:pt x="2039739" y="132389"/>
                          <a:pt x="2039739" y="200470"/>
                        </a:cubicBezTo>
                        <a:cubicBezTo>
                          <a:pt x="1360847" y="200470"/>
                          <a:pt x="681883" y="200470"/>
                          <a:pt x="0" y="200470"/>
                        </a:cubicBezTo>
                        <a:close/>
                      </a:path>
                    </a:pathLst>
                  </a:custGeom>
                  <a:grpFill/>
                  <a:ln w="7121" cap="flat">
                    <a:noFill/>
                    <a:prstDash val="solid"/>
                    <a:miter/>
                  </a:ln>
                </p:spPr>
                <p:txBody>
                  <a:bodyPr rtlCol="0" anchor="ctr"/>
                  <a:lstStyle/>
                  <a:p>
                    <a:endParaRPr lang="en-US"/>
                  </a:p>
                </p:txBody>
              </p:sp>
            </p:grpSp>
            <p:grpSp>
              <p:nvGrpSpPr>
                <p:cNvPr id="142" name="Group 141">
                  <a:extLst>
                    <a:ext uri="{FF2B5EF4-FFF2-40B4-BE49-F238E27FC236}">
                      <a16:creationId xmlns:a16="http://schemas.microsoft.com/office/drawing/2014/main" id="{953D44A8-4B03-4D4E-934A-F362E59CAE64}"/>
                    </a:ext>
                  </a:extLst>
                </p:cNvPr>
                <p:cNvGrpSpPr/>
                <p:nvPr/>
              </p:nvGrpSpPr>
              <p:grpSpPr>
                <a:xfrm rot="21372599">
                  <a:off x="5740188" y="5421493"/>
                  <a:ext cx="317178" cy="317323"/>
                  <a:chOff x="2667000" y="5246457"/>
                  <a:chExt cx="1611683" cy="1612418"/>
                </a:xfrm>
                <a:solidFill>
                  <a:schemeClr val="accent5">
                    <a:lumMod val="50000"/>
                  </a:schemeClr>
                </a:solidFill>
              </p:grpSpPr>
              <p:sp>
                <p:nvSpPr>
                  <p:cNvPr id="146" name="Freeform: Shape 145">
                    <a:extLst>
                      <a:ext uri="{FF2B5EF4-FFF2-40B4-BE49-F238E27FC236}">
                        <a16:creationId xmlns:a16="http://schemas.microsoft.com/office/drawing/2014/main" id="{16F15D98-581B-4AF2-9CDA-30C0F278B34C}"/>
                      </a:ext>
                    </a:extLst>
                  </p:cNvPr>
                  <p:cNvSpPr/>
                  <p:nvPr/>
                </p:nvSpPr>
                <p:spPr>
                  <a:xfrm>
                    <a:off x="2667000" y="5246457"/>
                    <a:ext cx="1611683" cy="1612418"/>
                  </a:xfrm>
                  <a:custGeom>
                    <a:avLst/>
                    <a:gdLst>
                      <a:gd name="connsiteX0" fmla="*/ 0 w 3280445"/>
                      <a:gd name="connsiteY0" fmla="*/ 2065 h 3281941"/>
                      <a:gd name="connsiteX1" fmla="*/ 31833 w 3280445"/>
                      <a:gd name="connsiteY1" fmla="*/ 71 h 3281941"/>
                      <a:gd name="connsiteX2" fmla="*/ 3247046 w 3280445"/>
                      <a:gd name="connsiteY2" fmla="*/ 0 h 3281941"/>
                      <a:gd name="connsiteX3" fmla="*/ 3280446 w 3280445"/>
                      <a:gd name="connsiteY3" fmla="*/ 0 h 3281941"/>
                      <a:gd name="connsiteX4" fmla="*/ 3280446 w 3280445"/>
                      <a:gd name="connsiteY4" fmla="*/ 3281941 h 3281941"/>
                      <a:gd name="connsiteX5" fmla="*/ 0 w 3280445"/>
                      <a:gd name="connsiteY5" fmla="*/ 3281941 h 3281941"/>
                      <a:gd name="connsiteX6" fmla="*/ 0 w 3280445"/>
                      <a:gd name="connsiteY6" fmla="*/ 2065 h 3281941"/>
                      <a:gd name="connsiteX7" fmla="*/ 3117720 w 3280445"/>
                      <a:gd name="connsiteY7" fmla="*/ 164507 h 3281941"/>
                      <a:gd name="connsiteX8" fmla="*/ 165860 w 3280445"/>
                      <a:gd name="connsiteY8" fmla="*/ 164507 h 3281941"/>
                      <a:gd name="connsiteX9" fmla="*/ 165860 w 3280445"/>
                      <a:gd name="connsiteY9" fmla="*/ 3116082 h 3281941"/>
                      <a:gd name="connsiteX10" fmla="*/ 3117720 w 3280445"/>
                      <a:gd name="connsiteY10" fmla="*/ 3116082 h 3281941"/>
                      <a:gd name="connsiteX11" fmla="*/ 3117720 w 3280445"/>
                      <a:gd name="connsiteY11" fmla="*/ 164507 h 328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0445" h="3281941">
                        <a:moveTo>
                          <a:pt x="0" y="2065"/>
                        </a:moveTo>
                        <a:cubicBezTo>
                          <a:pt x="10611" y="1353"/>
                          <a:pt x="21222" y="71"/>
                          <a:pt x="31833" y="71"/>
                        </a:cubicBezTo>
                        <a:cubicBezTo>
                          <a:pt x="1103547" y="0"/>
                          <a:pt x="2175332" y="0"/>
                          <a:pt x="3247046" y="0"/>
                        </a:cubicBezTo>
                        <a:cubicBezTo>
                          <a:pt x="3257586" y="0"/>
                          <a:pt x="3268197" y="0"/>
                          <a:pt x="3280446" y="0"/>
                        </a:cubicBezTo>
                        <a:cubicBezTo>
                          <a:pt x="3280446" y="1094218"/>
                          <a:pt x="3280446" y="2186086"/>
                          <a:pt x="3280446" y="3281941"/>
                        </a:cubicBezTo>
                        <a:cubicBezTo>
                          <a:pt x="2187296" y="3281941"/>
                          <a:pt x="1093648" y="3281941"/>
                          <a:pt x="0" y="3281941"/>
                        </a:cubicBezTo>
                        <a:cubicBezTo>
                          <a:pt x="0" y="2188649"/>
                          <a:pt x="0" y="1095357"/>
                          <a:pt x="0" y="2065"/>
                        </a:cubicBezTo>
                        <a:close/>
                        <a:moveTo>
                          <a:pt x="3117720" y="164507"/>
                        </a:moveTo>
                        <a:cubicBezTo>
                          <a:pt x="2132674" y="164507"/>
                          <a:pt x="1149765" y="164507"/>
                          <a:pt x="165860" y="164507"/>
                        </a:cubicBezTo>
                        <a:cubicBezTo>
                          <a:pt x="165860" y="1149481"/>
                          <a:pt x="165860" y="2133102"/>
                          <a:pt x="165860" y="3116082"/>
                        </a:cubicBezTo>
                        <a:cubicBezTo>
                          <a:pt x="1150691" y="3116082"/>
                          <a:pt x="2133671" y="3116082"/>
                          <a:pt x="3117720" y="3116082"/>
                        </a:cubicBezTo>
                        <a:cubicBezTo>
                          <a:pt x="3117720" y="2132034"/>
                          <a:pt x="3117720" y="1149765"/>
                          <a:pt x="3117720" y="164507"/>
                        </a:cubicBezTo>
                        <a:close/>
                      </a:path>
                    </a:pathLst>
                  </a:custGeom>
                  <a:grpFill/>
                  <a:ln w="7121"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DE94679-9192-449D-9BB2-84E783A29A20}"/>
                      </a:ext>
                    </a:extLst>
                  </p:cNvPr>
                  <p:cNvSpPr/>
                  <p:nvPr/>
                </p:nvSpPr>
                <p:spPr>
                  <a:xfrm>
                    <a:off x="3113110" y="5624181"/>
                    <a:ext cx="803029" cy="904197"/>
                  </a:xfrm>
                  <a:custGeom>
                    <a:avLst/>
                    <a:gdLst>
                      <a:gd name="connsiteX0" fmla="*/ 235195 w 1634497"/>
                      <a:gd name="connsiteY0" fmla="*/ 222984 h 1840417"/>
                      <a:gd name="connsiteX1" fmla="*/ 130651 w 1634497"/>
                      <a:gd name="connsiteY1" fmla="*/ 185097 h 1840417"/>
                      <a:gd name="connsiteX2" fmla="*/ 229284 w 1634497"/>
                      <a:gd name="connsiteY2" fmla="*/ 11974 h 1840417"/>
                      <a:gd name="connsiteX3" fmla="*/ 247942 w 1634497"/>
                      <a:gd name="connsiteY3" fmla="*/ 864 h 1840417"/>
                      <a:gd name="connsiteX4" fmla="*/ 263894 w 1634497"/>
                      <a:gd name="connsiteY4" fmla="*/ 508 h 1840417"/>
                      <a:gd name="connsiteX5" fmla="*/ 1600884 w 1634497"/>
                      <a:gd name="connsiteY5" fmla="*/ 508 h 1840417"/>
                      <a:gd name="connsiteX6" fmla="*/ 1634497 w 1634497"/>
                      <a:gd name="connsiteY6" fmla="*/ 508 h 1840417"/>
                      <a:gd name="connsiteX7" fmla="*/ 1615127 w 1634497"/>
                      <a:gd name="connsiteY7" fmla="*/ 142796 h 1840417"/>
                      <a:gd name="connsiteX8" fmla="*/ 1362883 w 1634497"/>
                      <a:gd name="connsiteY8" fmla="*/ 698130 h 1840417"/>
                      <a:gd name="connsiteX9" fmla="*/ 885458 w 1634497"/>
                      <a:gd name="connsiteY9" fmla="*/ 1003856 h 1840417"/>
                      <a:gd name="connsiteX10" fmla="*/ 816878 w 1634497"/>
                      <a:gd name="connsiteY10" fmla="*/ 1017600 h 1840417"/>
                      <a:gd name="connsiteX11" fmla="*/ 816878 w 1634497"/>
                      <a:gd name="connsiteY11" fmla="*/ 1676695 h 1840417"/>
                      <a:gd name="connsiteX12" fmla="*/ 1223088 w 1634497"/>
                      <a:gd name="connsiteY12" fmla="*/ 1676695 h 1840417"/>
                      <a:gd name="connsiteX13" fmla="*/ 1223088 w 1634497"/>
                      <a:gd name="connsiteY13" fmla="*/ 1840418 h 1840417"/>
                      <a:gd name="connsiteX14" fmla="*/ 203931 w 1634497"/>
                      <a:gd name="connsiteY14" fmla="*/ 1840418 h 1840417"/>
                      <a:gd name="connsiteX15" fmla="*/ 203931 w 1634497"/>
                      <a:gd name="connsiteY15" fmla="*/ 1677977 h 1840417"/>
                      <a:gd name="connsiteX16" fmla="*/ 610141 w 1634497"/>
                      <a:gd name="connsiteY16" fmla="*/ 1677977 h 1840417"/>
                      <a:gd name="connsiteX17" fmla="*/ 610141 w 1634497"/>
                      <a:gd name="connsiteY17" fmla="*/ 1642796 h 1840417"/>
                      <a:gd name="connsiteX18" fmla="*/ 610853 w 1634497"/>
                      <a:gd name="connsiteY18" fmla="*/ 1053350 h 1840417"/>
                      <a:gd name="connsiteX19" fmla="*/ 574534 w 1634497"/>
                      <a:gd name="connsiteY19" fmla="*/ 1009696 h 1840417"/>
                      <a:gd name="connsiteX20" fmla="*/ 133642 w 1634497"/>
                      <a:gd name="connsiteY20" fmla="*/ 769915 h 1840417"/>
                      <a:gd name="connsiteX21" fmla="*/ 10939 w 1634497"/>
                      <a:gd name="connsiteY21" fmla="*/ 625206 h 1840417"/>
                      <a:gd name="connsiteX22" fmla="*/ 9158 w 1634497"/>
                      <a:gd name="connsiteY22" fmla="*/ 576139 h 1840417"/>
                      <a:gd name="connsiteX23" fmla="*/ 219883 w 1634497"/>
                      <a:gd name="connsiteY23" fmla="*/ 247767 h 1840417"/>
                      <a:gd name="connsiteX24" fmla="*/ 235195 w 1634497"/>
                      <a:gd name="connsiteY24" fmla="*/ 222984 h 184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4497" h="1840417">
                        <a:moveTo>
                          <a:pt x="235195" y="222984"/>
                        </a:moveTo>
                        <a:cubicBezTo>
                          <a:pt x="198732" y="209738"/>
                          <a:pt x="165546" y="197703"/>
                          <a:pt x="130651" y="185097"/>
                        </a:cubicBezTo>
                        <a:cubicBezTo>
                          <a:pt x="164051" y="126203"/>
                          <a:pt x="196169" y="68804"/>
                          <a:pt x="229284" y="11974"/>
                        </a:cubicBezTo>
                        <a:cubicBezTo>
                          <a:pt x="232488" y="6419"/>
                          <a:pt x="241105" y="3286"/>
                          <a:pt x="247942" y="864"/>
                        </a:cubicBezTo>
                        <a:cubicBezTo>
                          <a:pt x="252713" y="-845"/>
                          <a:pt x="258553" y="508"/>
                          <a:pt x="263894" y="508"/>
                        </a:cubicBezTo>
                        <a:cubicBezTo>
                          <a:pt x="709557" y="508"/>
                          <a:pt x="1155221" y="508"/>
                          <a:pt x="1600884" y="508"/>
                        </a:cubicBezTo>
                        <a:cubicBezTo>
                          <a:pt x="1610498" y="508"/>
                          <a:pt x="1620112" y="508"/>
                          <a:pt x="1634497" y="508"/>
                        </a:cubicBezTo>
                        <a:cubicBezTo>
                          <a:pt x="1627874" y="50003"/>
                          <a:pt x="1623815" y="96862"/>
                          <a:pt x="1615127" y="142796"/>
                        </a:cubicBezTo>
                        <a:cubicBezTo>
                          <a:pt x="1576315" y="348322"/>
                          <a:pt x="1497195" y="536116"/>
                          <a:pt x="1362883" y="698130"/>
                        </a:cubicBezTo>
                        <a:cubicBezTo>
                          <a:pt x="1236477" y="850530"/>
                          <a:pt x="1080445" y="957993"/>
                          <a:pt x="885458" y="1003856"/>
                        </a:cubicBezTo>
                        <a:cubicBezTo>
                          <a:pt x="863097" y="1009126"/>
                          <a:pt x="840308" y="1012900"/>
                          <a:pt x="816878" y="1017600"/>
                        </a:cubicBezTo>
                        <a:cubicBezTo>
                          <a:pt x="816878" y="1237370"/>
                          <a:pt x="816878" y="1455786"/>
                          <a:pt x="816878" y="1676695"/>
                        </a:cubicBezTo>
                        <a:cubicBezTo>
                          <a:pt x="952400" y="1676695"/>
                          <a:pt x="1086854" y="1676695"/>
                          <a:pt x="1223088" y="1676695"/>
                        </a:cubicBezTo>
                        <a:cubicBezTo>
                          <a:pt x="1223088" y="1732242"/>
                          <a:pt x="1223088" y="1785298"/>
                          <a:pt x="1223088" y="1840418"/>
                        </a:cubicBezTo>
                        <a:cubicBezTo>
                          <a:pt x="884034" y="1840418"/>
                          <a:pt x="545122" y="1840418"/>
                          <a:pt x="203931" y="1840418"/>
                        </a:cubicBezTo>
                        <a:cubicBezTo>
                          <a:pt x="203931" y="1787790"/>
                          <a:pt x="203931" y="1734806"/>
                          <a:pt x="203931" y="1677977"/>
                        </a:cubicBezTo>
                        <a:cubicBezTo>
                          <a:pt x="337673" y="1677977"/>
                          <a:pt x="472696" y="1677977"/>
                          <a:pt x="610141" y="1677977"/>
                        </a:cubicBezTo>
                        <a:cubicBezTo>
                          <a:pt x="610141" y="1663805"/>
                          <a:pt x="610141" y="1653336"/>
                          <a:pt x="610141" y="1642796"/>
                        </a:cubicBezTo>
                        <a:cubicBezTo>
                          <a:pt x="610141" y="1446314"/>
                          <a:pt x="609500" y="1249832"/>
                          <a:pt x="610853" y="1053350"/>
                        </a:cubicBezTo>
                        <a:cubicBezTo>
                          <a:pt x="611067" y="1024651"/>
                          <a:pt x="604017" y="1015037"/>
                          <a:pt x="574534" y="1009696"/>
                        </a:cubicBezTo>
                        <a:cubicBezTo>
                          <a:pt x="401624" y="978361"/>
                          <a:pt x="255776" y="894541"/>
                          <a:pt x="133642" y="769915"/>
                        </a:cubicBezTo>
                        <a:cubicBezTo>
                          <a:pt x="89489" y="724907"/>
                          <a:pt x="52172" y="673205"/>
                          <a:pt x="10939" y="625206"/>
                        </a:cubicBezTo>
                        <a:cubicBezTo>
                          <a:pt x="-3518" y="608328"/>
                          <a:pt x="-3162" y="595082"/>
                          <a:pt x="9158" y="576139"/>
                        </a:cubicBezTo>
                        <a:cubicBezTo>
                          <a:pt x="80231" y="467251"/>
                          <a:pt x="149808" y="357366"/>
                          <a:pt x="219883" y="247767"/>
                        </a:cubicBezTo>
                        <a:cubicBezTo>
                          <a:pt x="224583" y="240432"/>
                          <a:pt x="229070" y="232954"/>
                          <a:pt x="235195" y="222984"/>
                        </a:cubicBezTo>
                        <a:close/>
                      </a:path>
                    </a:pathLst>
                  </a:custGeom>
                  <a:grpFill/>
                  <a:ln w="7121"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641E832-25CD-4EAF-A529-C600ED60A86C}"/>
                      </a:ext>
                    </a:extLst>
                  </p:cNvPr>
                  <p:cNvSpPr/>
                  <p:nvPr/>
                </p:nvSpPr>
                <p:spPr>
                  <a:xfrm>
                    <a:off x="3011631" y="5625376"/>
                    <a:ext cx="158530" cy="244390"/>
                  </a:xfrm>
                  <a:custGeom>
                    <a:avLst/>
                    <a:gdLst>
                      <a:gd name="connsiteX0" fmla="*/ 188648 w 322674"/>
                      <a:gd name="connsiteY0" fmla="*/ 237644 h 497436"/>
                      <a:gd name="connsiteX1" fmla="*/ 286783 w 322674"/>
                      <a:gd name="connsiteY1" fmla="*/ 273822 h 497436"/>
                      <a:gd name="connsiteX2" fmla="*/ 143498 w 322674"/>
                      <a:gd name="connsiteY2" fmla="*/ 497436 h 497436"/>
                      <a:gd name="connsiteX3" fmla="*/ 0 w 322674"/>
                      <a:gd name="connsiteY3" fmla="*/ 0 h 497436"/>
                      <a:gd name="connsiteX4" fmla="*/ 322675 w 322674"/>
                      <a:gd name="connsiteY4" fmla="*/ 0 h 497436"/>
                      <a:gd name="connsiteX5" fmla="*/ 188648 w 322674"/>
                      <a:gd name="connsiteY5" fmla="*/ 237644 h 49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74" h="497436">
                        <a:moveTo>
                          <a:pt x="188648" y="237644"/>
                        </a:moveTo>
                        <a:cubicBezTo>
                          <a:pt x="221479" y="249751"/>
                          <a:pt x="252884" y="261359"/>
                          <a:pt x="286783" y="273822"/>
                        </a:cubicBezTo>
                        <a:cubicBezTo>
                          <a:pt x="238784" y="348668"/>
                          <a:pt x="191924" y="421806"/>
                          <a:pt x="143498" y="497436"/>
                        </a:cubicBezTo>
                        <a:cubicBezTo>
                          <a:pt x="61672" y="339695"/>
                          <a:pt x="14029" y="175901"/>
                          <a:pt x="0" y="0"/>
                        </a:cubicBezTo>
                        <a:cubicBezTo>
                          <a:pt x="107463" y="0"/>
                          <a:pt x="213146" y="0"/>
                          <a:pt x="322675" y="0"/>
                        </a:cubicBezTo>
                        <a:cubicBezTo>
                          <a:pt x="277810" y="79476"/>
                          <a:pt x="233656" y="157812"/>
                          <a:pt x="188648" y="237644"/>
                        </a:cubicBezTo>
                        <a:close/>
                      </a:path>
                    </a:pathLst>
                  </a:custGeom>
                  <a:grpFill/>
                  <a:ln w="7121" cap="flat">
                    <a:noFill/>
                    <a:prstDash val="solid"/>
                    <a:miter/>
                  </a:ln>
                </p:spPr>
                <p:txBody>
                  <a:bodyPr rtlCol="0" anchor="ctr"/>
                  <a:lstStyle/>
                  <a:p>
                    <a:endParaRPr lang="en-US"/>
                  </a:p>
                </p:txBody>
              </p:sp>
            </p:grpSp>
            <p:grpSp>
              <p:nvGrpSpPr>
                <p:cNvPr id="143" name="Group 142">
                  <a:extLst>
                    <a:ext uri="{FF2B5EF4-FFF2-40B4-BE49-F238E27FC236}">
                      <a16:creationId xmlns:a16="http://schemas.microsoft.com/office/drawing/2014/main" id="{397591F7-DFC8-4975-8F7C-77FC835837FA}"/>
                    </a:ext>
                  </a:extLst>
                </p:cNvPr>
                <p:cNvGrpSpPr/>
                <p:nvPr/>
              </p:nvGrpSpPr>
              <p:grpSpPr>
                <a:xfrm rot="21372599">
                  <a:off x="6082954" y="5399164"/>
                  <a:ext cx="317019" cy="316951"/>
                  <a:chOff x="4425527" y="5247366"/>
                  <a:chExt cx="1610878" cy="1610528"/>
                </a:xfrm>
                <a:solidFill>
                  <a:schemeClr val="accent5">
                    <a:lumMod val="50000"/>
                  </a:schemeClr>
                </a:solidFill>
              </p:grpSpPr>
              <p:sp>
                <p:nvSpPr>
                  <p:cNvPr id="144" name="Freeform: Shape 143">
                    <a:extLst>
                      <a:ext uri="{FF2B5EF4-FFF2-40B4-BE49-F238E27FC236}">
                        <a16:creationId xmlns:a16="http://schemas.microsoft.com/office/drawing/2014/main" id="{CF628C4C-3877-47BF-8509-D8CBF5D799FD}"/>
                      </a:ext>
                    </a:extLst>
                  </p:cNvPr>
                  <p:cNvSpPr/>
                  <p:nvPr/>
                </p:nvSpPr>
                <p:spPr>
                  <a:xfrm>
                    <a:off x="4425527" y="5247366"/>
                    <a:ext cx="1610878" cy="1610528"/>
                  </a:xfrm>
                  <a:custGeom>
                    <a:avLst/>
                    <a:gdLst>
                      <a:gd name="connsiteX0" fmla="*/ 0 w 3278807"/>
                      <a:gd name="connsiteY0" fmla="*/ 3278095 h 3278095"/>
                      <a:gd name="connsiteX1" fmla="*/ 0 w 3278807"/>
                      <a:gd name="connsiteY1" fmla="*/ 0 h 3278095"/>
                      <a:gd name="connsiteX2" fmla="*/ 3278808 w 3278807"/>
                      <a:gd name="connsiteY2" fmla="*/ 0 h 3278095"/>
                      <a:gd name="connsiteX3" fmla="*/ 3278808 w 3278807"/>
                      <a:gd name="connsiteY3" fmla="*/ 3278095 h 3278095"/>
                      <a:gd name="connsiteX4" fmla="*/ 0 w 3278807"/>
                      <a:gd name="connsiteY4" fmla="*/ 3278095 h 3278095"/>
                      <a:gd name="connsiteX5" fmla="*/ 162726 w 3278807"/>
                      <a:gd name="connsiteY5" fmla="*/ 3114016 h 3278095"/>
                      <a:gd name="connsiteX6" fmla="*/ 3114444 w 3278807"/>
                      <a:gd name="connsiteY6" fmla="*/ 3114016 h 3278095"/>
                      <a:gd name="connsiteX7" fmla="*/ 3114444 w 3278807"/>
                      <a:gd name="connsiteY7" fmla="*/ 163011 h 3278095"/>
                      <a:gd name="connsiteX8" fmla="*/ 162726 w 3278807"/>
                      <a:gd name="connsiteY8" fmla="*/ 163011 h 3278095"/>
                      <a:gd name="connsiteX9" fmla="*/ 162726 w 3278807"/>
                      <a:gd name="connsiteY9" fmla="*/ 3114016 h 327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8807" h="3278095">
                        <a:moveTo>
                          <a:pt x="0" y="3278095"/>
                        </a:moveTo>
                        <a:cubicBezTo>
                          <a:pt x="0" y="2185516"/>
                          <a:pt x="0" y="1093719"/>
                          <a:pt x="0" y="0"/>
                        </a:cubicBezTo>
                        <a:cubicBezTo>
                          <a:pt x="1092438" y="0"/>
                          <a:pt x="2184875" y="0"/>
                          <a:pt x="3278808" y="0"/>
                        </a:cubicBezTo>
                        <a:cubicBezTo>
                          <a:pt x="3278808" y="1092509"/>
                          <a:pt x="3278808" y="2184305"/>
                          <a:pt x="3278808" y="3278095"/>
                        </a:cubicBezTo>
                        <a:cubicBezTo>
                          <a:pt x="2186370" y="3278095"/>
                          <a:pt x="1093933" y="3278095"/>
                          <a:pt x="0" y="3278095"/>
                        </a:cubicBezTo>
                        <a:close/>
                        <a:moveTo>
                          <a:pt x="162726" y="3114016"/>
                        </a:moveTo>
                        <a:cubicBezTo>
                          <a:pt x="1148270" y="3114016"/>
                          <a:pt x="2131891" y="3114016"/>
                          <a:pt x="3114444" y="3114016"/>
                        </a:cubicBezTo>
                        <a:cubicBezTo>
                          <a:pt x="3114444" y="2129042"/>
                          <a:pt x="3114444" y="1146133"/>
                          <a:pt x="3114444" y="163011"/>
                        </a:cubicBezTo>
                        <a:cubicBezTo>
                          <a:pt x="2129612" y="163011"/>
                          <a:pt x="1146775" y="163011"/>
                          <a:pt x="162726" y="163011"/>
                        </a:cubicBezTo>
                        <a:cubicBezTo>
                          <a:pt x="162726" y="1146988"/>
                          <a:pt x="162726" y="2129185"/>
                          <a:pt x="162726" y="3114016"/>
                        </a:cubicBezTo>
                        <a:close/>
                      </a:path>
                    </a:pathLst>
                  </a:custGeom>
                  <a:grpFill/>
                  <a:ln w="7121"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765A793-3FD1-44ED-BFFA-A37F67B8DAD1}"/>
                      </a:ext>
                    </a:extLst>
                  </p:cNvPr>
                  <p:cNvSpPr/>
                  <p:nvPr/>
                </p:nvSpPr>
                <p:spPr>
                  <a:xfrm>
                    <a:off x="4745421" y="5548857"/>
                    <a:ext cx="1005028" cy="1024172"/>
                  </a:xfrm>
                  <a:custGeom>
                    <a:avLst/>
                    <a:gdLst>
                      <a:gd name="connsiteX0" fmla="*/ 510255 w 2045649"/>
                      <a:gd name="connsiteY0" fmla="*/ 897451 h 2084615"/>
                      <a:gd name="connsiteX1" fmla="*/ 375445 w 2045649"/>
                      <a:gd name="connsiteY1" fmla="*/ 810925 h 2084615"/>
                      <a:gd name="connsiteX2" fmla="*/ 61316 w 2045649"/>
                      <a:gd name="connsiteY2" fmla="*/ 841547 h 2084615"/>
                      <a:gd name="connsiteX3" fmla="*/ 0 w 2045649"/>
                      <a:gd name="connsiteY3" fmla="*/ 891326 h 2084615"/>
                      <a:gd name="connsiteX4" fmla="*/ 23786 w 2045649"/>
                      <a:gd name="connsiteY4" fmla="*/ 774035 h 2084615"/>
                      <a:gd name="connsiteX5" fmla="*/ 302023 w 2045649"/>
                      <a:gd name="connsiteY5" fmla="*/ 412762 h 2084615"/>
                      <a:gd name="connsiteX6" fmla="*/ 789917 w 2045649"/>
                      <a:gd name="connsiteY6" fmla="*/ 222689 h 2084615"/>
                      <a:gd name="connsiteX7" fmla="*/ 940536 w 2045649"/>
                      <a:gd name="connsiteY7" fmla="*/ 202891 h 2084615"/>
                      <a:gd name="connsiteX8" fmla="*/ 940536 w 2045649"/>
                      <a:gd name="connsiteY8" fmla="*/ 0 h 2084615"/>
                      <a:gd name="connsiteX9" fmla="*/ 1105612 w 2045649"/>
                      <a:gd name="connsiteY9" fmla="*/ 0 h 2084615"/>
                      <a:gd name="connsiteX10" fmla="*/ 1105612 w 2045649"/>
                      <a:gd name="connsiteY10" fmla="*/ 200897 h 2084615"/>
                      <a:gd name="connsiteX11" fmla="*/ 1319542 w 2045649"/>
                      <a:gd name="connsiteY11" fmla="*/ 234084 h 2084615"/>
                      <a:gd name="connsiteX12" fmla="*/ 1867612 w 2045649"/>
                      <a:gd name="connsiteY12" fmla="*/ 514813 h 2084615"/>
                      <a:gd name="connsiteX13" fmla="*/ 2043371 w 2045649"/>
                      <a:gd name="connsiteY13" fmla="*/ 860775 h 2084615"/>
                      <a:gd name="connsiteX14" fmla="*/ 2045650 w 2045649"/>
                      <a:gd name="connsiteY14" fmla="*/ 895030 h 2084615"/>
                      <a:gd name="connsiteX15" fmla="*/ 1838486 w 2045649"/>
                      <a:gd name="connsiteY15" fmla="*/ 798106 h 2084615"/>
                      <a:gd name="connsiteX16" fmla="*/ 1608889 w 2045649"/>
                      <a:gd name="connsiteY16" fmla="*/ 833144 h 2084615"/>
                      <a:gd name="connsiteX17" fmla="*/ 1536107 w 2045649"/>
                      <a:gd name="connsiteY17" fmla="*/ 905142 h 2084615"/>
                      <a:gd name="connsiteX18" fmla="*/ 1391327 w 2045649"/>
                      <a:gd name="connsiteY18" fmla="*/ 808717 h 2084615"/>
                      <a:gd name="connsiteX19" fmla="*/ 1137944 w 2045649"/>
                      <a:gd name="connsiteY19" fmla="*/ 816622 h 2084615"/>
                      <a:gd name="connsiteX20" fmla="*/ 1106039 w 2045649"/>
                      <a:gd name="connsiteY20" fmla="*/ 858781 h 2084615"/>
                      <a:gd name="connsiteX21" fmla="*/ 1106752 w 2045649"/>
                      <a:gd name="connsiteY21" fmla="*/ 1825880 h 2084615"/>
                      <a:gd name="connsiteX22" fmla="*/ 905712 w 2045649"/>
                      <a:gd name="connsiteY22" fmla="*/ 2079690 h 2084615"/>
                      <a:gd name="connsiteX23" fmla="*/ 619570 w 2045649"/>
                      <a:gd name="connsiteY23" fmla="*/ 1878508 h 2084615"/>
                      <a:gd name="connsiteX24" fmla="*/ 613018 w 2045649"/>
                      <a:gd name="connsiteY24" fmla="*/ 1799958 h 2084615"/>
                      <a:gd name="connsiteX25" fmla="*/ 779875 w 2045649"/>
                      <a:gd name="connsiteY25" fmla="*/ 1799958 h 2084615"/>
                      <a:gd name="connsiteX26" fmla="*/ 779875 w 2045649"/>
                      <a:gd name="connsiteY26" fmla="*/ 1835921 h 2084615"/>
                      <a:gd name="connsiteX27" fmla="*/ 860918 w 2045649"/>
                      <a:gd name="connsiteY27" fmla="*/ 1920881 h 2084615"/>
                      <a:gd name="connsiteX28" fmla="*/ 941604 w 2045649"/>
                      <a:gd name="connsiteY28" fmla="*/ 1835494 h 2084615"/>
                      <a:gd name="connsiteX29" fmla="*/ 941747 w 2045649"/>
                      <a:gd name="connsiteY29" fmla="*/ 924655 h 2084615"/>
                      <a:gd name="connsiteX30" fmla="*/ 941035 w 2045649"/>
                      <a:gd name="connsiteY30" fmla="*/ 844324 h 2084615"/>
                      <a:gd name="connsiteX31" fmla="*/ 926934 w 2045649"/>
                      <a:gd name="connsiteY31" fmla="*/ 823316 h 2084615"/>
                      <a:gd name="connsiteX32" fmla="*/ 565376 w 2045649"/>
                      <a:gd name="connsiteY32" fmla="*/ 845749 h 2084615"/>
                      <a:gd name="connsiteX33" fmla="*/ 510255 w 2045649"/>
                      <a:gd name="connsiteY33" fmla="*/ 897451 h 208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45649" h="2084615">
                        <a:moveTo>
                          <a:pt x="510255" y="897451"/>
                        </a:moveTo>
                        <a:cubicBezTo>
                          <a:pt x="484832" y="844182"/>
                          <a:pt x="431563" y="824527"/>
                          <a:pt x="375445" y="810925"/>
                        </a:cubicBezTo>
                        <a:cubicBezTo>
                          <a:pt x="267483" y="784718"/>
                          <a:pt x="161445" y="788634"/>
                          <a:pt x="61316" y="841547"/>
                        </a:cubicBezTo>
                        <a:cubicBezTo>
                          <a:pt x="40094" y="852728"/>
                          <a:pt x="23216" y="872169"/>
                          <a:pt x="0" y="891326"/>
                        </a:cubicBezTo>
                        <a:cubicBezTo>
                          <a:pt x="7905" y="851303"/>
                          <a:pt x="12676" y="811708"/>
                          <a:pt x="23786" y="774035"/>
                        </a:cubicBezTo>
                        <a:cubicBezTo>
                          <a:pt x="69862" y="618146"/>
                          <a:pt x="171700" y="503846"/>
                          <a:pt x="302023" y="412762"/>
                        </a:cubicBezTo>
                        <a:cubicBezTo>
                          <a:pt x="449081" y="310070"/>
                          <a:pt x="613660" y="250748"/>
                          <a:pt x="789917" y="222689"/>
                        </a:cubicBezTo>
                        <a:cubicBezTo>
                          <a:pt x="839055" y="214855"/>
                          <a:pt x="888549" y="209657"/>
                          <a:pt x="940536" y="202891"/>
                        </a:cubicBezTo>
                        <a:cubicBezTo>
                          <a:pt x="940536" y="137089"/>
                          <a:pt x="940536" y="69648"/>
                          <a:pt x="940536" y="0"/>
                        </a:cubicBezTo>
                        <a:cubicBezTo>
                          <a:pt x="996013" y="0"/>
                          <a:pt x="1049068" y="0"/>
                          <a:pt x="1105612" y="0"/>
                        </a:cubicBezTo>
                        <a:cubicBezTo>
                          <a:pt x="1105612" y="67013"/>
                          <a:pt x="1105612" y="135166"/>
                          <a:pt x="1105612" y="200897"/>
                        </a:cubicBezTo>
                        <a:cubicBezTo>
                          <a:pt x="1179462" y="212149"/>
                          <a:pt x="1250250" y="219413"/>
                          <a:pt x="1319542" y="234084"/>
                        </a:cubicBezTo>
                        <a:cubicBezTo>
                          <a:pt x="1527276" y="277952"/>
                          <a:pt x="1715568" y="361985"/>
                          <a:pt x="1867612" y="514813"/>
                        </a:cubicBezTo>
                        <a:cubicBezTo>
                          <a:pt x="1963183" y="610882"/>
                          <a:pt x="2025709" y="724683"/>
                          <a:pt x="2043371" y="860775"/>
                        </a:cubicBezTo>
                        <a:cubicBezTo>
                          <a:pt x="2044653" y="870460"/>
                          <a:pt x="2044653" y="880288"/>
                          <a:pt x="2045650" y="895030"/>
                        </a:cubicBezTo>
                        <a:cubicBezTo>
                          <a:pt x="1992666" y="821749"/>
                          <a:pt x="1915896" y="806652"/>
                          <a:pt x="1838486" y="798106"/>
                        </a:cubicBezTo>
                        <a:cubicBezTo>
                          <a:pt x="1759722" y="789418"/>
                          <a:pt x="1681813" y="798675"/>
                          <a:pt x="1608889" y="833144"/>
                        </a:cubicBezTo>
                        <a:cubicBezTo>
                          <a:pt x="1577127" y="848170"/>
                          <a:pt x="1548783" y="867611"/>
                          <a:pt x="1536107" y="905142"/>
                        </a:cubicBezTo>
                        <a:cubicBezTo>
                          <a:pt x="1506410" y="841048"/>
                          <a:pt x="1449011" y="822746"/>
                          <a:pt x="1391327" y="808717"/>
                        </a:cubicBezTo>
                        <a:cubicBezTo>
                          <a:pt x="1306724" y="788136"/>
                          <a:pt x="1221906" y="791412"/>
                          <a:pt x="1137944" y="816622"/>
                        </a:cubicBezTo>
                        <a:cubicBezTo>
                          <a:pt x="1115440" y="823387"/>
                          <a:pt x="1105897" y="832431"/>
                          <a:pt x="1106039" y="858781"/>
                        </a:cubicBezTo>
                        <a:cubicBezTo>
                          <a:pt x="1107250" y="1181171"/>
                          <a:pt x="1107037" y="1503490"/>
                          <a:pt x="1106752" y="1825880"/>
                        </a:cubicBezTo>
                        <a:cubicBezTo>
                          <a:pt x="1106681" y="1956204"/>
                          <a:pt x="1029982" y="2052415"/>
                          <a:pt x="905712" y="2079690"/>
                        </a:cubicBezTo>
                        <a:cubicBezTo>
                          <a:pt x="776243" y="2108105"/>
                          <a:pt x="636377" y="2009971"/>
                          <a:pt x="619570" y="1878508"/>
                        </a:cubicBezTo>
                        <a:cubicBezTo>
                          <a:pt x="616295" y="1853155"/>
                          <a:pt x="615297" y="1827447"/>
                          <a:pt x="613018" y="1799958"/>
                        </a:cubicBezTo>
                        <a:cubicBezTo>
                          <a:pt x="669634" y="1799958"/>
                          <a:pt x="722761" y="1799958"/>
                          <a:pt x="779875" y="1799958"/>
                        </a:cubicBezTo>
                        <a:cubicBezTo>
                          <a:pt x="779875" y="1811779"/>
                          <a:pt x="779733" y="1823815"/>
                          <a:pt x="779875" y="1835921"/>
                        </a:cubicBezTo>
                        <a:cubicBezTo>
                          <a:pt x="780658" y="1884704"/>
                          <a:pt x="815340" y="1921023"/>
                          <a:pt x="860918" y="1920881"/>
                        </a:cubicBezTo>
                        <a:cubicBezTo>
                          <a:pt x="906353" y="1920738"/>
                          <a:pt x="941533" y="1884205"/>
                          <a:pt x="941604" y="1835494"/>
                        </a:cubicBezTo>
                        <a:cubicBezTo>
                          <a:pt x="941818" y="1531905"/>
                          <a:pt x="941747" y="1228244"/>
                          <a:pt x="941747" y="924655"/>
                        </a:cubicBezTo>
                        <a:cubicBezTo>
                          <a:pt x="941747" y="897878"/>
                          <a:pt x="942744" y="871030"/>
                          <a:pt x="941035" y="844324"/>
                        </a:cubicBezTo>
                        <a:cubicBezTo>
                          <a:pt x="940536" y="836847"/>
                          <a:pt x="933486" y="825452"/>
                          <a:pt x="926934" y="823316"/>
                        </a:cubicBezTo>
                        <a:cubicBezTo>
                          <a:pt x="803590" y="782367"/>
                          <a:pt x="681812" y="781940"/>
                          <a:pt x="565376" y="845749"/>
                        </a:cubicBezTo>
                        <a:cubicBezTo>
                          <a:pt x="544011" y="857499"/>
                          <a:pt x="528558" y="879861"/>
                          <a:pt x="510255" y="897451"/>
                        </a:cubicBezTo>
                        <a:close/>
                      </a:path>
                    </a:pathLst>
                  </a:custGeom>
                  <a:grpFill/>
                  <a:ln w="7121" cap="flat">
                    <a:noFill/>
                    <a:prstDash val="solid"/>
                    <a:miter/>
                  </a:ln>
                </p:spPr>
                <p:txBody>
                  <a:bodyPr rtlCol="0" anchor="ctr"/>
                  <a:lstStyle/>
                  <a:p>
                    <a:endParaRPr lang="en-US"/>
                  </a:p>
                </p:txBody>
              </p:sp>
            </p:grpSp>
          </p:grpSp>
        </p:grpSp>
        <p:grpSp>
          <p:nvGrpSpPr>
            <p:cNvPr id="164" name="Group 163">
              <a:extLst>
                <a:ext uri="{FF2B5EF4-FFF2-40B4-BE49-F238E27FC236}">
                  <a16:creationId xmlns:a16="http://schemas.microsoft.com/office/drawing/2014/main" id="{EE606AE1-9997-49BF-B980-BDBFFC42C27C}"/>
                </a:ext>
              </a:extLst>
            </p:cNvPr>
            <p:cNvGrpSpPr/>
            <p:nvPr/>
          </p:nvGrpSpPr>
          <p:grpSpPr>
            <a:xfrm>
              <a:off x="916503" y="2830745"/>
              <a:ext cx="2473627" cy="2708373"/>
              <a:chOff x="916503" y="2830745"/>
              <a:chExt cx="2473627" cy="2708373"/>
            </a:xfrm>
          </p:grpSpPr>
          <p:grpSp>
            <p:nvGrpSpPr>
              <p:cNvPr id="165" name="Group 164">
                <a:extLst>
                  <a:ext uri="{FF2B5EF4-FFF2-40B4-BE49-F238E27FC236}">
                    <a16:creationId xmlns:a16="http://schemas.microsoft.com/office/drawing/2014/main" id="{DCAE3B25-DCB2-4D7A-AD8F-909522F3E5D5}"/>
                  </a:ext>
                </a:extLst>
              </p:cNvPr>
              <p:cNvGrpSpPr/>
              <p:nvPr/>
            </p:nvGrpSpPr>
            <p:grpSpPr>
              <a:xfrm>
                <a:off x="916503" y="2830745"/>
                <a:ext cx="2473627" cy="2708373"/>
                <a:chOff x="2344846" y="2862535"/>
                <a:chExt cx="2664475" cy="2917333"/>
              </a:xfrm>
            </p:grpSpPr>
            <p:sp>
              <p:nvSpPr>
                <p:cNvPr id="167" name="Freeform: Shape 166">
                  <a:extLst>
                    <a:ext uri="{FF2B5EF4-FFF2-40B4-BE49-F238E27FC236}">
                      <a16:creationId xmlns:a16="http://schemas.microsoft.com/office/drawing/2014/main" id="{E3DBF0E2-2A88-4D95-9B37-F564EA171E12}"/>
                    </a:ext>
                  </a:extLst>
                </p:cNvPr>
                <p:cNvSpPr/>
                <p:nvPr/>
              </p:nvSpPr>
              <p:spPr>
                <a:xfrm>
                  <a:off x="2344846" y="5099707"/>
                  <a:ext cx="2663686" cy="586607"/>
                </a:xfrm>
                <a:custGeom>
                  <a:avLst/>
                  <a:gdLst>
                    <a:gd name="connsiteX0" fmla="*/ 482975 w 2663686"/>
                    <a:gd name="connsiteY0" fmla="*/ 0 h 586607"/>
                    <a:gd name="connsiteX1" fmla="*/ 2663687 w 2663686"/>
                    <a:gd name="connsiteY1" fmla="*/ 129805 h 586607"/>
                    <a:gd name="connsiteX2" fmla="*/ 2266188 w 2663686"/>
                    <a:gd name="connsiteY2" fmla="*/ 586607 h 586607"/>
                    <a:gd name="connsiteX3" fmla="*/ 0 w 2663686"/>
                    <a:gd name="connsiteY3" fmla="*/ 498348 h 586607"/>
                  </a:gdLst>
                  <a:ahLst/>
                  <a:cxnLst>
                    <a:cxn ang="0">
                      <a:pos x="connsiteX0" y="connsiteY0"/>
                    </a:cxn>
                    <a:cxn ang="0">
                      <a:pos x="connsiteX1" y="connsiteY1"/>
                    </a:cxn>
                    <a:cxn ang="0">
                      <a:pos x="connsiteX2" y="connsiteY2"/>
                    </a:cxn>
                    <a:cxn ang="0">
                      <a:pos x="connsiteX3" y="connsiteY3"/>
                    </a:cxn>
                  </a:cxnLst>
                  <a:rect l="l" t="t" r="r" b="b"/>
                  <a:pathLst>
                    <a:path w="2663686" h="586607">
                      <a:moveTo>
                        <a:pt x="482975" y="0"/>
                      </a:moveTo>
                      <a:lnTo>
                        <a:pt x="2663687" y="129805"/>
                      </a:lnTo>
                      <a:lnTo>
                        <a:pt x="2266188" y="586607"/>
                      </a:lnTo>
                      <a:lnTo>
                        <a:pt x="0" y="498348"/>
                      </a:lnTo>
                      <a:close/>
                    </a:path>
                  </a:pathLst>
                </a:custGeom>
                <a:solidFill>
                  <a:srgbClr val="F4E6C0"/>
                </a:solidFill>
                <a:ln w="6622" cap="flat">
                  <a:noFill/>
                  <a:prstDash val="solid"/>
                  <a:miter/>
                </a:ln>
                <a:effectLst>
                  <a:outerShdw blurRad="50800" dist="38100" dir="5400000" algn="t" rotWithShape="0">
                    <a:prstClr val="black">
                      <a:alpha val="40000"/>
                    </a:prstClr>
                  </a:outerShdw>
                </a:effectLst>
              </p:spPr>
              <p:txBody>
                <a:bodyPr rtlCol="0" anchor="ctr"/>
                <a:lstStyle/>
                <a:p>
                  <a:endParaRPr lang="en-US" dirty="0"/>
                </a:p>
              </p:txBody>
            </p:sp>
            <p:grpSp>
              <p:nvGrpSpPr>
                <p:cNvPr id="168" name="Group 167">
                  <a:extLst>
                    <a:ext uri="{FF2B5EF4-FFF2-40B4-BE49-F238E27FC236}">
                      <a16:creationId xmlns:a16="http://schemas.microsoft.com/office/drawing/2014/main" id="{A1F926DD-D53F-41AA-A815-E41B92EB337F}"/>
                    </a:ext>
                  </a:extLst>
                </p:cNvPr>
                <p:cNvGrpSpPr/>
                <p:nvPr/>
              </p:nvGrpSpPr>
              <p:grpSpPr>
                <a:xfrm>
                  <a:off x="2454732" y="3419405"/>
                  <a:ext cx="1434907" cy="1077767"/>
                  <a:chOff x="1629846" y="3134905"/>
                  <a:chExt cx="1434907" cy="1077767"/>
                </a:xfrm>
              </p:grpSpPr>
              <p:sp>
                <p:nvSpPr>
                  <p:cNvPr id="173" name="Freeform: Shape 172">
                    <a:extLst>
                      <a:ext uri="{FF2B5EF4-FFF2-40B4-BE49-F238E27FC236}">
                        <a16:creationId xmlns:a16="http://schemas.microsoft.com/office/drawing/2014/main" id="{6994AF07-053D-4558-8DAE-7C72BDB6895B}"/>
                      </a:ext>
                    </a:extLst>
                  </p:cNvPr>
                  <p:cNvSpPr/>
                  <p:nvPr/>
                </p:nvSpPr>
                <p:spPr>
                  <a:xfrm>
                    <a:off x="1629846" y="3142888"/>
                    <a:ext cx="1434907" cy="43018"/>
                  </a:xfrm>
                  <a:custGeom>
                    <a:avLst/>
                    <a:gdLst>
                      <a:gd name="connsiteX0" fmla="*/ 1465118 w 2310661"/>
                      <a:gd name="connsiteY0" fmla="*/ 69273 h 69272"/>
                      <a:gd name="connsiteX1" fmla="*/ 0 w 2310661"/>
                      <a:gd name="connsiteY1" fmla="*/ 69273 h 69272"/>
                      <a:gd name="connsiteX2" fmla="*/ 845543 w 2310661"/>
                      <a:gd name="connsiteY2" fmla="*/ 0 h 69272"/>
                      <a:gd name="connsiteX3" fmla="*/ 2310662 w 2310661"/>
                      <a:gd name="connsiteY3" fmla="*/ 0 h 69272"/>
                    </a:gdLst>
                    <a:ahLst/>
                    <a:cxnLst>
                      <a:cxn ang="0">
                        <a:pos x="connsiteX0" y="connsiteY0"/>
                      </a:cxn>
                      <a:cxn ang="0">
                        <a:pos x="connsiteX1" y="connsiteY1"/>
                      </a:cxn>
                      <a:cxn ang="0">
                        <a:pos x="connsiteX2" y="connsiteY2"/>
                      </a:cxn>
                      <a:cxn ang="0">
                        <a:pos x="connsiteX3" y="connsiteY3"/>
                      </a:cxn>
                    </a:cxnLst>
                    <a:rect l="l" t="t" r="r" b="b"/>
                    <a:pathLst>
                      <a:path w="2310661" h="69272">
                        <a:moveTo>
                          <a:pt x="1465118" y="69273"/>
                        </a:moveTo>
                        <a:lnTo>
                          <a:pt x="0" y="69273"/>
                        </a:lnTo>
                        <a:lnTo>
                          <a:pt x="845543" y="0"/>
                        </a:lnTo>
                        <a:lnTo>
                          <a:pt x="2310662" y="0"/>
                        </a:lnTo>
                        <a:close/>
                      </a:path>
                    </a:pathLst>
                  </a:custGeom>
                  <a:solidFill>
                    <a:srgbClr val="EE2D2E"/>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174" name="Freeform: Shape 173">
                    <a:extLst>
                      <a:ext uri="{FF2B5EF4-FFF2-40B4-BE49-F238E27FC236}">
                        <a16:creationId xmlns:a16="http://schemas.microsoft.com/office/drawing/2014/main" id="{E438F4FC-E387-45DF-B766-3CE0B2EB5765}"/>
                      </a:ext>
                    </a:extLst>
                  </p:cNvPr>
                  <p:cNvSpPr/>
                  <p:nvPr/>
                </p:nvSpPr>
                <p:spPr>
                  <a:xfrm>
                    <a:off x="2537224" y="3142888"/>
                    <a:ext cx="527529" cy="987262"/>
                  </a:xfrm>
                  <a:custGeom>
                    <a:avLst/>
                    <a:gdLst>
                      <a:gd name="connsiteX0" fmla="*/ 849492 w 849491"/>
                      <a:gd name="connsiteY0" fmla="*/ 1527464 h 1589809"/>
                      <a:gd name="connsiteX1" fmla="*/ 0 w 849491"/>
                      <a:gd name="connsiteY1" fmla="*/ 1589809 h 1589809"/>
                      <a:gd name="connsiteX2" fmla="*/ 0 w 849491"/>
                      <a:gd name="connsiteY2" fmla="*/ 62345 h 1589809"/>
                      <a:gd name="connsiteX3" fmla="*/ 849492 w 849491"/>
                      <a:gd name="connsiteY3" fmla="*/ 0 h 1589809"/>
                    </a:gdLst>
                    <a:ahLst/>
                    <a:cxnLst>
                      <a:cxn ang="0">
                        <a:pos x="connsiteX0" y="connsiteY0"/>
                      </a:cxn>
                      <a:cxn ang="0">
                        <a:pos x="connsiteX1" y="connsiteY1"/>
                      </a:cxn>
                      <a:cxn ang="0">
                        <a:pos x="connsiteX2" y="connsiteY2"/>
                      </a:cxn>
                      <a:cxn ang="0">
                        <a:pos x="connsiteX3" y="connsiteY3"/>
                      </a:cxn>
                    </a:cxnLst>
                    <a:rect l="l" t="t" r="r" b="b"/>
                    <a:pathLst>
                      <a:path w="849491" h="1589809">
                        <a:moveTo>
                          <a:pt x="849492" y="1527464"/>
                        </a:moveTo>
                        <a:lnTo>
                          <a:pt x="0" y="1589809"/>
                        </a:lnTo>
                        <a:lnTo>
                          <a:pt x="0" y="62345"/>
                        </a:lnTo>
                        <a:lnTo>
                          <a:pt x="849492" y="0"/>
                        </a:lnTo>
                        <a:close/>
                      </a:path>
                    </a:pathLst>
                  </a:custGeom>
                  <a:solidFill>
                    <a:srgbClr val="631712"/>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175" name="Freeform: Shape 174">
                    <a:extLst>
                      <a:ext uri="{FF2B5EF4-FFF2-40B4-BE49-F238E27FC236}">
                        <a16:creationId xmlns:a16="http://schemas.microsoft.com/office/drawing/2014/main" id="{FF66B01E-DBF0-4BFD-BB04-C997CA301D49}"/>
                      </a:ext>
                    </a:extLst>
                  </p:cNvPr>
                  <p:cNvSpPr/>
                  <p:nvPr/>
                </p:nvSpPr>
                <p:spPr>
                  <a:xfrm>
                    <a:off x="1637407" y="3134905"/>
                    <a:ext cx="909830" cy="943728"/>
                  </a:xfrm>
                  <a:custGeom>
                    <a:avLst/>
                    <a:gdLst>
                      <a:gd name="connsiteX0" fmla="*/ 0 w 1465118"/>
                      <a:gd name="connsiteY0" fmla="*/ 0 h 1519705"/>
                      <a:gd name="connsiteX1" fmla="*/ 1465118 w 1465118"/>
                      <a:gd name="connsiteY1" fmla="*/ 0 h 1519705"/>
                      <a:gd name="connsiteX2" fmla="*/ 1465118 w 1465118"/>
                      <a:gd name="connsiteY2" fmla="*/ 1519705 h 1519705"/>
                      <a:gd name="connsiteX3" fmla="*/ -1 w 1465118"/>
                      <a:gd name="connsiteY3" fmla="*/ 1519705 h 1519705"/>
                    </a:gdLst>
                    <a:ahLst/>
                    <a:cxnLst>
                      <a:cxn ang="0">
                        <a:pos x="connsiteX0" y="connsiteY0"/>
                      </a:cxn>
                      <a:cxn ang="0">
                        <a:pos x="connsiteX1" y="connsiteY1"/>
                      </a:cxn>
                      <a:cxn ang="0">
                        <a:pos x="connsiteX2" y="connsiteY2"/>
                      </a:cxn>
                      <a:cxn ang="0">
                        <a:pos x="connsiteX3" y="connsiteY3"/>
                      </a:cxn>
                    </a:cxnLst>
                    <a:rect l="l" t="t" r="r" b="b"/>
                    <a:pathLst>
                      <a:path w="1465118" h="1519705">
                        <a:moveTo>
                          <a:pt x="0" y="0"/>
                        </a:moveTo>
                        <a:lnTo>
                          <a:pt x="1465118" y="0"/>
                        </a:lnTo>
                        <a:lnTo>
                          <a:pt x="1465118" y="1519705"/>
                        </a:lnTo>
                        <a:lnTo>
                          <a:pt x="-1" y="1519705"/>
                        </a:lnTo>
                        <a:close/>
                      </a:path>
                    </a:pathLst>
                  </a:custGeom>
                  <a:solidFill>
                    <a:srgbClr val="D02328"/>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176" name="Freeform: Shape 175">
                    <a:extLst>
                      <a:ext uri="{FF2B5EF4-FFF2-40B4-BE49-F238E27FC236}">
                        <a16:creationId xmlns:a16="http://schemas.microsoft.com/office/drawing/2014/main" id="{7D4B6101-9B61-4B6E-8153-39E5577EF624}"/>
                      </a:ext>
                    </a:extLst>
                  </p:cNvPr>
                  <p:cNvSpPr/>
                  <p:nvPr/>
                </p:nvSpPr>
                <p:spPr>
                  <a:xfrm>
                    <a:off x="1646338" y="3264303"/>
                    <a:ext cx="897102" cy="21796"/>
                  </a:xfrm>
                  <a:custGeom>
                    <a:avLst/>
                    <a:gdLst>
                      <a:gd name="connsiteX0" fmla="*/ 46024 w 1444622"/>
                      <a:gd name="connsiteY0" fmla="*/ 32973 h 35098"/>
                      <a:gd name="connsiteX1" fmla="*/ 27 w 1444622"/>
                      <a:gd name="connsiteY1" fmla="*/ 18149 h 35098"/>
                      <a:gd name="connsiteX2" fmla="*/ 44223 w 1444622"/>
                      <a:gd name="connsiteY2" fmla="*/ 1662 h 35098"/>
                      <a:gd name="connsiteX3" fmla="*/ 1401691 w 1444622"/>
                      <a:gd name="connsiteY3" fmla="*/ 1662 h 35098"/>
                      <a:gd name="connsiteX4" fmla="*/ 1444502 w 1444622"/>
                      <a:gd name="connsiteY4" fmla="*/ 18980 h 35098"/>
                      <a:gd name="connsiteX5" fmla="*/ 1397882 w 1444622"/>
                      <a:gd name="connsiteY5" fmla="*/ 32973 h 35098"/>
                      <a:gd name="connsiteX6" fmla="*/ 46024 w 1444622"/>
                      <a:gd name="connsiteY6" fmla="*/ 32973 h 3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622" h="35098">
                        <a:moveTo>
                          <a:pt x="46024" y="32973"/>
                        </a:moveTo>
                        <a:cubicBezTo>
                          <a:pt x="29537" y="32904"/>
                          <a:pt x="997" y="42741"/>
                          <a:pt x="27" y="18149"/>
                        </a:cubicBezTo>
                        <a:cubicBezTo>
                          <a:pt x="-1012" y="-7828"/>
                          <a:pt x="27944" y="1732"/>
                          <a:pt x="44223" y="1662"/>
                        </a:cubicBezTo>
                        <a:cubicBezTo>
                          <a:pt x="496712" y="1108"/>
                          <a:pt x="949202" y="1108"/>
                          <a:pt x="1401691" y="1662"/>
                        </a:cubicBezTo>
                        <a:cubicBezTo>
                          <a:pt x="1417763" y="1662"/>
                          <a:pt x="1446719" y="-7620"/>
                          <a:pt x="1444502" y="18980"/>
                        </a:cubicBezTo>
                        <a:cubicBezTo>
                          <a:pt x="1442563" y="43226"/>
                          <a:pt x="1414369" y="32904"/>
                          <a:pt x="1397882" y="32973"/>
                        </a:cubicBezTo>
                        <a:cubicBezTo>
                          <a:pt x="1172607" y="33736"/>
                          <a:pt x="271368" y="33666"/>
                          <a:pt x="46024" y="32973"/>
                        </a:cubicBezTo>
                        <a:close/>
                      </a:path>
                    </a:pathLst>
                  </a:custGeom>
                  <a:solidFill>
                    <a:srgbClr val="801719"/>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177" name="Freeform: Shape 176">
                    <a:extLst>
                      <a:ext uri="{FF2B5EF4-FFF2-40B4-BE49-F238E27FC236}">
                        <a16:creationId xmlns:a16="http://schemas.microsoft.com/office/drawing/2014/main" id="{065C8E6D-5C73-402B-A046-E67C9D350F94}"/>
                      </a:ext>
                    </a:extLst>
                  </p:cNvPr>
                  <p:cNvSpPr/>
                  <p:nvPr/>
                </p:nvSpPr>
                <p:spPr>
                  <a:xfrm>
                    <a:off x="1692218" y="4049376"/>
                    <a:ext cx="1268255" cy="163296"/>
                  </a:xfrm>
                  <a:custGeom>
                    <a:avLst/>
                    <a:gdLst>
                      <a:gd name="connsiteX0" fmla="*/ 2042299 w 2042298"/>
                      <a:gd name="connsiteY0" fmla="*/ 0 h 262959"/>
                      <a:gd name="connsiteX1" fmla="*/ 62969 w 2042298"/>
                      <a:gd name="connsiteY1" fmla="*/ 0 h 262959"/>
                      <a:gd name="connsiteX2" fmla="*/ 0 w 2042298"/>
                      <a:gd name="connsiteY2" fmla="*/ 57704 h 262959"/>
                      <a:gd name="connsiteX3" fmla="*/ 62969 w 2042298"/>
                      <a:gd name="connsiteY3" fmla="*/ 115408 h 262959"/>
                      <a:gd name="connsiteX4" fmla="*/ 1052322 w 2042298"/>
                      <a:gd name="connsiteY4" fmla="*/ 115408 h 262959"/>
                      <a:gd name="connsiteX5" fmla="*/ 1235271 w 2042298"/>
                      <a:gd name="connsiteY5" fmla="*/ 262959 h 262959"/>
                      <a:gd name="connsiteX6" fmla="*/ 1356499 w 2042298"/>
                      <a:gd name="connsiteY6" fmla="*/ 205740 h 262959"/>
                      <a:gd name="connsiteX7" fmla="*/ 1327335 w 2042298"/>
                      <a:gd name="connsiteY7" fmla="*/ 115408 h 262959"/>
                      <a:gd name="connsiteX8" fmla="*/ 2042229 w 2042298"/>
                      <a:gd name="connsiteY8" fmla="*/ 115408 h 262959"/>
                      <a:gd name="connsiteX9" fmla="*/ 2042229 w 2042298"/>
                      <a:gd name="connsiteY9" fmla="*/ 0 h 262959"/>
                      <a:gd name="connsiteX10" fmla="*/ 2042299 w 2042298"/>
                      <a:gd name="connsiteY10" fmla="*/ 0 h 262959"/>
                      <a:gd name="connsiteX11" fmla="*/ 2042299 w 2042298"/>
                      <a:gd name="connsiteY11" fmla="*/ 0 h 262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2298" h="262959">
                        <a:moveTo>
                          <a:pt x="2042299" y="0"/>
                        </a:moveTo>
                        <a:lnTo>
                          <a:pt x="62969" y="0"/>
                        </a:lnTo>
                        <a:cubicBezTo>
                          <a:pt x="28194" y="0"/>
                          <a:pt x="0" y="25839"/>
                          <a:pt x="0" y="57704"/>
                        </a:cubicBezTo>
                        <a:cubicBezTo>
                          <a:pt x="0" y="89570"/>
                          <a:pt x="28194" y="115408"/>
                          <a:pt x="62969" y="115408"/>
                        </a:cubicBezTo>
                        <a:lnTo>
                          <a:pt x="1052322" y="115408"/>
                        </a:lnTo>
                        <a:cubicBezTo>
                          <a:pt x="1168562" y="117833"/>
                          <a:pt x="1235271" y="262959"/>
                          <a:pt x="1235271" y="262959"/>
                        </a:cubicBezTo>
                        <a:cubicBezTo>
                          <a:pt x="1235271" y="262959"/>
                          <a:pt x="1320269" y="222642"/>
                          <a:pt x="1356499" y="205740"/>
                        </a:cubicBezTo>
                        <a:cubicBezTo>
                          <a:pt x="1360932" y="183642"/>
                          <a:pt x="1345554" y="148036"/>
                          <a:pt x="1327335" y="115408"/>
                        </a:cubicBezTo>
                        <a:lnTo>
                          <a:pt x="2042229" y="115408"/>
                        </a:lnTo>
                        <a:lnTo>
                          <a:pt x="2042229" y="0"/>
                        </a:lnTo>
                        <a:lnTo>
                          <a:pt x="2042299" y="0"/>
                        </a:lnTo>
                        <a:lnTo>
                          <a:pt x="2042299" y="0"/>
                        </a:lnTo>
                        <a:close/>
                      </a:path>
                    </a:pathLst>
                  </a:custGeom>
                  <a:solidFill>
                    <a:srgbClr val="6A7F89"/>
                  </a:solidFill>
                  <a:ln w="6925" cap="flat">
                    <a:noFill/>
                    <a:prstDash val="solid"/>
                    <a:miter/>
                  </a:ln>
                  <a:scene3d>
                    <a:camera prst="orthographicFront">
                      <a:rot lat="20400000" lon="21000000" rev="0"/>
                    </a:camera>
                    <a:lightRig rig="threePt" dir="t"/>
                  </a:scene3d>
                </p:spPr>
                <p:txBody>
                  <a:bodyPr rtlCol="0" anchor="ctr"/>
                  <a:lstStyle/>
                  <a:p>
                    <a:endParaRPr lang="en-US"/>
                  </a:p>
                </p:txBody>
              </p:sp>
            </p:grpSp>
            <p:sp>
              <p:nvSpPr>
                <p:cNvPr id="170" name="Freeform: Shape 169">
                  <a:extLst>
                    <a:ext uri="{FF2B5EF4-FFF2-40B4-BE49-F238E27FC236}">
                      <a16:creationId xmlns:a16="http://schemas.microsoft.com/office/drawing/2014/main" id="{F67FDEFE-DAB0-40AC-AD2D-77361092140A}"/>
                    </a:ext>
                  </a:extLst>
                </p:cNvPr>
                <p:cNvSpPr/>
                <p:nvPr/>
              </p:nvSpPr>
              <p:spPr>
                <a:xfrm>
                  <a:off x="2345635" y="3360883"/>
                  <a:ext cx="2266187" cy="2418985"/>
                </a:xfrm>
                <a:custGeom>
                  <a:avLst/>
                  <a:gdLst>
                    <a:gd name="connsiteX0" fmla="*/ 2266188 w 2266187"/>
                    <a:gd name="connsiteY0" fmla="*/ 88259 h 2418985"/>
                    <a:gd name="connsiteX1" fmla="*/ 2225305 w 2266187"/>
                    <a:gd name="connsiteY1" fmla="*/ 2418986 h 2418985"/>
                    <a:gd name="connsiteX2" fmla="*/ 27034 w 2266187"/>
                    <a:gd name="connsiteY2" fmla="*/ 2260026 h 2418985"/>
                    <a:gd name="connsiteX3" fmla="*/ 0 w 2266187"/>
                    <a:gd name="connsiteY3" fmla="*/ 2220203 h 2418985"/>
                    <a:gd name="connsiteX4" fmla="*/ 0 w 2266187"/>
                    <a:gd name="connsiteY4" fmla="*/ 0 h 2418985"/>
                    <a:gd name="connsiteX5" fmla="*/ 2266188 w 2266187"/>
                    <a:gd name="connsiteY5" fmla="*/ 88259 h 241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87" h="2418985">
                      <a:moveTo>
                        <a:pt x="2266188" y="88259"/>
                      </a:moveTo>
                      <a:lnTo>
                        <a:pt x="2225305" y="2418986"/>
                      </a:lnTo>
                      <a:lnTo>
                        <a:pt x="27034" y="2260026"/>
                      </a:lnTo>
                      <a:cubicBezTo>
                        <a:pt x="11861" y="2258899"/>
                        <a:pt x="0" y="2241473"/>
                        <a:pt x="0" y="2220203"/>
                      </a:cubicBezTo>
                      <a:lnTo>
                        <a:pt x="0" y="0"/>
                      </a:lnTo>
                      <a:lnTo>
                        <a:pt x="2266188" y="88259"/>
                      </a:lnTo>
                      <a:close/>
                    </a:path>
                  </a:pathLst>
                </a:custGeom>
                <a:solidFill>
                  <a:srgbClr val="DDAE58"/>
                </a:solidFill>
                <a:ln w="6622"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38F396D-3409-4452-86B6-AAB13E6B6B07}"/>
                    </a:ext>
                  </a:extLst>
                </p:cNvPr>
                <p:cNvSpPr/>
                <p:nvPr/>
              </p:nvSpPr>
              <p:spPr>
                <a:xfrm>
                  <a:off x="4570939" y="2992340"/>
                  <a:ext cx="438381" cy="2787528"/>
                </a:xfrm>
                <a:custGeom>
                  <a:avLst/>
                  <a:gdLst>
                    <a:gd name="connsiteX0" fmla="*/ 438382 w 438381"/>
                    <a:gd name="connsiteY0" fmla="*/ 0 h 2787528"/>
                    <a:gd name="connsiteX1" fmla="*/ 40883 w 438381"/>
                    <a:gd name="connsiteY1" fmla="*/ 456802 h 2787528"/>
                    <a:gd name="connsiteX2" fmla="*/ 0 w 438381"/>
                    <a:gd name="connsiteY2" fmla="*/ 2787528 h 2787528"/>
                    <a:gd name="connsiteX3" fmla="*/ 382657 w 438381"/>
                    <a:gd name="connsiteY3" fmla="*/ 2247635 h 2787528"/>
                  </a:gdLst>
                  <a:ahLst/>
                  <a:cxnLst>
                    <a:cxn ang="0">
                      <a:pos x="connsiteX0" y="connsiteY0"/>
                    </a:cxn>
                    <a:cxn ang="0">
                      <a:pos x="connsiteX1" y="connsiteY1"/>
                    </a:cxn>
                    <a:cxn ang="0">
                      <a:pos x="connsiteX2" y="connsiteY2"/>
                    </a:cxn>
                    <a:cxn ang="0">
                      <a:pos x="connsiteX3" y="connsiteY3"/>
                    </a:cxn>
                  </a:cxnLst>
                  <a:rect l="l" t="t" r="r" b="b"/>
                  <a:pathLst>
                    <a:path w="438381" h="2787528">
                      <a:moveTo>
                        <a:pt x="438382" y="0"/>
                      </a:moveTo>
                      <a:lnTo>
                        <a:pt x="40883" y="456802"/>
                      </a:lnTo>
                      <a:lnTo>
                        <a:pt x="0" y="2787528"/>
                      </a:lnTo>
                      <a:lnTo>
                        <a:pt x="382657" y="2247635"/>
                      </a:lnTo>
                      <a:close/>
                    </a:path>
                  </a:pathLst>
                </a:custGeom>
                <a:solidFill>
                  <a:srgbClr val="ECD09C"/>
                </a:solidFill>
                <a:ln w="6622"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5BEEF0D-D499-407F-913E-68344089E4B6}"/>
                    </a:ext>
                  </a:extLst>
                </p:cNvPr>
                <p:cNvSpPr/>
                <p:nvPr/>
              </p:nvSpPr>
              <p:spPr>
                <a:xfrm>
                  <a:off x="2345635" y="2862535"/>
                  <a:ext cx="2663686" cy="586607"/>
                </a:xfrm>
                <a:custGeom>
                  <a:avLst/>
                  <a:gdLst>
                    <a:gd name="connsiteX0" fmla="*/ 482975 w 2663686"/>
                    <a:gd name="connsiteY0" fmla="*/ 0 h 586607"/>
                    <a:gd name="connsiteX1" fmla="*/ 2663687 w 2663686"/>
                    <a:gd name="connsiteY1" fmla="*/ 129805 h 586607"/>
                    <a:gd name="connsiteX2" fmla="*/ 2266188 w 2663686"/>
                    <a:gd name="connsiteY2" fmla="*/ 586607 h 586607"/>
                    <a:gd name="connsiteX3" fmla="*/ 0 w 2663686"/>
                    <a:gd name="connsiteY3" fmla="*/ 498348 h 586607"/>
                  </a:gdLst>
                  <a:ahLst/>
                  <a:cxnLst>
                    <a:cxn ang="0">
                      <a:pos x="connsiteX0" y="connsiteY0"/>
                    </a:cxn>
                    <a:cxn ang="0">
                      <a:pos x="connsiteX1" y="connsiteY1"/>
                    </a:cxn>
                    <a:cxn ang="0">
                      <a:pos x="connsiteX2" y="connsiteY2"/>
                    </a:cxn>
                    <a:cxn ang="0">
                      <a:pos x="connsiteX3" y="connsiteY3"/>
                    </a:cxn>
                  </a:cxnLst>
                  <a:rect l="l" t="t" r="r" b="b"/>
                  <a:pathLst>
                    <a:path w="2663686" h="586607">
                      <a:moveTo>
                        <a:pt x="482975" y="0"/>
                      </a:moveTo>
                      <a:lnTo>
                        <a:pt x="2663687" y="129805"/>
                      </a:lnTo>
                      <a:lnTo>
                        <a:pt x="2266188" y="586607"/>
                      </a:lnTo>
                      <a:lnTo>
                        <a:pt x="0" y="498348"/>
                      </a:lnTo>
                      <a:close/>
                    </a:path>
                  </a:pathLst>
                </a:custGeom>
                <a:solidFill>
                  <a:srgbClr val="F4E6C0"/>
                </a:solidFill>
                <a:ln w="6622" cap="flat">
                  <a:noFill/>
                  <a:prstDash val="solid"/>
                  <a:miter/>
                </a:ln>
              </p:spPr>
              <p:txBody>
                <a:bodyPr rtlCol="0" anchor="ctr"/>
                <a:lstStyle/>
                <a:p>
                  <a:endParaRPr lang="en-US" dirty="0"/>
                </a:p>
              </p:txBody>
            </p:sp>
          </p:grpSp>
          <p:sp>
            <p:nvSpPr>
              <p:cNvPr id="166" name="Freeform: Shape 165">
                <a:extLst>
                  <a:ext uri="{FF2B5EF4-FFF2-40B4-BE49-F238E27FC236}">
                    <a16:creationId xmlns:a16="http://schemas.microsoft.com/office/drawing/2014/main" id="{4714C8CF-8FD6-473F-A29B-EE1FBF5E14D3}"/>
                  </a:ext>
                </a:extLst>
              </p:cNvPr>
              <p:cNvSpPr/>
              <p:nvPr/>
            </p:nvSpPr>
            <p:spPr>
              <a:xfrm flipH="1">
                <a:off x="1138951" y="2996949"/>
                <a:ext cx="2102384" cy="452140"/>
              </a:xfrm>
              <a:custGeom>
                <a:avLst/>
                <a:gdLst>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0 w 1343109"/>
                  <a:gd name="connsiteY5"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14160 w 1343109"/>
                  <a:gd name="connsiteY5" fmla="*/ 127506 h 170941"/>
                  <a:gd name="connsiteX6" fmla="*/ 0 w 1343109"/>
                  <a:gd name="connsiteY6"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23685 w 1343109"/>
                  <a:gd name="connsiteY5" fmla="*/ 163225 h 170941"/>
                  <a:gd name="connsiteX6" fmla="*/ 0 w 1343109"/>
                  <a:gd name="connsiteY6" fmla="*/ 170941 h 170941"/>
                  <a:gd name="connsiteX0" fmla="*/ 0 w 1355015"/>
                  <a:gd name="connsiteY0" fmla="*/ 137603 h 163225"/>
                  <a:gd name="connsiteX1" fmla="*/ 14619 w 1355015"/>
                  <a:gd name="connsiteY1" fmla="*/ 54267 h 163225"/>
                  <a:gd name="connsiteX2" fmla="*/ 1319742 w 1355015"/>
                  <a:gd name="connsiteY2" fmla="*/ 0 h 163225"/>
                  <a:gd name="connsiteX3" fmla="*/ 1355015 w 1355015"/>
                  <a:gd name="connsiteY3" fmla="*/ 32560 h 163225"/>
                  <a:gd name="connsiteX4" fmla="*/ 44466 w 1355015"/>
                  <a:gd name="connsiteY4" fmla="*/ 86827 h 163225"/>
                  <a:gd name="connsiteX5" fmla="*/ 35591 w 1355015"/>
                  <a:gd name="connsiteY5" fmla="*/ 163225 h 163225"/>
                  <a:gd name="connsiteX6" fmla="*/ 0 w 1355015"/>
                  <a:gd name="connsiteY6" fmla="*/ 137603 h 163225"/>
                  <a:gd name="connsiteX0" fmla="*/ 0 w 1350252"/>
                  <a:gd name="connsiteY0" fmla="*/ 144747 h 163225"/>
                  <a:gd name="connsiteX1" fmla="*/ 9856 w 1350252"/>
                  <a:gd name="connsiteY1" fmla="*/ 54267 h 163225"/>
                  <a:gd name="connsiteX2" fmla="*/ 1314979 w 1350252"/>
                  <a:gd name="connsiteY2" fmla="*/ 0 h 163225"/>
                  <a:gd name="connsiteX3" fmla="*/ 1350252 w 1350252"/>
                  <a:gd name="connsiteY3" fmla="*/ 32560 h 163225"/>
                  <a:gd name="connsiteX4" fmla="*/ 39703 w 1350252"/>
                  <a:gd name="connsiteY4" fmla="*/ 86827 h 163225"/>
                  <a:gd name="connsiteX5" fmla="*/ 30828 w 1350252"/>
                  <a:gd name="connsiteY5" fmla="*/ 163225 h 163225"/>
                  <a:gd name="connsiteX6" fmla="*/ 0 w 1350252"/>
                  <a:gd name="connsiteY6" fmla="*/ 144747 h 163225"/>
                  <a:gd name="connsiteX0" fmla="*/ 0 w 1350252"/>
                  <a:gd name="connsiteY0" fmla="*/ 144747 h 167987"/>
                  <a:gd name="connsiteX1" fmla="*/ 9856 w 1350252"/>
                  <a:gd name="connsiteY1" fmla="*/ 54267 h 167987"/>
                  <a:gd name="connsiteX2" fmla="*/ 1314979 w 1350252"/>
                  <a:gd name="connsiteY2" fmla="*/ 0 h 167987"/>
                  <a:gd name="connsiteX3" fmla="*/ 1350252 w 1350252"/>
                  <a:gd name="connsiteY3" fmla="*/ 32560 h 167987"/>
                  <a:gd name="connsiteX4" fmla="*/ 39703 w 1350252"/>
                  <a:gd name="connsiteY4" fmla="*/ 86827 h 167987"/>
                  <a:gd name="connsiteX5" fmla="*/ 37972 w 1350252"/>
                  <a:gd name="connsiteY5" fmla="*/ 167987 h 167987"/>
                  <a:gd name="connsiteX6" fmla="*/ 0 w 1350252"/>
                  <a:gd name="connsiteY6" fmla="*/ 144747 h 167987"/>
                  <a:gd name="connsiteX0" fmla="*/ 0 w 1343108"/>
                  <a:gd name="connsiteY0" fmla="*/ 137604 h 167987"/>
                  <a:gd name="connsiteX1" fmla="*/ 2712 w 1343108"/>
                  <a:gd name="connsiteY1" fmla="*/ 54267 h 167987"/>
                  <a:gd name="connsiteX2" fmla="*/ 1307835 w 1343108"/>
                  <a:gd name="connsiteY2" fmla="*/ 0 h 167987"/>
                  <a:gd name="connsiteX3" fmla="*/ 1343108 w 1343108"/>
                  <a:gd name="connsiteY3" fmla="*/ 32560 h 167987"/>
                  <a:gd name="connsiteX4" fmla="*/ 32559 w 1343108"/>
                  <a:gd name="connsiteY4" fmla="*/ 86827 h 167987"/>
                  <a:gd name="connsiteX5" fmla="*/ 30828 w 1343108"/>
                  <a:gd name="connsiteY5" fmla="*/ 167987 h 167987"/>
                  <a:gd name="connsiteX6" fmla="*/ 0 w 1343108"/>
                  <a:gd name="connsiteY6" fmla="*/ 137604 h 167987"/>
                  <a:gd name="connsiteX0" fmla="*/ 0 w 1350252"/>
                  <a:gd name="connsiteY0" fmla="*/ 137604 h 167987"/>
                  <a:gd name="connsiteX1" fmla="*/ 2712 w 1350252"/>
                  <a:gd name="connsiteY1" fmla="*/ 54267 h 167987"/>
                  <a:gd name="connsiteX2" fmla="*/ 1307835 w 1350252"/>
                  <a:gd name="connsiteY2" fmla="*/ 0 h 167987"/>
                  <a:gd name="connsiteX3" fmla="*/ 1350252 w 1350252"/>
                  <a:gd name="connsiteY3" fmla="*/ 30178 h 167987"/>
                  <a:gd name="connsiteX4" fmla="*/ 32559 w 1350252"/>
                  <a:gd name="connsiteY4" fmla="*/ 86827 h 167987"/>
                  <a:gd name="connsiteX5" fmla="*/ 30828 w 1350252"/>
                  <a:gd name="connsiteY5" fmla="*/ 167987 h 167987"/>
                  <a:gd name="connsiteX6" fmla="*/ 0 w 1350252"/>
                  <a:gd name="connsiteY6" fmla="*/ 137604 h 167987"/>
                  <a:gd name="connsiteX0" fmla="*/ 0 w 1355015"/>
                  <a:gd name="connsiteY0" fmla="*/ 189991 h 189991"/>
                  <a:gd name="connsiteX1" fmla="*/ 7475 w 1355015"/>
                  <a:gd name="connsiteY1" fmla="*/ 54267 h 189991"/>
                  <a:gd name="connsiteX2" fmla="*/ 1312598 w 1355015"/>
                  <a:gd name="connsiteY2" fmla="*/ 0 h 189991"/>
                  <a:gd name="connsiteX3" fmla="*/ 1355015 w 1355015"/>
                  <a:gd name="connsiteY3" fmla="*/ 30178 h 189991"/>
                  <a:gd name="connsiteX4" fmla="*/ 37322 w 1355015"/>
                  <a:gd name="connsiteY4" fmla="*/ 86827 h 189991"/>
                  <a:gd name="connsiteX5" fmla="*/ 35591 w 1355015"/>
                  <a:gd name="connsiteY5" fmla="*/ 167987 h 189991"/>
                  <a:gd name="connsiteX6" fmla="*/ 0 w 1355015"/>
                  <a:gd name="connsiteY6" fmla="*/ 189991 h 189991"/>
                  <a:gd name="connsiteX0" fmla="*/ 0 w 1355015"/>
                  <a:gd name="connsiteY0" fmla="*/ 189991 h 215612"/>
                  <a:gd name="connsiteX1" fmla="*/ 7475 w 1355015"/>
                  <a:gd name="connsiteY1" fmla="*/ 54267 h 215612"/>
                  <a:gd name="connsiteX2" fmla="*/ 1312598 w 1355015"/>
                  <a:gd name="connsiteY2" fmla="*/ 0 h 215612"/>
                  <a:gd name="connsiteX3" fmla="*/ 1355015 w 1355015"/>
                  <a:gd name="connsiteY3" fmla="*/ 30178 h 215612"/>
                  <a:gd name="connsiteX4" fmla="*/ 37322 w 1355015"/>
                  <a:gd name="connsiteY4" fmla="*/ 86827 h 215612"/>
                  <a:gd name="connsiteX5" fmla="*/ 35591 w 1355015"/>
                  <a:gd name="connsiteY5" fmla="*/ 215612 h 215612"/>
                  <a:gd name="connsiteX6" fmla="*/ 0 w 1355015"/>
                  <a:gd name="connsiteY6" fmla="*/ 189991 h 215612"/>
                  <a:gd name="connsiteX0" fmla="*/ 2189 w 1347679"/>
                  <a:gd name="connsiteY0" fmla="*/ 185228 h 215612"/>
                  <a:gd name="connsiteX1" fmla="*/ 139 w 1347679"/>
                  <a:gd name="connsiteY1" fmla="*/ 54267 h 215612"/>
                  <a:gd name="connsiteX2" fmla="*/ 1305262 w 1347679"/>
                  <a:gd name="connsiteY2" fmla="*/ 0 h 215612"/>
                  <a:gd name="connsiteX3" fmla="*/ 1347679 w 1347679"/>
                  <a:gd name="connsiteY3" fmla="*/ 30178 h 215612"/>
                  <a:gd name="connsiteX4" fmla="*/ 29986 w 1347679"/>
                  <a:gd name="connsiteY4" fmla="*/ 86827 h 215612"/>
                  <a:gd name="connsiteX5" fmla="*/ 28255 w 1347679"/>
                  <a:gd name="connsiteY5" fmla="*/ 215612 h 215612"/>
                  <a:gd name="connsiteX6" fmla="*/ 2189 w 1347679"/>
                  <a:gd name="connsiteY6" fmla="*/ 185228 h 215612"/>
                  <a:gd name="connsiteX0" fmla="*/ 2189 w 1359882"/>
                  <a:gd name="connsiteY0" fmla="*/ 185228 h 215612"/>
                  <a:gd name="connsiteX1" fmla="*/ 139 w 1359882"/>
                  <a:gd name="connsiteY1" fmla="*/ 54267 h 215612"/>
                  <a:gd name="connsiteX2" fmla="*/ 1305262 w 1359882"/>
                  <a:gd name="connsiteY2" fmla="*/ 0 h 215612"/>
                  <a:gd name="connsiteX3" fmla="*/ 1359882 w 1359882"/>
                  <a:gd name="connsiteY3" fmla="*/ 46448 h 215612"/>
                  <a:gd name="connsiteX4" fmla="*/ 29986 w 1359882"/>
                  <a:gd name="connsiteY4" fmla="*/ 86827 h 215612"/>
                  <a:gd name="connsiteX5" fmla="*/ 28255 w 1359882"/>
                  <a:gd name="connsiteY5" fmla="*/ 215612 h 215612"/>
                  <a:gd name="connsiteX6" fmla="*/ 2189 w 1359882"/>
                  <a:gd name="connsiteY6" fmla="*/ 185228 h 215612"/>
                  <a:gd name="connsiteX0" fmla="*/ 2189 w 1359882"/>
                  <a:gd name="connsiteY0" fmla="*/ 173025 h 203409"/>
                  <a:gd name="connsiteX1" fmla="*/ 139 w 1359882"/>
                  <a:gd name="connsiteY1" fmla="*/ 42064 h 203409"/>
                  <a:gd name="connsiteX2" fmla="*/ 1313397 w 1359882"/>
                  <a:gd name="connsiteY2" fmla="*/ 0 h 203409"/>
                  <a:gd name="connsiteX3" fmla="*/ 1359882 w 1359882"/>
                  <a:gd name="connsiteY3" fmla="*/ 34245 h 203409"/>
                  <a:gd name="connsiteX4" fmla="*/ 29986 w 1359882"/>
                  <a:gd name="connsiteY4" fmla="*/ 74624 h 203409"/>
                  <a:gd name="connsiteX5" fmla="*/ 28255 w 1359882"/>
                  <a:gd name="connsiteY5" fmla="*/ 203409 h 203409"/>
                  <a:gd name="connsiteX6" fmla="*/ 2189 w 1359882"/>
                  <a:gd name="connsiteY6" fmla="*/ 173025 h 203409"/>
                  <a:gd name="connsiteX0" fmla="*/ 2189 w 1359882"/>
                  <a:gd name="connsiteY0" fmla="*/ 179580 h 209964"/>
                  <a:gd name="connsiteX1" fmla="*/ 139 w 1359882"/>
                  <a:gd name="connsiteY1" fmla="*/ 48619 h 209964"/>
                  <a:gd name="connsiteX2" fmla="*/ 979107 w 1359882"/>
                  <a:gd name="connsiteY2" fmla="*/ 0 h 209964"/>
                  <a:gd name="connsiteX3" fmla="*/ 1359882 w 1359882"/>
                  <a:gd name="connsiteY3" fmla="*/ 40800 h 209964"/>
                  <a:gd name="connsiteX4" fmla="*/ 29986 w 1359882"/>
                  <a:gd name="connsiteY4" fmla="*/ 81179 h 209964"/>
                  <a:gd name="connsiteX5" fmla="*/ 28255 w 1359882"/>
                  <a:gd name="connsiteY5" fmla="*/ 209964 h 209964"/>
                  <a:gd name="connsiteX6" fmla="*/ 2189 w 1359882"/>
                  <a:gd name="connsiteY6" fmla="*/ 179580 h 209964"/>
                  <a:gd name="connsiteX0" fmla="*/ 2189 w 1001995"/>
                  <a:gd name="connsiteY0" fmla="*/ 179580 h 209964"/>
                  <a:gd name="connsiteX1" fmla="*/ 139 w 1001995"/>
                  <a:gd name="connsiteY1" fmla="*/ 48619 h 209964"/>
                  <a:gd name="connsiteX2" fmla="*/ 979107 w 1001995"/>
                  <a:gd name="connsiteY2" fmla="*/ 0 h 209964"/>
                  <a:gd name="connsiteX3" fmla="*/ 1001995 w 1001995"/>
                  <a:gd name="connsiteY3" fmla="*/ 27691 h 209964"/>
                  <a:gd name="connsiteX4" fmla="*/ 29986 w 1001995"/>
                  <a:gd name="connsiteY4" fmla="*/ 81179 h 209964"/>
                  <a:gd name="connsiteX5" fmla="*/ 28255 w 1001995"/>
                  <a:gd name="connsiteY5" fmla="*/ 209964 h 209964"/>
                  <a:gd name="connsiteX6" fmla="*/ 2189 w 1001995"/>
                  <a:gd name="connsiteY6" fmla="*/ 179580 h 209964"/>
                  <a:gd name="connsiteX0" fmla="*/ 2189 w 1001995"/>
                  <a:gd name="connsiteY0" fmla="*/ 184824 h 215208"/>
                  <a:gd name="connsiteX1" fmla="*/ 139 w 1001995"/>
                  <a:gd name="connsiteY1" fmla="*/ 53863 h 215208"/>
                  <a:gd name="connsiteX2" fmla="*/ 975174 w 1001995"/>
                  <a:gd name="connsiteY2" fmla="*/ 0 h 215208"/>
                  <a:gd name="connsiteX3" fmla="*/ 1001995 w 1001995"/>
                  <a:gd name="connsiteY3" fmla="*/ 32935 h 215208"/>
                  <a:gd name="connsiteX4" fmla="*/ 29986 w 1001995"/>
                  <a:gd name="connsiteY4" fmla="*/ 86423 h 215208"/>
                  <a:gd name="connsiteX5" fmla="*/ 28255 w 1001995"/>
                  <a:gd name="connsiteY5" fmla="*/ 215208 h 215208"/>
                  <a:gd name="connsiteX6" fmla="*/ 2189 w 1001995"/>
                  <a:gd name="connsiteY6" fmla="*/ 184824 h 215208"/>
                  <a:gd name="connsiteX0" fmla="*/ 2189 w 1000684"/>
                  <a:gd name="connsiteY0" fmla="*/ 184824 h 215208"/>
                  <a:gd name="connsiteX1" fmla="*/ 139 w 1000684"/>
                  <a:gd name="connsiteY1" fmla="*/ 53863 h 215208"/>
                  <a:gd name="connsiteX2" fmla="*/ 975174 w 1000684"/>
                  <a:gd name="connsiteY2" fmla="*/ 0 h 215208"/>
                  <a:gd name="connsiteX3" fmla="*/ 1000684 w 1000684"/>
                  <a:gd name="connsiteY3" fmla="*/ 27691 h 215208"/>
                  <a:gd name="connsiteX4" fmla="*/ 29986 w 1000684"/>
                  <a:gd name="connsiteY4" fmla="*/ 86423 h 215208"/>
                  <a:gd name="connsiteX5" fmla="*/ 28255 w 1000684"/>
                  <a:gd name="connsiteY5" fmla="*/ 215208 h 215208"/>
                  <a:gd name="connsiteX6" fmla="*/ 2189 w 1000684"/>
                  <a:gd name="connsiteY6" fmla="*/ 184824 h 21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684" h="215208">
                    <a:moveTo>
                      <a:pt x="2189" y="184824"/>
                    </a:moveTo>
                    <a:cubicBezTo>
                      <a:pt x="3093" y="145933"/>
                      <a:pt x="-765" y="92754"/>
                      <a:pt x="139" y="53863"/>
                    </a:cubicBezTo>
                    <a:lnTo>
                      <a:pt x="975174" y="0"/>
                    </a:lnTo>
                    <a:lnTo>
                      <a:pt x="1000684" y="27691"/>
                    </a:lnTo>
                    <a:lnTo>
                      <a:pt x="29986" y="86423"/>
                    </a:lnTo>
                    <a:lnTo>
                      <a:pt x="28255" y="215208"/>
                    </a:lnTo>
                    <a:lnTo>
                      <a:pt x="2189" y="184824"/>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8" name="Group 177">
              <a:extLst>
                <a:ext uri="{FF2B5EF4-FFF2-40B4-BE49-F238E27FC236}">
                  <a16:creationId xmlns:a16="http://schemas.microsoft.com/office/drawing/2014/main" id="{05ABB0CF-C7CD-4E72-B7B3-63E52B15E4FD}"/>
                </a:ext>
              </a:extLst>
            </p:cNvPr>
            <p:cNvGrpSpPr/>
            <p:nvPr/>
          </p:nvGrpSpPr>
          <p:grpSpPr>
            <a:xfrm>
              <a:off x="2153683" y="2217259"/>
              <a:ext cx="3787773" cy="4234549"/>
              <a:chOff x="2153683" y="2217259"/>
              <a:chExt cx="3787773" cy="4234549"/>
            </a:xfrm>
          </p:grpSpPr>
          <p:grpSp>
            <p:nvGrpSpPr>
              <p:cNvPr id="179" name="Group 178">
                <a:extLst>
                  <a:ext uri="{FF2B5EF4-FFF2-40B4-BE49-F238E27FC236}">
                    <a16:creationId xmlns:a16="http://schemas.microsoft.com/office/drawing/2014/main" id="{68A93E10-B51B-44CD-A843-AAFA9A3158CA}"/>
                  </a:ext>
                </a:extLst>
              </p:cNvPr>
              <p:cNvGrpSpPr/>
              <p:nvPr/>
            </p:nvGrpSpPr>
            <p:grpSpPr>
              <a:xfrm>
                <a:off x="2153683" y="2217259"/>
                <a:ext cx="3787773" cy="4234549"/>
                <a:chOff x="3677478" y="2201716"/>
                <a:chExt cx="4080012" cy="4561258"/>
              </a:xfrm>
            </p:grpSpPr>
            <p:sp>
              <p:nvSpPr>
                <p:cNvPr id="181" name="Freeform: Shape 180">
                  <a:extLst>
                    <a:ext uri="{FF2B5EF4-FFF2-40B4-BE49-F238E27FC236}">
                      <a16:creationId xmlns:a16="http://schemas.microsoft.com/office/drawing/2014/main" id="{9017E9C0-D5B3-4184-9D1D-2D630173256A}"/>
                    </a:ext>
                  </a:extLst>
                </p:cNvPr>
                <p:cNvSpPr/>
                <p:nvPr/>
              </p:nvSpPr>
              <p:spPr>
                <a:xfrm>
                  <a:off x="4946160" y="3540497"/>
                  <a:ext cx="2800205" cy="2910533"/>
                </a:xfrm>
                <a:custGeom>
                  <a:avLst/>
                  <a:gdLst>
                    <a:gd name="connsiteX0" fmla="*/ 0 w 3471141"/>
                    <a:gd name="connsiteY0" fmla="*/ 131594 h 3607904"/>
                    <a:gd name="connsiteX1" fmla="*/ 62616 w 3471141"/>
                    <a:gd name="connsiteY1" fmla="*/ 3607905 h 3607904"/>
                    <a:gd name="connsiteX2" fmla="*/ 3429729 w 3471141"/>
                    <a:gd name="connsiteY2" fmla="*/ 3370823 h 3607904"/>
                    <a:gd name="connsiteX3" fmla="*/ 3471142 w 3471141"/>
                    <a:gd name="connsiteY3" fmla="*/ 3311453 h 3607904"/>
                    <a:gd name="connsiteX4" fmla="*/ 3471142 w 3471141"/>
                    <a:gd name="connsiteY4" fmla="*/ 0 h 3607904"/>
                    <a:gd name="connsiteX5" fmla="*/ 0 w 3471141"/>
                    <a:gd name="connsiteY5" fmla="*/ 131594 h 3607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1141" h="3607904">
                      <a:moveTo>
                        <a:pt x="0" y="131594"/>
                      </a:moveTo>
                      <a:lnTo>
                        <a:pt x="62616" y="3607905"/>
                      </a:lnTo>
                      <a:lnTo>
                        <a:pt x="3429729" y="3370823"/>
                      </a:lnTo>
                      <a:cubicBezTo>
                        <a:pt x="3452920" y="3369167"/>
                        <a:pt x="3471142" y="3343126"/>
                        <a:pt x="3471142" y="3311453"/>
                      </a:cubicBezTo>
                      <a:lnTo>
                        <a:pt x="3471142" y="0"/>
                      </a:lnTo>
                      <a:lnTo>
                        <a:pt x="0" y="131594"/>
                      </a:lnTo>
                      <a:close/>
                    </a:path>
                  </a:pathLst>
                </a:custGeom>
                <a:solidFill>
                  <a:srgbClr val="DDAE58"/>
                </a:solidFill>
                <a:ln w="6622" cap="flat">
                  <a:noFill/>
                  <a:prstDash val="solid"/>
                  <a:miter/>
                </a:ln>
                <a:effectLst>
                  <a:outerShdw blurRad="152400" dist="38100" dir="2700000" algn="tl" rotWithShape="0">
                    <a:prstClr val="black">
                      <a:alpha val="40000"/>
                    </a:prstClr>
                  </a:outerShdw>
                </a:effectLst>
              </p:spPr>
              <p:txBody>
                <a:bodyPr rtlCol="0" anchor="ctr"/>
                <a:lstStyle/>
                <a:p>
                  <a:endParaRPr lang="en-US"/>
                </a:p>
              </p:txBody>
            </p:sp>
            <p:sp>
              <p:nvSpPr>
                <p:cNvPr id="182" name="Freeform: Shape 181">
                  <a:extLst>
                    <a:ext uri="{FF2B5EF4-FFF2-40B4-BE49-F238E27FC236}">
                      <a16:creationId xmlns:a16="http://schemas.microsoft.com/office/drawing/2014/main" id="{90211453-7116-41FE-9369-995426988C8B}"/>
                    </a:ext>
                  </a:extLst>
                </p:cNvPr>
                <p:cNvSpPr/>
                <p:nvPr/>
              </p:nvSpPr>
              <p:spPr>
                <a:xfrm>
                  <a:off x="3699968" y="2861269"/>
                  <a:ext cx="671487" cy="3901705"/>
                </a:xfrm>
                <a:custGeom>
                  <a:avLst/>
                  <a:gdLst>
                    <a:gd name="connsiteX0" fmla="*/ 0 w 671487"/>
                    <a:gd name="connsiteY0" fmla="*/ 0 h 4169465"/>
                    <a:gd name="connsiteX1" fmla="*/ 608871 w 671487"/>
                    <a:gd name="connsiteY1" fmla="*/ 693155 h 4169465"/>
                    <a:gd name="connsiteX2" fmla="*/ 671488 w 671487"/>
                    <a:gd name="connsiteY2" fmla="*/ 4169466 h 4169465"/>
                    <a:gd name="connsiteX3" fmla="*/ 85344 w 671487"/>
                    <a:gd name="connsiteY3" fmla="*/ 3373805 h 4169465"/>
                  </a:gdLst>
                  <a:ahLst/>
                  <a:cxnLst>
                    <a:cxn ang="0">
                      <a:pos x="connsiteX0" y="connsiteY0"/>
                    </a:cxn>
                    <a:cxn ang="0">
                      <a:pos x="connsiteX1" y="connsiteY1"/>
                    </a:cxn>
                    <a:cxn ang="0">
                      <a:pos x="connsiteX2" y="connsiteY2"/>
                    </a:cxn>
                    <a:cxn ang="0">
                      <a:pos x="connsiteX3" y="connsiteY3"/>
                    </a:cxn>
                  </a:cxnLst>
                  <a:rect l="l" t="t" r="r" b="b"/>
                  <a:pathLst>
                    <a:path w="671487" h="4169465">
                      <a:moveTo>
                        <a:pt x="0" y="0"/>
                      </a:moveTo>
                      <a:lnTo>
                        <a:pt x="608871" y="693155"/>
                      </a:lnTo>
                      <a:lnTo>
                        <a:pt x="671488" y="4169466"/>
                      </a:lnTo>
                      <a:lnTo>
                        <a:pt x="85344" y="3373805"/>
                      </a:lnTo>
                      <a:close/>
                    </a:path>
                  </a:pathLst>
                </a:custGeom>
                <a:solidFill>
                  <a:srgbClr val="ECD09C"/>
                </a:solidFill>
                <a:ln w="6622" cap="flat">
                  <a:noFill/>
                  <a:prstDash val="solid"/>
                  <a:miter/>
                </a:ln>
                <a:effectLst>
                  <a:outerShdw blurRad="139700" dist="38100" dir="8100000" algn="tr" rotWithShape="0">
                    <a:prstClr val="black">
                      <a:alpha val="40000"/>
                    </a:prstClr>
                  </a:outerShdw>
                </a:effectLst>
              </p:spPr>
              <p:txBody>
                <a:bodyPr rtlCol="0" anchor="ctr"/>
                <a:lstStyle/>
                <a:p>
                  <a:endParaRPr lang="en-US"/>
                </a:p>
              </p:txBody>
            </p:sp>
            <p:sp>
              <p:nvSpPr>
                <p:cNvPr id="183" name="Freeform: Shape 182">
                  <a:extLst>
                    <a:ext uri="{FF2B5EF4-FFF2-40B4-BE49-F238E27FC236}">
                      <a16:creationId xmlns:a16="http://schemas.microsoft.com/office/drawing/2014/main" id="{E2B15AB2-4918-4BB2-A28B-C2D85935F935}"/>
                    </a:ext>
                  </a:extLst>
                </p:cNvPr>
                <p:cNvSpPr/>
                <p:nvPr/>
              </p:nvSpPr>
              <p:spPr>
                <a:xfrm>
                  <a:off x="3679799" y="2329917"/>
                  <a:ext cx="671487" cy="4169465"/>
                </a:xfrm>
                <a:custGeom>
                  <a:avLst/>
                  <a:gdLst>
                    <a:gd name="connsiteX0" fmla="*/ 0 w 671487"/>
                    <a:gd name="connsiteY0" fmla="*/ 0 h 4169465"/>
                    <a:gd name="connsiteX1" fmla="*/ 608871 w 671487"/>
                    <a:gd name="connsiteY1" fmla="*/ 693155 h 4169465"/>
                    <a:gd name="connsiteX2" fmla="*/ 671488 w 671487"/>
                    <a:gd name="connsiteY2" fmla="*/ 4169466 h 4169465"/>
                    <a:gd name="connsiteX3" fmla="*/ 85344 w 671487"/>
                    <a:gd name="connsiteY3" fmla="*/ 3373805 h 4169465"/>
                  </a:gdLst>
                  <a:ahLst/>
                  <a:cxnLst>
                    <a:cxn ang="0">
                      <a:pos x="connsiteX0" y="connsiteY0"/>
                    </a:cxn>
                    <a:cxn ang="0">
                      <a:pos x="connsiteX1" y="connsiteY1"/>
                    </a:cxn>
                    <a:cxn ang="0">
                      <a:pos x="connsiteX2" y="connsiteY2"/>
                    </a:cxn>
                    <a:cxn ang="0">
                      <a:pos x="connsiteX3" y="connsiteY3"/>
                    </a:cxn>
                  </a:cxnLst>
                  <a:rect l="l" t="t" r="r" b="b"/>
                  <a:pathLst>
                    <a:path w="671487" h="4169465">
                      <a:moveTo>
                        <a:pt x="0" y="0"/>
                      </a:moveTo>
                      <a:lnTo>
                        <a:pt x="608871" y="693155"/>
                      </a:lnTo>
                      <a:lnTo>
                        <a:pt x="671488" y="4169466"/>
                      </a:lnTo>
                      <a:lnTo>
                        <a:pt x="85344" y="3373805"/>
                      </a:lnTo>
                      <a:close/>
                    </a:path>
                  </a:pathLst>
                </a:custGeom>
                <a:solidFill>
                  <a:srgbClr val="ECD09C"/>
                </a:solidFill>
                <a:ln w="6622"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4F6A179-0813-42C1-B700-9E000E0BA8D9}"/>
                    </a:ext>
                  </a:extLst>
                </p:cNvPr>
                <p:cNvSpPr/>
                <p:nvPr/>
              </p:nvSpPr>
              <p:spPr>
                <a:xfrm>
                  <a:off x="4286349" y="2897455"/>
                  <a:ext cx="3471141" cy="3607904"/>
                </a:xfrm>
                <a:custGeom>
                  <a:avLst/>
                  <a:gdLst>
                    <a:gd name="connsiteX0" fmla="*/ 0 w 3471141"/>
                    <a:gd name="connsiteY0" fmla="*/ 131594 h 3607904"/>
                    <a:gd name="connsiteX1" fmla="*/ 62616 w 3471141"/>
                    <a:gd name="connsiteY1" fmla="*/ 3607905 h 3607904"/>
                    <a:gd name="connsiteX2" fmla="*/ 3429729 w 3471141"/>
                    <a:gd name="connsiteY2" fmla="*/ 3370823 h 3607904"/>
                    <a:gd name="connsiteX3" fmla="*/ 3471142 w 3471141"/>
                    <a:gd name="connsiteY3" fmla="*/ 3311453 h 3607904"/>
                    <a:gd name="connsiteX4" fmla="*/ 3471142 w 3471141"/>
                    <a:gd name="connsiteY4" fmla="*/ 0 h 3607904"/>
                    <a:gd name="connsiteX5" fmla="*/ 0 w 3471141"/>
                    <a:gd name="connsiteY5" fmla="*/ 131594 h 36079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1141" h="3607904">
                      <a:moveTo>
                        <a:pt x="0" y="131594"/>
                      </a:moveTo>
                      <a:lnTo>
                        <a:pt x="62616" y="3607905"/>
                      </a:lnTo>
                      <a:lnTo>
                        <a:pt x="3429729" y="3370823"/>
                      </a:lnTo>
                      <a:cubicBezTo>
                        <a:pt x="3452920" y="3369167"/>
                        <a:pt x="3471142" y="3343126"/>
                        <a:pt x="3471142" y="3311453"/>
                      </a:cubicBezTo>
                      <a:lnTo>
                        <a:pt x="3471142" y="0"/>
                      </a:lnTo>
                      <a:lnTo>
                        <a:pt x="0" y="131594"/>
                      </a:lnTo>
                      <a:close/>
                    </a:path>
                  </a:pathLst>
                </a:custGeom>
                <a:solidFill>
                  <a:srgbClr val="DDAE58"/>
                </a:solidFill>
                <a:ln w="6622" cap="flat">
                  <a:noFill/>
                  <a:prstDash val="solid"/>
                  <a:miter/>
                </a:ln>
                <a:effectLst/>
              </p:spPr>
              <p:txBody>
                <a:bodyPr rtlCol="0" anchor="ctr"/>
                <a:lstStyle/>
                <a:p>
                  <a:endParaRPr lang="en-US" dirty="0"/>
                </a:p>
              </p:txBody>
            </p:sp>
            <p:sp>
              <p:nvSpPr>
                <p:cNvPr id="185" name="Freeform: Shape 184">
                  <a:extLst>
                    <a:ext uri="{FF2B5EF4-FFF2-40B4-BE49-F238E27FC236}">
                      <a16:creationId xmlns:a16="http://schemas.microsoft.com/office/drawing/2014/main" id="{08A0C3E7-DD84-4C46-AC76-3FE22B7E85A8}"/>
                    </a:ext>
                  </a:extLst>
                </p:cNvPr>
                <p:cNvSpPr/>
                <p:nvPr/>
              </p:nvSpPr>
              <p:spPr>
                <a:xfrm>
                  <a:off x="3677478" y="2201716"/>
                  <a:ext cx="4080012" cy="821237"/>
                </a:xfrm>
                <a:custGeom>
                  <a:avLst/>
                  <a:gdLst>
                    <a:gd name="connsiteX0" fmla="*/ 3424030 w 4080012"/>
                    <a:gd name="connsiteY0" fmla="*/ 0 h 821237"/>
                    <a:gd name="connsiteX1" fmla="*/ 0 w 4080012"/>
                    <a:gd name="connsiteY1" fmla="*/ 134178 h 821237"/>
                    <a:gd name="connsiteX2" fmla="*/ 608871 w 4080012"/>
                    <a:gd name="connsiteY2" fmla="*/ 821237 h 821237"/>
                    <a:gd name="connsiteX3" fmla="*/ 4080013 w 4080012"/>
                    <a:gd name="connsiteY3" fmla="*/ 699582 h 821237"/>
                  </a:gdLst>
                  <a:ahLst/>
                  <a:cxnLst>
                    <a:cxn ang="0">
                      <a:pos x="connsiteX0" y="connsiteY0"/>
                    </a:cxn>
                    <a:cxn ang="0">
                      <a:pos x="connsiteX1" y="connsiteY1"/>
                    </a:cxn>
                    <a:cxn ang="0">
                      <a:pos x="connsiteX2" y="connsiteY2"/>
                    </a:cxn>
                    <a:cxn ang="0">
                      <a:pos x="connsiteX3" y="connsiteY3"/>
                    </a:cxn>
                  </a:cxnLst>
                  <a:rect l="l" t="t" r="r" b="b"/>
                  <a:pathLst>
                    <a:path w="4080012" h="821237">
                      <a:moveTo>
                        <a:pt x="3424030" y="0"/>
                      </a:moveTo>
                      <a:lnTo>
                        <a:pt x="0" y="134178"/>
                      </a:lnTo>
                      <a:lnTo>
                        <a:pt x="608871" y="821237"/>
                      </a:lnTo>
                      <a:lnTo>
                        <a:pt x="4080013" y="699582"/>
                      </a:lnTo>
                      <a:close/>
                    </a:path>
                  </a:pathLst>
                </a:custGeom>
                <a:solidFill>
                  <a:srgbClr val="F4E6C0"/>
                </a:solidFill>
                <a:ln w="6622" cap="flat">
                  <a:noFill/>
                  <a:prstDash val="solid"/>
                  <a:miter/>
                </a:ln>
              </p:spPr>
              <p:txBody>
                <a:bodyPr rtlCol="0" anchor="ctr"/>
                <a:lstStyle/>
                <a:p>
                  <a:endParaRPr lang="en-US" dirty="0"/>
                </a:p>
              </p:txBody>
            </p:sp>
          </p:grpSp>
          <p:sp>
            <p:nvSpPr>
              <p:cNvPr id="180" name="Freeform: Shape 179">
                <a:extLst>
                  <a:ext uri="{FF2B5EF4-FFF2-40B4-BE49-F238E27FC236}">
                    <a16:creationId xmlns:a16="http://schemas.microsoft.com/office/drawing/2014/main" id="{17BACBCF-668B-41E8-A076-0542DCA3EA6F}"/>
                  </a:ext>
                </a:extLst>
              </p:cNvPr>
              <p:cNvSpPr/>
              <p:nvPr/>
            </p:nvSpPr>
            <p:spPr>
              <a:xfrm>
                <a:off x="2349915" y="2406984"/>
                <a:ext cx="3225528" cy="499002"/>
              </a:xfrm>
              <a:custGeom>
                <a:avLst/>
                <a:gdLst>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0 w 1343109"/>
                  <a:gd name="connsiteY5"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14160 w 1343109"/>
                  <a:gd name="connsiteY5" fmla="*/ 127506 h 170941"/>
                  <a:gd name="connsiteX6" fmla="*/ 0 w 1343109"/>
                  <a:gd name="connsiteY6"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23685 w 1343109"/>
                  <a:gd name="connsiteY5" fmla="*/ 163225 h 170941"/>
                  <a:gd name="connsiteX6" fmla="*/ 0 w 1343109"/>
                  <a:gd name="connsiteY6" fmla="*/ 170941 h 170941"/>
                  <a:gd name="connsiteX0" fmla="*/ 0 w 1355015"/>
                  <a:gd name="connsiteY0" fmla="*/ 137603 h 163225"/>
                  <a:gd name="connsiteX1" fmla="*/ 14619 w 1355015"/>
                  <a:gd name="connsiteY1" fmla="*/ 54267 h 163225"/>
                  <a:gd name="connsiteX2" fmla="*/ 1319742 w 1355015"/>
                  <a:gd name="connsiteY2" fmla="*/ 0 h 163225"/>
                  <a:gd name="connsiteX3" fmla="*/ 1355015 w 1355015"/>
                  <a:gd name="connsiteY3" fmla="*/ 32560 h 163225"/>
                  <a:gd name="connsiteX4" fmla="*/ 44466 w 1355015"/>
                  <a:gd name="connsiteY4" fmla="*/ 86827 h 163225"/>
                  <a:gd name="connsiteX5" fmla="*/ 35591 w 1355015"/>
                  <a:gd name="connsiteY5" fmla="*/ 163225 h 163225"/>
                  <a:gd name="connsiteX6" fmla="*/ 0 w 1355015"/>
                  <a:gd name="connsiteY6" fmla="*/ 137603 h 163225"/>
                  <a:gd name="connsiteX0" fmla="*/ 0 w 1350252"/>
                  <a:gd name="connsiteY0" fmla="*/ 144747 h 163225"/>
                  <a:gd name="connsiteX1" fmla="*/ 9856 w 1350252"/>
                  <a:gd name="connsiteY1" fmla="*/ 54267 h 163225"/>
                  <a:gd name="connsiteX2" fmla="*/ 1314979 w 1350252"/>
                  <a:gd name="connsiteY2" fmla="*/ 0 h 163225"/>
                  <a:gd name="connsiteX3" fmla="*/ 1350252 w 1350252"/>
                  <a:gd name="connsiteY3" fmla="*/ 32560 h 163225"/>
                  <a:gd name="connsiteX4" fmla="*/ 39703 w 1350252"/>
                  <a:gd name="connsiteY4" fmla="*/ 86827 h 163225"/>
                  <a:gd name="connsiteX5" fmla="*/ 30828 w 1350252"/>
                  <a:gd name="connsiteY5" fmla="*/ 163225 h 163225"/>
                  <a:gd name="connsiteX6" fmla="*/ 0 w 1350252"/>
                  <a:gd name="connsiteY6" fmla="*/ 144747 h 163225"/>
                  <a:gd name="connsiteX0" fmla="*/ 0 w 1350252"/>
                  <a:gd name="connsiteY0" fmla="*/ 144747 h 167987"/>
                  <a:gd name="connsiteX1" fmla="*/ 9856 w 1350252"/>
                  <a:gd name="connsiteY1" fmla="*/ 54267 h 167987"/>
                  <a:gd name="connsiteX2" fmla="*/ 1314979 w 1350252"/>
                  <a:gd name="connsiteY2" fmla="*/ 0 h 167987"/>
                  <a:gd name="connsiteX3" fmla="*/ 1350252 w 1350252"/>
                  <a:gd name="connsiteY3" fmla="*/ 32560 h 167987"/>
                  <a:gd name="connsiteX4" fmla="*/ 39703 w 1350252"/>
                  <a:gd name="connsiteY4" fmla="*/ 86827 h 167987"/>
                  <a:gd name="connsiteX5" fmla="*/ 37972 w 1350252"/>
                  <a:gd name="connsiteY5" fmla="*/ 167987 h 167987"/>
                  <a:gd name="connsiteX6" fmla="*/ 0 w 1350252"/>
                  <a:gd name="connsiteY6" fmla="*/ 144747 h 167987"/>
                  <a:gd name="connsiteX0" fmla="*/ 0 w 1343108"/>
                  <a:gd name="connsiteY0" fmla="*/ 137604 h 167987"/>
                  <a:gd name="connsiteX1" fmla="*/ 2712 w 1343108"/>
                  <a:gd name="connsiteY1" fmla="*/ 54267 h 167987"/>
                  <a:gd name="connsiteX2" fmla="*/ 1307835 w 1343108"/>
                  <a:gd name="connsiteY2" fmla="*/ 0 h 167987"/>
                  <a:gd name="connsiteX3" fmla="*/ 1343108 w 1343108"/>
                  <a:gd name="connsiteY3" fmla="*/ 32560 h 167987"/>
                  <a:gd name="connsiteX4" fmla="*/ 32559 w 1343108"/>
                  <a:gd name="connsiteY4" fmla="*/ 86827 h 167987"/>
                  <a:gd name="connsiteX5" fmla="*/ 30828 w 1343108"/>
                  <a:gd name="connsiteY5" fmla="*/ 167987 h 167987"/>
                  <a:gd name="connsiteX6" fmla="*/ 0 w 1343108"/>
                  <a:gd name="connsiteY6" fmla="*/ 137604 h 167987"/>
                  <a:gd name="connsiteX0" fmla="*/ 0 w 1350252"/>
                  <a:gd name="connsiteY0" fmla="*/ 137604 h 167987"/>
                  <a:gd name="connsiteX1" fmla="*/ 2712 w 1350252"/>
                  <a:gd name="connsiteY1" fmla="*/ 54267 h 167987"/>
                  <a:gd name="connsiteX2" fmla="*/ 1307835 w 1350252"/>
                  <a:gd name="connsiteY2" fmla="*/ 0 h 167987"/>
                  <a:gd name="connsiteX3" fmla="*/ 1350252 w 1350252"/>
                  <a:gd name="connsiteY3" fmla="*/ 30178 h 167987"/>
                  <a:gd name="connsiteX4" fmla="*/ 32559 w 1350252"/>
                  <a:gd name="connsiteY4" fmla="*/ 86827 h 167987"/>
                  <a:gd name="connsiteX5" fmla="*/ 30828 w 1350252"/>
                  <a:gd name="connsiteY5" fmla="*/ 167987 h 167987"/>
                  <a:gd name="connsiteX6" fmla="*/ 0 w 1350252"/>
                  <a:gd name="connsiteY6" fmla="*/ 137604 h 167987"/>
                  <a:gd name="connsiteX0" fmla="*/ 0 w 1355015"/>
                  <a:gd name="connsiteY0" fmla="*/ 189991 h 189991"/>
                  <a:gd name="connsiteX1" fmla="*/ 7475 w 1355015"/>
                  <a:gd name="connsiteY1" fmla="*/ 54267 h 189991"/>
                  <a:gd name="connsiteX2" fmla="*/ 1312598 w 1355015"/>
                  <a:gd name="connsiteY2" fmla="*/ 0 h 189991"/>
                  <a:gd name="connsiteX3" fmla="*/ 1355015 w 1355015"/>
                  <a:gd name="connsiteY3" fmla="*/ 30178 h 189991"/>
                  <a:gd name="connsiteX4" fmla="*/ 37322 w 1355015"/>
                  <a:gd name="connsiteY4" fmla="*/ 86827 h 189991"/>
                  <a:gd name="connsiteX5" fmla="*/ 35591 w 1355015"/>
                  <a:gd name="connsiteY5" fmla="*/ 167987 h 189991"/>
                  <a:gd name="connsiteX6" fmla="*/ 0 w 1355015"/>
                  <a:gd name="connsiteY6" fmla="*/ 189991 h 189991"/>
                  <a:gd name="connsiteX0" fmla="*/ 0 w 1355015"/>
                  <a:gd name="connsiteY0" fmla="*/ 189991 h 215612"/>
                  <a:gd name="connsiteX1" fmla="*/ 7475 w 1355015"/>
                  <a:gd name="connsiteY1" fmla="*/ 54267 h 215612"/>
                  <a:gd name="connsiteX2" fmla="*/ 1312598 w 1355015"/>
                  <a:gd name="connsiteY2" fmla="*/ 0 h 215612"/>
                  <a:gd name="connsiteX3" fmla="*/ 1355015 w 1355015"/>
                  <a:gd name="connsiteY3" fmla="*/ 30178 h 215612"/>
                  <a:gd name="connsiteX4" fmla="*/ 37322 w 1355015"/>
                  <a:gd name="connsiteY4" fmla="*/ 86827 h 215612"/>
                  <a:gd name="connsiteX5" fmla="*/ 35591 w 1355015"/>
                  <a:gd name="connsiteY5" fmla="*/ 215612 h 215612"/>
                  <a:gd name="connsiteX6" fmla="*/ 0 w 1355015"/>
                  <a:gd name="connsiteY6" fmla="*/ 189991 h 215612"/>
                  <a:gd name="connsiteX0" fmla="*/ 2189 w 1347679"/>
                  <a:gd name="connsiteY0" fmla="*/ 185228 h 215612"/>
                  <a:gd name="connsiteX1" fmla="*/ 139 w 1347679"/>
                  <a:gd name="connsiteY1" fmla="*/ 54267 h 215612"/>
                  <a:gd name="connsiteX2" fmla="*/ 1305262 w 1347679"/>
                  <a:gd name="connsiteY2" fmla="*/ 0 h 215612"/>
                  <a:gd name="connsiteX3" fmla="*/ 1347679 w 1347679"/>
                  <a:gd name="connsiteY3" fmla="*/ 30178 h 215612"/>
                  <a:gd name="connsiteX4" fmla="*/ 29986 w 1347679"/>
                  <a:gd name="connsiteY4" fmla="*/ 86827 h 215612"/>
                  <a:gd name="connsiteX5" fmla="*/ 28255 w 1347679"/>
                  <a:gd name="connsiteY5" fmla="*/ 215612 h 215612"/>
                  <a:gd name="connsiteX6" fmla="*/ 2189 w 1347679"/>
                  <a:gd name="connsiteY6" fmla="*/ 185228 h 215612"/>
                  <a:gd name="connsiteX0" fmla="*/ 2189 w 1359882"/>
                  <a:gd name="connsiteY0" fmla="*/ 185228 h 215612"/>
                  <a:gd name="connsiteX1" fmla="*/ 139 w 1359882"/>
                  <a:gd name="connsiteY1" fmla="*/ 54267 h 215612"/>
                  <a:gd name="connsiteX2" fmla="*/ 1305262 w 1359882"/>
                  <a:gd name="connsiteY2" fmla="*/ 0 h 215612"/>
                  <a:gd name="connsiteX3" fmla="*/ 1359882 w 1359882"/>
                  <a:gd name="connsiteY3" fmla="*/ 46448 h 215612"/>
                  <a:gd name="connsiteX4" fmla="*/ 29986 w 1359882"/>
                  <a:gd name="connsiteY4" fmla="*/ 86827 h 215612"/>
                  <a:gd name="connsiteX5" fmla="*/ 28255 w 1359882"/>
                  <a:gd name="connsiteY5" fmla="*/ 215612 h 215612"/>
                  <a:gd name="connsiteX6" fmla="*/ 2189 w 1359882"/>
                  <a:gd name="connsiteY6" fmla="*/ 185228 h 215612"/>
                  <a:gd name="connsiteX0" fmla="*/ 2189 w 1359882"/>
                  <a:gd name="connsiteY0" fmla="*/ 173025 h 203409"/>
                  <a:gd name="connsiteX1" fmla="*/ 139 w 1359882"/>
                  <a:gd name="connsiteY1" fmla="*/ 42064 h 203409"/>
                  <a:gd name="connsiteX2" fmla="*/ 1313397 w 1359882"/>
                  <a:gd name="connsiteY2" fmla="*/ 0 h 203409"/>
                  <a:gd name="connsiteX3" fmla="*/ 1359882 w 1359882"/>
                  <a:gd name="connsiteY3" fmla="*/ 34245 h 203409"/>
                  <a:gd name="connsiteX4" fmla="*/ 29986 w 1359882"/>
                  <a:gd name="connsiteY4" fmla="*/ 74624 h 203409"/>
                  <a:gd name="connsiteX5" fmla="*/ 28255 w 1359882"/>
                  <a:gd name="connsiteY5" fmla="*/ 203409 h 203409"/>
                  <a:gd name="connsiteX6" fmla="*/ 2189 w 1359882"/>
                  <a:gd name="connsiteY6" fmla="*/ 173025 h 203409"/>
                  <a:gd name="connsiteX0" fmla="*/ 2189 w 1496909"/>
                  <a:gd name="connsiteY0" fmla="*/ 207129 h 237513"/>
                  <a:gd name="connsiteX1" fmla="*/ 139 w 1496909"/>
                  <a:gd name="connsiteY1" fmla="*/ 76168 h 237513"/>
                  <a:gd name="connsiteX2" fmla="*/ 1496909 w 1496909"/>
                  <a:gd name="connsiteY2" fmla="*/ 0 h 237513"/>
                  <a:gd name="connsiteX3" fmla="*/ 1359882 w 1496909"/>
                  <a:gd name="connsiteY3" fmla="*/ 68349 h 237513"/>
                  <a:gd name="connsiteX4" fmla="*/ 29986 w 1496909"/>
                  <a:gd name="connsiteY4" fmla="*/ 108728 h 237513"/>
                  <a:gd name="connsiteX5" fmla="*/ 28255 w 1496909"/>
                  <a:gd name="connsiteY5" fmla="*/ 237513 h 237513"/>
                  <a:gd name="connsiteX6" fmla="*/ 2189 w 1496909"/>
                  <a:gd name="connsiteY6" fmla="*/ 207129 h 237513"/>
                  <a:gd name="connsiteX0" fmla="*/ 2189 w 1535274"/>
                  <a:gd name="connsiteY0" fmla="*/ 207129 h 237513"/>
                  <a:gd name="connsiteX1" fmla="*/ 139 w 1535274"/>
                  <a:gd name="connsiteY1" fmla="*/ 76168 h 237513"/>
                  <a:gd name="connsiteX2" fmla="*/ 1496909 w 1535274"/>
                  <a:gd name="connsiteY2" fmla="*/ 0 h 237513"/>
                  <a:gd name="connsiteX3" fmla="*/ 1535274 w 1535274"/>
                  <a:gd name="connsiteY3" fmla="*/ 34245 h 237513"/>
                  <a:gd name="connsiteX4" fmla="*/ 29986 w 1535274"/>
                  <a:gd name="connsiteY4" fmla="*/ 108728 h 237513"/>
                  <a:gd name="connsiteX5" fmla="*/ 28255 w 1535274"/>
                  <a:gd name="connsiteY5" fmla="*/ 237513 h 237513"/>
                  <a:gd name="connsiteX6" fmla="*/ 2189 w 1535274"/>
                  <a:gd name="connsiteY6" fmla="*/ 207129 h 23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5274" h="237513">
                    <a:moveTo>
                      <a:pt x="2189" y="207129"/>
                    </a:moveTo>
                    <a:cubicBezTo>
                      <a:pt x="3093" y="168238"/>
                      <a:pt x="-765" y="115059"/>
                      <a:pt x="139" y="76168"/>
                    </a:cubicBezTo>
                    <a:lnTo>
                      <a:pt x="1496909" y="0"/>
                    </a:lnTo>
                    <a:lnTo>
                      <a:pt x="1535274" y="34245"/>
                    </a:lnTo>
                    <a:lnTo>
                      <a:pt x="29986" y="108728"/>
                    </a:lnTo>
                    <a:lnTo>
                      <a:pt x="28255" y="237513"/>
                    </a:lnTo>
                    <a:lnTo>
                      <a:pt x="2189" y="207129"/>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BF1369B8-98B4-434C-B448-97225687BBFD}"/>
                </a:ext>
              </a:extLst>
            </p:cNvPr>
            <p:cNvGrpSpPr/>
            <p:nvPr/>
          </p:nvGrpSpPr>
          <p:grpSpPr>
            <a:xfrm>
              <a:off x="1004893" y="3947362"/>
              <a:ext cx="3307958" cy="2594024"/>
              <a:chOff x="1004893" y="3947362"/>
              <a:chExt cx="3307958" cy="2594024"/>
            </a:xfrm>
          </p:grpSpPr>
          <p:grpSp>
            <p:nvGrpSpPr>
              <p:cNvPr id="187" name="Group 186">
                <a:extLst>
                  <a:ext uri="{FF2B5EF4-FFF2-40B4-BE49-F238E27FC236}">
                    <a16:creationId xmlns:a16="http://schemas.microsoft.com/office/drawing/2014/main" id="{9E442493-8DC5-4BA6-9E8E-73BC343CEB3E}"/>
                  </a:ext>
                </a:extLst>
              </p:cNvPr>
              <p:cNvGrpSpPr/>
              <p:nvPr/>
            </p:nvGrpSpPr>
            <p:grpSpPr>
              <a:xfrm>
                <a:off x="1004893" y="3947362"/>
                <a:ext cx="3307958" cy="2594024"/>
                <a:chOff x="2440056" y="4065303"/>
                <a:chExt cx="3563178" cy="2794161"/>
              </a:xfrm>
            </p:grpSpPr>
            <p:sp>
              <p:nvSpPr>
                <p:cNvPr id="201" name="Freeform: Shape 200">
                  <a:extLst>
                    <a:ext uri="{FF2B5EF4-FFF2-40B4-BE49-F238E27FC236}">
                      <a16:creationId xmlns:a16="http://schemas.microsoft.com/office/drawing/2014/main" id="{1071D8D7-2E25-424A-86F8-8FBB179414D7}"/>
                    </a:ext>
                  </a:extLst>
                </p:cNvPr>
                <p:cNvSpPr/>
                <p:nvPr/>
              </p:nvSpPr>
              <p:spPr>
                <a:xfrm>
                  <a:off x="2531719" y="6213820"/>
                  <a:ext cx="3456838" cy="645644"/>
                </a:xfrm>
                <a:custGeom>
                  <a:avLst/>
                  <a:gdLst>
                    <a:gd name="connsiteX0" fmla="*/ 2917135 w 3563178"/>
                    <a:gd name="connsiteY0" fmla="*/ 0 h 561560"/>
                    <a:gd name="connsiteX1" fmla="*/ 0 w 3563178"/>
                    <a:gd name="connsiteY1" fmla="*/ 124239 h 561560"/>
                    <a:gd name="connsiteX2" fmla="*/ 531743 w 3563178"/>
                    <a:gd name="connsiteY2" fmla="*/ 561561 h 561560"/>
                    <a:gd name="connsiteX3" fmla="*/ 3563178 w 3563178"/>
                    <a:gd name="connsiteY3" fmla="*/ 477078 h 561560"/>
                    <a:gd name="connsiteX0" fmla="*/ 2917135 w 3563178"/>
                    <a:gd name="connsiteY0" fmla="*/ 0 h 645644"/>
                    <a:gd name="connsiteX1" fmla="*/ 0 w 3563178"/>
                    <a:gd name="connsiteY1" fmla="*/ 124239 h 645644"/>
                    <a:gd name="connsiteX2" fmla="*/ 521232 w 3563178"/>
                    <a:gd name="connsiteY2" fmla="*/ 645644 h 645644"/>
                    <a:gd name="connsiteX3" fmla="*/ 3563178 w 3563178"/>
                    <a:gd name="connsiteY3" fmla="*/ 477078 h 645644"/>
                    <a:gd name="connsiteX4" fmla="*/ 2917135 w 3563178"/>
                    <a:gd name="connsiteY4" fmla="*/ 0 h 645644"/>
                    <a:gd name="connsiteX0" fmla="*/ 2917135 w 3510626"/>
                    <a:gd name="connsiteY0" fmla="*/ 0 h 645644"/>
                    <a:gd name="connsiteX1" fmla="*/ 0 w 3510626"/>
                    <a:gd name="connsiteY1" fmla="*/ 124239 h 645644"/>
                    <a:gd name="connsiteX2" fmla="*/ 521232 w 3510626"/>
                    <a:gd name="connsiteY2" fmla="*/ 645644 h 645644"/>
                    <a:gd name="connsiteX3" fmla="*/ 3510626 w 3510626"/>
                    <a:gd name="connsiteY3" fmla="*/ 487588 h 645644"/>
                    <a:gd name="connsiteX4" fmla="*/ 2917135 w 3510626"/>
                    <a:gd name="connsiteY4" fmla="*/ 0 h 645644"/>
                    <a:gd name="connsiteX0" fmla="*/ 2917135 w 3472974"/>
                    <a:gd name="connsiteY0" fmla="*/ 0 h 645644"/>
                    <a:gd name="connsiteX1" fmla="*/ 0 w 3472974"/>
                    <a:gd name="connsiteY1" fmla="*/ 124239 h 645644"/>
                    <a:gd name="connsiteX2" fmla="*/ 521232 w 3472974"/>
                    <a:gd name="connsiteY2" fmla="*/ 645644 h 645644"/>
                    <a:gd name="connsiteX3" fmla="*/ 3472974 w 3472974"/>
                    <a:gd name="connsiteY3" fmla="*/ 476830 h 645644"/>
                    <a:gd name="connsiteX4" fmla="*/ 2917135 w 3472974"/>
                    <a:gd name="connsiteY4" fmla="*/ 0 h 645644"/>
                    <a:gd name="connsiteX0" fmla="*/ 2900999 w 3456838"/>
                    <a:gd name="connsiteY0" fmla="*/ 0 h 645644"/>
                    <a:gd name="connsiteX1" fmla="*/ 0 w 3456838"/>
                    <a:gd name="connsiteY1" fmla="*/ 113481 h 645644"/>
                    <a:gd name="connsiteX2" fmla="*/ 505096 w 3456838"/>
                    <a:gd name="connsiteY2" fmla="*/ 645644 h 645644"/>
                    <a:gd name="connsiteX3" fmla="*/ 3456838 w 3456838"/>
                    <a:gd name="connsiteY3" fmla="*/ 476830 h 645644"/>
                    <a:gd name="connsiteX4" fmla="*/ 2900999 w 3456838"/>
                    <a:gd name="connsiteY4" fmla="*/ 0 h 645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838" h="645644">
                      <a:moveTo>
                        <a:pt x="2900999" y="0"/>
                      </a:moveTo>
                      <a:lnTo>
                        <a:pt x="0" y="113481"/>
                      </a:lnTo>
                      <a:lnTo>
                        <a:pt x="505096" y="645644"/>
                      </a:lnTo>
                      <a:lnTo>
                        <a:pt x="3456838" y="476830"/>
                      </a:lnTo>
                      <a:lnTo>
                        <a:pt x="2900999" y="0"/>
                      </a:lnTo>
                      <a:close/>
                    </a:path>
                  </a:pathLst>
                </a:custGeom>
                <a:solidFill>
                  <a:srgbClr val="F4E6C0"/>
                </a:solidFill>
                <a:ln w="6622" cap="flat">
                  <a:noFill/>
                  <a:prstDash val="solid"/>
                  <a:miter/>
                </a:ln>
                <a:effectLst>
                  <a:outerShdw blurRad="88900" dist="38100" dir="8100000" algn="tr" rotWithShape="0">
                    <a:prstClr val="black">
                      <a:alpha val="40000"/>
                    </a:prstClr>
                  </a:outerShdw>
                </a:effectLst>
              </p:spPr>
              <p:txBody>
                <a:bodyPr rtlCol="0" anchor="ctr"/>
                <a:lstStyle/>
                <a:p>
                  <a:endParaRPr lang="en-US" dirty="0"/>
                </a:p>
              </p:txBody>
            </p:sp>
            <p:sp>
              <p:nvSpPr>
                <p:cNvPr id="202" name="Freeform: Shape 201">
                  <a:extLst>
                    <a:ext uri="{FF2B5EF4-FFF2-40B4-BE49-F238E27FC236}">
                      <a16:creationId xmlns:a16="http://schemas.microsoft.com/office/drawing/2014/main" id="{CE75C527-85FE-40A5-B03F-8E69671F1B16}"/>
                    </a:ext>
                  </a:extLst>
                </p:cNvPr>
                <p:cNvSpPr/>
                <p:nvPr/>
              </p:nvSpPr>
              <p:spPr>
                <a:xfrm>
                  <a:off x="2971800" y="4542381"/>
                  <a:ext cx="3031434" cy="2315817"/>
                </a:xfrm>
                <a:custGeom>
                  <a:avLst/>
                  <a:gdLst>
                    <a:gd name="connsiteX0" fmla="*/ 0 w 3031434"/>
                    <a:gd name="connsiteY0" fmla="*/ 84483 h 2315817"/>
                    <a:gd name="connsiteX1" fmla="*/ 54665 w 3031434"/>
                    <a:gd name="connsiteY1" fmla="*/ 2315818 h 2315817"/>
                    <a:gd name="connsiteX2" fmla="*/ 2995256 w 3031434"/>
                    <a:gd name="connsiteY2" fmla="*/ 2163616 h 2315817"/>
                    <a:gd name="connsiteX3" fmla="*/ 3031435 w 3031434"/>
                    <a:gd name="connsiteY3" fmla="*/ 2125516 h 2315817"/>
                    <a:gd name="connsiteX4" fmla="*/ 3031435 w 3031434"/>
                    <a:gd name="connsiteY4" fmla="*/ 0 h 2315817"/>
                    <a:gd name="connsiteX5" fmla="*/ 0 w 3031434"/>
                    <a:gd name="connsiteY5" fmla="*/ 84483 h 2315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1434" h="2315817">
                      <a:moveTo>
                        <a:pt x="0" y="84483"/>
                      </a:moveTo>
                      <a:lnTo>
                        <a:pt x="54665" y="2315818"/>
                      </a:lnTo>
                      <a:lnTo>
                        <a:pt x="2995256" y="2163616"/>
                      </a:lnTo>
                      <a:cubicBezTo>
                        <a:pt x="3015532" y="2162556"/>
                        <a:pt x="3031435" y="2145792"/>
                        <a:pt x="3031435" y="2125516"/>
                      </a:cubicBezTo>
                      <a:lnTo>
                        <a:pt x="3031435" y="0"/>
                      </a:lnTo>
                      <a:lnTo>
                        <a:pt x="0" y="84483"/>
                      </a:lnTo>
                      <a:close/>
                    </a:path>
                  </a:pathLst>
                </a:custGeom>
                <a:solidFill>
                  <a:srgbClr val="DDAE58"/>
                </a:solidFill>
                <a:ln w="6622" cap="flat">
                  <a:noFill/>
                  <a:prstDash val="solid"/>
                  <a:miter/>
                </a:ln>
                <a:effectLst>
                  <a:outerShdw blurRad="114300" dist="38100" algn="l" rotWithShape="0">
                    <a:prstClr val="black">
                      <a:alpha val="40000"/>
                    </a:prstClr>
                  </a:outerShdw>
                </a:effectLst>
              </p:spPr>
              <p:txBody>
                <a:bodyPr rtlCol="0" anchor="ctr"/>
                <a:lstStyle/>
                <a:p>
                  <a:endParaRPr lang="en-US"/>
                </a:p>
              </p:txBody>
            </p:sp>
            <p:sp>
              <p:nvSpPr>
                <p:cNvPr id="203" name="Freeform: Shape 202">
                  <a:extLst>
                    <a:ext uri="{FF2B5EF4-FFF2-40B4-BE49-F238E27FC236}">
                      <a16:creationId xmlns:a16="http://schemas.microsoft.com/office/drawing/2014/main" id="{0A50E80A-DFEC-4B28-B468-35810E43DFE1}"/>
                    </a:ext>
                  </a:extLst>
                </p:cNvPr>
                <p:cNvSpPr/>
                <p:nvPr/>
              </p:nvSpPr>
              <p:spPr>
                <a:xfrm>
                  <a:off x="2440056" y="4189542"/>
                  <a:ext cx="586408" cy="2668656"/>
                </a:xfrm>
                <a:custGeom>
                  <a:avLst/>
                  <a:gdLst>
                    <a:gd name="connsiteX0" fmla="*/ 0 w 586408"/>
                    <a:gd name="connsiteY0" fmla="*/ 0 h 2668656"/>
                    <a:gd name="connsiteX1" fmla="*/ 531743 w 586408"/>
                    <a:gd name="connsiteY1" fmla="*/ 437322 h 2668656"/>
                    <a:gd name="connsiteX2" fmla="*/ 586409 w 586408"/>
                    <a:gd name="connsiteY2" fmla="*/ 2668657 h 2668656"/>
                    <a:gd name="connsiteX3" fmla="*/ 74543 w 586408"/>
                    <a:gd name="connsiteY3" fmla="*/ 2151822 h 2668656"/>
                  </a:gdLst>
                  <a:ahLst/>
                  <a:cxnLst>
                    <a:cxn ang="0">
                      <a:pos x="connsiteX0" y="connsiteY0"/>
                    </a:cxn>
                    <a:cxn ang="0">
                      <a:pos x="connsiteX1" y="connsiteY1"/>
                    </a:cxn>
                    <a:cxn ang="0">
                      <a:pos x="connsiteX2" y="connsiteY2"/>
                    </a:cxn>
                    <a:cxn ang="0">
                      <a:pos x="connsiteX3" y="connsiteY3"/>
                    </a:cxn>
                  </a:cxnLst>
                  <a:rect l="l" t="t" r="r" b="b"/>
                  <a:pathLst>
                    <a:path w="586408" h="2668656">
                      <a:moveTo>
                        <a:pt x="0" y="0"/>
                      </a:moveTo>
                      <a:lnTo>
                        <a:pt x="531743" y="437322"/>
                      </a:lnTo>
                      <a:lnTo>
                        <a:pt x="586409" y="2668657"/>
                      </a:lnTo>
                      <a:lnTo>
                        <a:pt x="74543" y="2151822"/>
                      </a:lnTo>
                      <a:close/>
                    </a:path>
                  </a:pathLst>
                </a:custGeom>
                <a:solidFill>
                  <a:srgbClr val="ECD09C"/>
                </a:solidFill>
                <a:ln w="6622"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10056961-27C4-45E1-ABBF-AD76FA0842F3}"/>
                    </a:ext>
                  </a:extLst>
                </p:cNvPr>
                <p:cNvSpPr/>
                <p:nvPr/>
              </p:nvSpPr>
              <p:spPr>
                <a:xfrm>
                  <a:off x="2440056" y="4065303"/>
                  <a:ext cx="3563178" cy="561560"/>
                </a:xfrm>
                <a:custGeom>
                  <a:avLst/>
                  <a:gdLst>
                    <a:gd name="connsiteX0" fmla="*/ 2917135 w 3563178"/>
                    <a:gd name="connsiteY0" fmla="*/ 0 h 561560"/>
                    <a:gd name="connsiteX1" fmla="*/ 0 w 3563178"/>
                    <a:gd name="connsiteY1" fmla="*/ 124239 h 561560"/>
                    <a:gd name="connsiteX2" fmla="*/ 531743 w 3563178"/>
                    <a:gd name="connsiteY2" fmla="*/ 561561 h 561560"/>
                    <a:gd name="connsiteX3" fmla="*/ 3563178 w 3563178"/>
                    <a:gd name="connsiteY3" fmla="*/ 477078 h 561560"/>
                  </a:gdLst>
                  <a:ahLst/>
                  <a:cxnLst>
                    <a:cxn ang="0">
                      <a:pos x="connsiteX0" y="connsiteY0"/>
                    </a:cxn>
                    <a:cxn ang="0">
                      <a:pos x="connsiteX1" y="connsiteY1"/>
                    </a:cxn>
                    <a:cxn ang="0">
                      <a:pos x="connsiteX2" y="connsiteY2"/>
                    </a:cxn>
                    <a:cxn ang="0">
                      <a:pos x="connsiteX3" y="connsiteY3"/>
                    </a:cxn>
                  </a:cxnLst>
                  <a:rect l="l" t="t" r="r" b="b"/>
                  <a:pathLst>
                    <a:path w="3563178" h="561560">
                      <a:moveTo>
                        <a:pt x="2917135" y="0"/>
                      </a:moveTo>
                      <a:lnTo>
                        <a:pt x="0" y="124239"/>
                      </a:lnTo>
                      <a:lnTo>
                        <a:pt x="531743" y="561561"/>
                      </a:lnTo>
                      <a:lnTo>
                        <a:pt x="3563178" y="477078"/>
                      </a:lnTo>
                      <a:close/>
                    </a:path>
                  </a:pathLst>
                </a:custGeom>
                <a:solidFill>
                  <a:srgbClr val="F4E6C0"/>
                </a:solidFill>
                <a:ln w="6622" cap="flat">
                  <a:noFill/>
                  <a:prstDash val="solid"/>
                  <a:miter/>
                </a:ln>
              </p:spPr>
              <p:txBody>
                <a:bodyPr rtlCol="0" anchor="ctr"/>
                <a:lstStyle/>
                <a:p>
                  <a:endParaRPr lang="en-US"/>
                </a:p>
              </p:txBody>
            </p:sp>
          </p:grpSp>
          <p:grpSp>
            <p:nvGrpSpPr>
              <p:cNvPr id="188" name="Group 187">
                <a:extLst>
                  <a:ext uri="{FF2B5EF4-FFF2-40B4-BE49-F238E27FC236}">
                    <a16:creationId xmlns:a16="http://schemas.microsoft.com/office/drawing/2014/main" id="{5E381732-FA19-4F67-A296-7E34AE89A3AE}"/>
                  </a:ext>
                </a:extLst>
              </p:cNvPr>
              <p:cNvGrpSpPr/>
              <p:nvPr/>
            </p:nvGrpSpPr>
            <p:grpSpPr>
              <a:xfrm rot="21420000">
                <a:off x="2498375" y="6003484"/>
                <a:ext cx="397913" cy="397731"/>
                <a:chOff x="4424793" y="3488664"/>
                <a:chExt cx="1612383" cy="1611648"/>
              </a:xfrm>
              <a:solidFill>
                <a:schemeClr val="accent5">
                  <a:lumMod val="50000"/>
                </a:schemeClr>
              </a:solidFill>
            </p:grpSpPr>
            <p:sp>
              <p:nvSpPr>
                <p:cNvPr id="197" name="Freeform: Shape 196">
                  <a:extLst>
                    <a:ext uri="{FF2B5EF4-FFF2-40B4-BE49-F238E27FC236}">
                      <a16:creationId xmlns:a16="http://schemas.microsoft.com/office/drawing/2014/main" id="{3E1B2EFA-9E02-4CCA-9642-C8FCE88F70A7}"/>
                    </a:ext>
                  </a:extLst>
                </p:cNvPr>
                <p:cNvSpPr/>
                <p:nvPr/>
              </p:nvSpPr>
              <p:spPr>
                <a:xfrm>
                  <a:off x="4424793" y="3488664"/>
                  <a:ext cx="1612383" cy="1611648"/>
                </a:xfrm>
                <a:custGeom>
                  <a:avLst/>
                  <a:gdLst>
                    <a:gd name="connsiteX0" fmla="*/ 3281870 w 3281869"/>
                    <a:gd name="connsiteY0" fmla="*/ 0 h 3280374"/>
                    <a:gd name="connsiteX1" fmla="*/ 3281870 w 3281869"/>
                    <a:gd name="connsiteY1" fmla="*/ 3280375 h 3280374"/>
                    <a:gd name="connsiteX2" fmla="*/ 0 w 3281869"/>
                    <a:gd name="connsiteY2" fmla="*/ 3280375 h 3280374"/>
                    <a:gd name="connsiteX3" fmla="*/ 0 w 3281869"/>
                    <a:gd name="connsiteY3" fmla="*/ 3252316 h 3280374"/>
                    <a:gd name="connsiteX4" fmla="*/ 71 w 3281869"/>
                    <a:gd name="connsiteY4" fmla="*/ 31904 h 3280374"/>
                    <a:gd name="connsiteX5" fmla="*/ 2065 w 3281869"/>
                    <a:gd name="connsiteY5" fmla="*/ 71 h 3280374"/>
                    <a:gd name="connsiteX6" fmla="*/ 3281870 w 3281869"/>
                    <a:gd name="connsiteY6" fmla="*/ 0 h 3280374"/>
                    <a:gd name="connsiteX7" fmla="*/ 164222 w 3281869"/>
                    <a:gd name="connsiteY7" fmla="*/ 3117435 h 3280374"/>
                    <a:gd name="connsiteX8" fmla="*/ 3116082 w 3281869"/>
                    <a:gd name="connsiteY8" fmla="*/ 3117435 h 3280374"/>
                    <a:gd name="connsiteX9" fmla="*/ 3116082 w 3281869"/>
                    <a:gd name="connsiteY9" fmla="*/ 165788 h 3280374"/>
                    <a:gd name="connsiteX10" fmla="*/ 164222 w 3281869"/>
                    <a:gd name="connsiteY10" fmla="*/ 165788 h 3280374"/>
                    <a:gd name="connsiteX11" fmla="*/ 164222 w 3281869"/>
                    <a:gd name="connsiteY11" fmla="*/ 3117435 h 328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1869" h="3280374">
                      <a:moveTo>
                        <a:pt x="3281870" y="0"/>
                      </a:moveTo>
                      <a:cubicBezTo>
                        <a:pt x="3281870" y="1092936"/>
                        <a:pt x="3281870" y="2185872"/>
                        <a:pt x="3281870" y="3280375"/>
                      </a:cubicBezTo>
                      <a:cubicBezTo>
                        <a:pt x="2187439" y="3280375"/>
                        <a:pt x="1095571" y="3280375"/>
                        <a:pt x="0" y="3280375"/>
                      </a:cubicBezTo>
                      <a:cubicBezTo>
                        <a:pt x="0" y="3271188"/>
                        <a:pt x="0" y="3261716"/>
                        <a:pt x="0" y="3252316"/>
                      </a:cubicBezTo>
                      <a:cubicBezTo>
                        <a:pt x="0" y="2178822"/>
                        <a:pt x="0" y="1105399"/>
                        <a:pt x="71" y="31904"/>
                      </a:cubicBezTo>
                      <a:cubicBezTo>
                        <a:pt x="71" y="21293"/>
                        <a:pt x="1353" y="10682"/>
                        <a:pt x="2065" y="71"/>
                      </a:cubicBezTo>
                      <a:cubicBezTo>
                        <a:pt x="1095357" y="0"/>
                        <a:pt x="2188578" y="0"/>
                        <a:pt x="3281870" y="0"/>
                      </a:cubicBezTo>
                      <a:close/>
                      <a:moveTo>
                        <a:pt x="164222" y="3117435"/>
                      </a:moveTo>
                      <a:cubicBezTo>
                        <a:pt x="1149196" y="3117435"/>
                        <a:pt x="2132104" y="3117435"/>
                        <a:pt x="3116082" y="3117435"/>
                      </a:cubicBezTo>
                      <a:cubicBezTo>
                        <a:pt x="3116082" y="2132461"/>
                        <a:pt x="3116082" y="1148840"/>
                        <a:pt x="3116082" y="165788"/>
                      </a:cubicBezTo>
                      <a:cubicBezTo>
                        <a:pt x="2131250" y="165788"/>
                        <a:pt x="1148341" y="165788"/>
                        <a:pt x="164222" y="165788"/>
                      </a:cubicBezTo>
                      <a:cubicBezTo>
                        <a:pt x="164222" y="1149837"/>
                        <a:pt x="164222" y="2132105"/>
                        <a:pt x="164222" y="3117435"/>
                      </a:cubicBezTo>
                      <a:close/>
                    </a:path>
                  </a:pathLst>
                </a:custGeom>
                <a:grpFill/>
                <a:ln w="7121"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A1A5E77-7DB6-4D46-94D0-B26A96E28C7A}"/>
                    </a:ext>
                  </a:extLst>
                </p:cNvPr>
                <p:cNvSpPr/>
                <p:nvPr/>
              </p:nvSpPr>
              <p:spPr>
                <a:xfrm>
                  <a:off x="4831107" y="3784487"/>
                  <a:ext cx="301701" cy="903352"/>
                </a:xfrm>
                <a:custGeom>
                  <a:avLst/>
                  <a:gdLst>
                    <a:gd name="connsiteX0" fmla="*/ 144922 w 614086"/>
                    <a:gd name="connsiteY0" fmla="*/ 511537 h 1838698"/>
                    <a:gd name="connsiteX1" fmla="*/ 0 w 614086"/>
                    <a:gd name="connsiteY1" fmla="*/ 511537 h 1838698"/>
                    <a:gd name="connsiteX2" fmla="*/ 306936 w 614086"/>
                    <a:gd name="connsiteY2" fmla="*/ 0 h 1838698"/>
                    <a:gd name="connsiteX3" fmla="*/ 614086 w 614086"/>
                    <a:gd name="connsiteY3" fmla="*/ 511893 h 1838698"/>
                    <a:gd name="connsiteX4" fmla="*/ 471799 w 614086"/>
                    <a:gd name="connsiteY4" fmla="*/ 511893 h 1838698"/>
                    <a:gd name="connsiteX5" fmla="*/ 471799 w 614086"/>
                    <a:gd name="connsiteY5" fmla="*/ 1838699 h 1838698"/>
                    <a:gd name="connsiteX6" fmla="*/ 144922 w 614086"/>
                    <a:gd name="connsiteY6" fmla="*/ 1838699 h 1838698"/>
                    <a:gd name="connsiteX7" fmla="*/ 144922 w 614086"/>
                    <a:gd name="connsiteY7" fmla="*/ 511537 h 18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086" h="1838698">
                      <a:moveTo>
                        <a:pt x="144922" y="511537"/>
                      </a:moveTo>
                      <a:cubicBezTo>
                        <a:pt x="95784" y="511537"/>
                        <a:pt x="50705" y="511537"/>
                        <a:pt x="0" y="511537"/>
                      </a:cubicBezTo>
                      <a:cubicBezTo>
                        <a:pt x="103333" y="339339"/>
                        <a:pt x="204173" y="171272"/>
                        <a:pt x="306936" y="0"/>
                      </a:cubicBezTo>
                      <a:cubicBezTo>
                        <a:pt x="409984" y="171770"/>
                        <a:pt x="510825" y="339838"/>
                        <a:pt x="614086" y="511893"/>
                      </a:cubicBezTo>
                      <a:cubicBezTo>
                        <a:pt x="564165" y="511893"/>
                        <a:pt x="519157" y="511893"/>
                        <a:pt x="471799" y="511893"/>
                      </a:cubicBezTo>
                      <a:cubicBezTo>
                        <a:pt x="471799" y="955064"/>
                        <a:pt x="471799" y="1395813"/>
                        <a:pt x="471799" y="1838699"/>
                      </a:cubicBezTo>
                      <a:cubicBezTo>
                        <a:pt x="362057" y="1838699"/>
                        <a:pt x="254664" y="1838699"/>
                        <a:pt x="144922" y="1838699"/>
                      </a:cubicBezTo>
                      <a:cubicBezTo>
                        <a:pt x="144922" y="1397309"/>
                        <a:pt x="144922" y="956559"/>
                        <a:pt x="144922" y="511537"/>
                      </a:cubicBezTo>
                      <a:close/>
                    </a:path>
                  </a:pathLst>
                </a:custGeom>
                <a:grpFill/>
                <a:ln w="7121"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5102EB78-46FD-4BB6-952D-64ADC928F06A}"/>
                    </a:ext>
                  </a:extLst>
                </p:cNvPr>
                <p:cNvSpPr/>
                <p:nvPr/>
              </p:nvSpPr>
              <p:spPr>
                <a:xfrm>
                  <a:off x="5332974" y="3784487"/>
                  <a:ext cx="302015" cy="903702"/>
                </a:xfrm>
                <a:custGeom>
                  <a:avLst/>
                  <a:gdLst>
                    <a:gd name="connsiteX0" fmla="*/ 614728 w 614727"/>
                    <a:gd name="connsiteY0" fmla="*/ 511537 h 1839410"/>
                    <a:gd name="connsiteX1" fmla="*/ 471372 w 614727"/>
                    <a:gd name="connsiteY1" fmla="*/ 511537 h 1839410"/>
                    <a:gd name="connsiteX2" fmla="*/ 471372 w 614727"/>
                    <a:gd name="connsiteY2" fmla="*/ 1839411 h 1839410"/>
                    <a:gd name="connsiteX3" fmla="*/ 144709 w 614727"/>
                    <a:gd name="connsiteY3" fmla="*/ 1839411 h 1839410"/>
                    <a:gd name="connsiteX4" fmla="*/ 144709 w 614727"/>
                    <a:gd name="connsiteY4" fmla="*/ 512961 h 1839410"/>
                    <a:gd name="connsiteX5" fmla="*/ 0 w 614727"/>
                    <a:gd name="connsiteY5" fmla="*/ 512961 h 1839410"/>
                    <a:gd name="connsiteX6" fmla="*/ 307649 w 614727"/>
                    <a:gd name="connsiteY6" fmla="*/ 0 h 1839410"/>
                    <a:gd name="connsiteX7" fmla="*/ 614728 w 614727"/>
                    <a:gd name="connsiteY7" fmla="*/ 511537 h 183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727" h="1839410">
                      <a:moveTo>
                        <a:pt x="614728" y="511537"/>
                      </a:moveTo>
                      <a:cubicBezTo>
                        <a:pt x="564664" y="511537"/>
                        <a:pt x="519513" y="511537"/>
                        <a:pt x="471372" y="511537"/>
                      </a:cubicBezTo>
                      <a:cubicBezTo>
                        <a:pt x="471372" y="955206"/>
                        <a:pt x="471372" y="1396597"/>
                        <a:pt x="471372" y="1839411"/>
                      </a:cubicBezTo>
                      <a:cubicBezTo>
                        <a:pt x="361487" y="1839411"/>
                        <a:pt x="254736" y="1839411"/>
                        <a:pt x="144709" y="1839411"/>
                      </a:cubicBezTo>
                      <a:cubicBezTo>
                        <a:pt x="144709" y="1397950"/>
                        <a:pt x="144709" y="956631"/>
                        <a:pt x="144709" y="512961"/>
                      </a:cubicBezTo>
                      <a:cubicBezTo>
                        <a:pt x="96425" y="512961"/>
                        <a:pt x="51275" y="512961"/>
                        <a:pt x="0" y="512961"/>
                      </a:cubicBezTo>
                      <a:cubicBezTo>
                        <a:pt x="103476" y="340479"/>
                        <a:pt x="204245" y="172340"/>
                        <a:pt x="307649" y="0"/>
                      </a:cubicBezTo>
                      <a:cubicBezTo>
                        <a:pt x="409985" y="170417"/>
                        <a:pt x="510825" y="338342"/>
                        <a:pt x="614728" y="511537"/>
                      </a:cubicBezTo>
                      <a:close/>
                    </a:path>
                  </a:pathLst>
                </a:custGeom>
                <a:grpFill/>
                <a:ln w="7121"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E46C355B-D771-4B15-9F80-4B56B3090E5F}"/>
                    </a:ext>
                  </a:extLst>
                </p:cNvPr>
                <p:cNvSpPr/>
                <p:nvPr/>
              </p:nvSpPr>
              <p:spPr>
                <a:xfrm>
                  <a:off x="4731637" y="4739971"/>
                  <a:ext cx="1002124" cy="98491"/>
                </a:xfrm>
                <a:custGeom>
                  <a:avLst/>
                  <a:gdLst>
                    <a:gd name="connsiteX0" fmla="*/ 0 w 2039739"/>
                    <a:gd name="connsiteY0" fmla="*/ 200470 h 200470"/>
                    <a:gd name="connsiteX1" fmla="*/ 0 w 2039739"/>
                    <a:gd name="connsiteY1" fmla="*/ 0 h 200470"/>
                    <a:gd name="connsiteX2" fmla="*/ 2039739 w 2039739"/>
                    <a:gd name="connsiteY2" fmla="*/ 0 h 200470"/>
                    <a:gd name="connsiteX3" fmla="*/ 2039739 w 2039739"/>
                    <a:gd name="connsiteY3" fmla="*/ 200470 h 200470"/>
                    <a:gd name="connsiteX4" fmla="*/ 0 w 2039739"/>
                    <a:gd name="connsiteY4" fmla="*/ 200470 h 200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739" h="200470">
                      <a:moveTo>
                        <a:pt x="0" y="200470"/>
                      </a:moveTo>
                      <a:cubicBezTo>
                        <a:pt x="0" y="133243"/>
                        <a:pt x="0" y="67512"/>
                        <a:pt x="0" y="0"/>
                      </a:cubicBezTo>
                      <a:cubicBezTo>
                        <a:pt x="679889" y="0"/>
                        <a:pt x="1358782" y="0"/>
                        <a:pt x="2039739" y="0"/>
                      </a:cubicBezTo>
                      <a:cubicBezTo>
                        <a:pt x="2039739" y="66016"/>
                        <a:pt x="2039739" y="132389"/>
                        <a:pt x="2039739" y="200470"/>
                      </a:cubicBezTo>
                      <a:cubicBezTo>
                        <a:pt x="1360847" y="200470"/>
                        <a:pt x="681883" y="200470"/>
                        <a:pt x="0" y="200470"/>
                      </a:cubicBezTo>
                      <a:close/>
                    </a:path>
                  </a:pathLst>
                </a:custGeom>
                <a:grpFill/>
                <a:ln w="7121" cap="flat">
                  <a:noFill/>
                  <a:prstDash val="solid"/>
                  <a:miter/>
                </a:ln>
              </p:spPr>
              <p:txBody>
                <a:bodyPr rtlCol="0" anchor="ctr"/>
                <a:lstStyle/>
                <a:p>
                  <a:endParaRPr lang="en-US"/>
                </a:p>
              </p:txBody>
            </p:sp>
          </p:grpSp>
          <p:grpSp>
            <p:nvGrpSpPr>
              <p:cNvPr id="189" name="Group 188">
                <a:extLst>
                  <a:ext uri="{FF2B5EF4-FFF2-40B4-BE49-F238E27FC236}">
                    <a16:creationId xmlns:a16="http://schemas.microsoft.com/office/drawing/2014/main" id="{2A2935B8-53F4-40C3-9D3F-0E0EC7D615B2}"/>
                  </a:ext>
                </a:extLst>
              </p:cNvPr>
              <p:cNvGrpSpPr/>
              <p:nvPr/>
            </p:nvGrpSpPr>
            <p:grpSpPr>
              <a:xfrm rot="21420000">
                <a:off x="1638238" y="6048376"/>
                <a:ext cx="397740" cy="397921"/>
                <a:chOff x="2667000" y="5246457"/>
                <a:chExt cx="1611683" cy="1612418"/>
              </a:xfrm>
              <a:solidFill>
                <a:schemeClr val="accent5">
                  <a:lumMod val="50000"/>
                </a:schemeClr>
              </a:solidFill>
            </p:grpSpPr>
            <p:sp>
              <p:nvSpPr>
                <p:cNvPr id="194" name="Freeform: Shape 193">
                  <a:extLst>
                    <a:ext uri="{FF2B5EF4-FFF2-40B4-BE49-F238E27FC236}">
                      <a16:creationId xmlns:a16="http://schemas.microsoft.com/office/drawing/2014/main" id="{41F6E89A-0EA1-457F-9C44-ED86EDACE00E}"/>
                    </a:ext>
                  </a:extLst>
                </p:cNvPr>
                <p:cNvSpPr/>
                <p:nvPr/>
              </p:nvSpPr>
              <p:spPr>
                <a:xfrm>
                  <a:off x="2667000" y="5246457"/>
                  <a:ext cx="1611683" cy="1612418"/>
                </a:xfrm>
                <a:custGeom>
                  <a:avLst/>
                  <a:gdLst>
                    <a:gd name="connsiteX0" fmla="*/ 0 w 3280445"/>
                    <a:gd name="connsiteY0" fmla="*/ 2065 h 3281941"/>
                    <a:gd name="connsiteX1" fmla="*/ 31833 w 3280445"/>
                    <a:gd name="connsiteY1" fmla="*/ 71 h 3281941"/>
                    <a:gd name="connsiteX2" fmla="*/ 3247046 w 3280445"/>
                    <a:gd name="connsiteY2" fmla="*/ 0 h 3281941"/>
                    <a:gd name="connsiteX3" fmla="*/ 3280446 w 3280445"/>
                    <a:gd name="connsiteY3" fmla="*/ 0 h 3281941"/>
                    <a:gd name="connsiteX4" fmla="*/ 3280446 w 3280445"/>
                    <a:gd name="connsiteY4" fmla="*/ 3281941 h 3281941"/>
                    <a:gd name="connsiteX5" fmla="*/ 0 w 3280445"/>
                    <a:gd name="connsiteY5" fmla="*/ 3281941 h 3281941"/>
                    <a:gd name="connsiteX6" fmla="*/ 0 w 3280445"/>
                    <a:gd name="connsiteY6" fmla="*/ 2065 h 3281941"/>
                    <a:gd name="connsiteX7" fmla="*/ 3117720 w 3280445"/>
                    <a:gd name="connsiteY7" fmla="*/ 164507 h 3281941"/>
                    <a:gd name="connsiteX8" fmla="*/ 165860 w 3280445"/>
                    <a:gd name="connsiteY8" fmla="*/ 164507 h 3281941"/>
                    <a:gd name="connsiteX9" fmla="*/ 165860 w 3280445"/>
                    <a:gd name="connsiteY9" fmla="*/ 3116082 h 3281941"/>
                    <a:gd name="connsiteX10" fmla="*/ 3117720 w 3280445"/>
                    <a:gd name="connsiteY10" fmla="*/ 3116082 h 3281941"/>
                    <a:gd name="connsiteX11" fmla="*/ 3117720 w 3280445"/>
                    <a:gd name="connsiteY11" fmla="*/ 164507 h 328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0445" h="3281941">
                      <a:moveTo>
                        <a:pt x="0" y="2065"/>
                      </a:moveTo>
                      <a:cubicBezTo>
                        <a:pt x="10611" y="1353"/>
                        <a:pt x="21222" y="71"/>
                        <a:pt x="31833" y="71"/>
                      </a:cubicBezTo>
                      <a:cubicBezTo>
                        <a:pt x="1103547" y="0"/>
                        <a:pt x="2175332" y="0"/>
                        <a:pt x="3247046" y="0"/>
                      </a:cubicBezTo>
                      <a:cubicBezTo>
                        <a:pt x="3257586" y="0"/>
                        <a:pt x="3268197" y="0"/>
                        <a:pt x="3280446" y="0"/>
                      </a:cubicBezTo>
                      <a:cubicBezTo>
                        <a:pt x="3280446" y="1094218"/>
                        <a:pt x="3280446" y="2186086"/>
                        <a:pt x="3280446" y="3281941"/>
                      </a:cubicBezTo>
                      <a:cubicBezTo>
                        <a:pt x="2187296" y="3281941"/>
                        <a:pt x="1093648" y="3281941"/>
                        <a:pt x="0" y="3281941"/>
                      </a:cubicBezTo>
                      <a:cubicBezTo>
                        <a:pt x="0" y="2188649"/>
                        <a:pt x="0" y="1095357"/>
                        <a:pt x="0" y="2065"/>
                      </a:cubicBezTo>
                      <a:close/>
                      <a:moveTo>
                        <a:pt x="3117720" y="164507"/>
                      </a:moveTo>
                      <a:cubicBezTo>
                        <a:pt x="2132674" y="164507"/>
                        <a:pt x="1149765" y="164507"/>
                        <a:pt x="165860" y="164507"/>
                      </a:cubicBezTo>
                      <a:cubicBezTo>
                        <a:pt x="165860" y="1149481"/>
                        <a:pt x="165860" y="2133102"/>
                        <a:pt x="165860" y="3116082"/>
                      </a:cubicBezTo>
                      <a:cubicBezTo>
                        <a:pt x="1150691" y="3116082"/>
                        <a:pt x="2133671" y="3116082"/>
                        <a:pt x="3117720" y="3116082"/>
                      </a:cubicBezTo>
                      <a:cubicBezTo>
                        <a:pt x="3117720" y="2132034"/>
                        <a:pt x="3117720" y="1149765"/>
                        <a:pt x="3117720" y="164507"/>
                      </a:cubicBezTo>
                      <a:close/>
                    </a:path>
                  </a:pathLst>
                </a:custGeom>
                <a:grpFill/>
                <a:ln w="7121"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96D0B90-BFFD-438E-AF46-29407B8139CC}"/>
                    </a:ext>
                  </a:extLst>
                </p:cNvPr>
                <p:cNvSpPr/>
                <p:nvPr/>
              </p:nvSpPr>
              <p:spPr>
                <a:xfrm>
                  <a:off x="3113110" y="5624181"/>
                  <a:ext cx="803029" cy="904197"/>
                </a:xfrm>
                <a:custGeom>
                  <a:avLst/>
                  <a:gdLst>
                    <a:gd name="connsiteX0" fmla="*/ 235195 w 1634497"/>
                    <a:gd name="connsiteY0" fmla="*/ 222984 h 1840417"/>
                    <a:gd name="connsiteX1" fmla="*/ 130651 w 1634497"/>
                    <a:gd name="connsiteY1" fmla="*/ 185097 h 1840417"/>
                    <a:gd name="connsiteX2" fmla="*/ 229284 w 1634497"/>
                    <a:gd name="connsiteY2" fmla="*/ 11974 h 1840417"/>
                    <a:gd name="connsiteX3" fmla="*/ 247942 w 1634497"/>
                    <a:gd name="connsiteY3" fmla="*/ 864 h 1840417"/>
                    <a:gd name="connsiteX4" fmla="*/ 263894 w 1634497"/>
                    <a:gd name="connsiteY4" fmla="*/ 508 h 1840417"/>
                    <a:gd name="connsiteX5" fmla="*/ 1600884 w 1634497"/>
                    <a:gd name="connsiteY5" fmla="*/ 508 h 1840417"/>
                    <a:gd name="connsiteX6" fmla="*/ 1634497 w 1634497"/>
                    <a:gd name="connsiteY6" fmla="*/ 508 h 1840417"/>
                    <a:gd name="connsiteX7" fmla="*/ 1615127 w 1634497"/>
                    <a:gd name="connsiteY7" fmla="*/ 142796 h 1840417"/>
                    <a:gd name="connsiteX8" fmla="*/ 1362883 w 1634497"/>
                    <a:gd name="connsiteY8" fmla="*/ 698130 h 1840417"/>
                    <a:gd name="connsiteX9" fmla="*/ 885458 w 1634497"/>
                    <a:gd name="connsiteY9" fmla="*/ 1003856 h 1840417"/>
                    <a:gd name="connsiteX10" fmla="*/ 816878 w 1634497"/>
                    <a:gd name="connsiteY10" fmla="*/ 1017600 h 1840417"/>
                    <a:gd name="connsiteX11" fmla="*/ 816878 w 1634497"/>
                    <a:gd name="connsiteY11" fmla="*/ 1676695 h 1840417"/>
                    <a:gd name="connsiteX12" fmla="*/ 1223088 w 1634497"/>
                    <a:gd name="connsiteY12" fmla="*/ 1676695 h 1840417"/>
                    <a:gd name="connsiteX13" fmla="*/ 1223088 w 1634497"/>
                    <a:gd name="connsiteY13" fmla="*/ 1840418 h 1840417"/>
                    <a:gd name="connsiteX14" fmla="*/ 203931 w 1634497"/>
                    <a:gd name="connsiteY14" fmla="*/ 1840418 h 1840417"/>
                    <a:gd name="connsiteX15" fmla="*/ 203931 w 1634497"/>
                    <a:gd name="connsiteY15" fmla="*/ 1677977 h 1840417"/>
                    <a:gd name="connsiteX16" fmla="*/ 610141 w 1634497"/>
                    <a:gd name="connsiteY16" fmla="*/ 1677977 h 1840417"/>
                    <a:gd name="connsiteX17" fmla="*/ 610141 w 1634497"/>
                    <a:gd name="connsiteY17" fmla="*/ 1642796 h 1840417"/>
                    <a:gd name="connsiteX18" fmla="*/ 610853 w 1634497"/>
                    <a:gd name="connsiteY18" fmla="*/ 1053350 h 1840417"/>
                    <a:gd name="connsiteX19" fmla="*/ 574534 w 1634497"/>
                    <a:gd name="connsiteY19" fmla="*/ 1009696 h 1840417"/>
                    <a:gd name="connsiteX20" fmla="*/ 133642 w 1634497"/>
                    <a:gd name="connsiteY20" fmla="*/ 769915 h 1840417"/>
                    <a:gd name="connsiteX21" fmla="*/ 10939 w 1634497"/>
                    <a:gd name="connsiteY21" fmla="*/ 625206 h 1840417"/>
                    <a:gd name="connsiteX22" fmla="*/ 9158 w 1634497"/>
                    <a:gd name="connsiteY22" fmla="*/ 576139 h 1840417"/>
                    <a:gd name="connsiteX23" fmla="*/ 219883 w 1634497"/>
                    <a:gd name="connsiteY23" fmla="*/ 247767 h 1840417"/>
                    <a:gd name="connsiteX24" fmla="*/ 235195 w 1634497"/>
                    <a:gd name="connsiteY24" fmla="*/ 222984 h 184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4497" h="1840417">
                      <a:moveTo>
                        <a:pt x="235195" y="222984"/>
                      </a:moveTo>
                      <a:cubicBezTo>
                        <a:pt x="198732" y="209738"/>
                        <a:pt x="165546" y="197703"/>
                        <a:pt x="130651" y="185097"/>
                      </a:cubicBezTo>
                      <a:cubicBezTo>
                        <a:pt x="164051" y="126203"/>
                        <a:pt x="196169" y="68804"/>
                        <a:pt x="229284" y="11974"/>
                      </a:cubicBezTo>
                      <a:cubicBezTo>
                        <a:pt x="232488" y="6419"/>
                        <a:pt x="241105" y="3286"/>
                        <a:pt x="247942" y="864"/>
                      </a:cubicBezTo>
                      <a:cubicBezTo>
                        <a:pt x="252713" y="-845"/>
                        <a:pt x="258553" y="508"/>
                        <a:pt x="263894" y="508"/>
                      </a:cubicBezTo>
                      <a:cubicBezTo>
                        <a:pt x="709557" y="508"/>
                        <a:pt x="1155221" y="508"/>
                        <a:pt x="1600884" y="508"/>
                      </a:cubicBezTo>
                      <a:cubicBezTo>
                        <a:pt x="1610498" y="508"/>
                        <a:pt x="1620112" y="508"/>
                        <a:pt x="1634497" y="508"/>
                      </a:cubicBezTo>
                      <a:cubicBezTo>
                        <a:pt x="1627874" y="50003"/>
                        <a:pt x="1623815" y="96862"/>
                        <a:pt x="1615127" y="142796"/>
                      </a:cubicBezTo>
                      <a:cubicBezTo>
                        <a:pt x="1576315" y="348322"/>
                        <a:pt x="1497195" y="536116"/>
                        <a:pt x="1362883" y="698130"/>
                      </a:cubicBezTo>
                      <a:cubicBezTo>
                        <a:pt x="1236477" y="850530"/>
                        <a:pt x="1080445" y="957993"/>
                        <a:pt x="885458" y="1003856"/>
                      </a:cubicBezTo>
                      <a:cubicBezTo>
                        <a:pt x="863097" y="1009126"/>
                        <a:pt x="840308" y="1012900"/>
                        <a:pt x="816878" y="1017600"/>
                      </a:cubicBezTo>
                      <a:cubicBezTo>
                        <a:pt x="816878" y="1237370"/>
                        <a:pt x="816878" y="1455786"/>
                        <a:pt x="816878" y="1676695"/>
                      </a:cubicBezTo>
                      <a:cubicBezTo>
                        <a:pt x="952400" y="1676695"/>
                        <a:pt x="1086854" y="1676695"/>
                        <a:pt x="1223088" y="1676695"/>
                      </a:cubicBezTo>
                      <a:cubicBezTo>
                        <a:pt x="1223088" y="1732242"/>
                        <a:pt x="1223088" y="1785298"/>
                        <a:pt x="1223088" y="1840418"/>
                      </a:cubicBezTo>
                      <a:cubicBezTo>
                        <a:pt x="884034" y="1840418"/>
                        <a:pt x="545122" y="1840418"/>
                        <a:pt x="203931" y="1840418"/>
                      </a:cubicBezTo>
                      <a:cubicBezTo>
                        <a:pt x="203931" y="1787790"/>
                        <a:pt x="203931" y="1734806"/>
                        <a:pt x="203931" y="1677977"/>
                      </a:cubicBezTo>
                      <a:cubicBezTo>
                        <a:pt x="337673" y="1677977"/>
                        <a:pt x="472696" y="1677977"/>
                        <a:pt x="610141" y="1677977"/>
                      </a:cubicBezTo>
                      <a:cubicBezTo>
                        <a:pt x="610141" y="1663805"/>
                        <a:pt x="610141" y="1653336"/>
                        <a:pt x="610141" y="1642796"/>
                      </a:cubicBezTo>
                      <a:cubicBezTo>
                        <a:pt x="610141" y="1446314"/>
                        <a:pt x="609500" y="1249832"/>
                        <a:pt x="610853" y="1053350"/>
                      </a:cubicBezTo>
                      <a:cubicBezTo>
                        <a:pt x="611067" y="1024651"/>
                        <a:pt x="604017" y="1015037"/>
                        <a:pt x="574534" y="1009696"/>
                      </a:cubicBezTo>
                      <a:cubicBezTo>
                        <a:pt x="401624" y="978361"/>
                        <a:pt x="255776" y="894541"/>
                        <a:pt x="133642" y="769915"/>
                      </a:cubicBezTo>
                      <a:cubicBezTo>
                        <a:pt x="89489" y="724907"/>
                        <a:pt x="52172" y="673205"/>
                        <a:pt x="10939" y="625206"/>
                      </a:cubicBezTo>
                      <a:cubicBezTo>
                        <a:pt x="-3518" y="608328"/>
                        <a:pt x="-3162" y="595082"/>
                        <a:pt x="9158" y="576139"/>
                      </a:cubicBezTo>
                      <a:cubicBezTo>
                        <a:pt x="80231" y="467251"/>
                        <a:pt x="149808" y="357366"/>
                        <a:pt x="219883" y="247767"/>
                      </a:cubicBezTo>
                      <a:cubicBezTo>
                        <a:pt x="224583" y="240432"/>
                        <a:pt x="229070" y="232954"/>
                        <a:pt x="235195" y="222984"/>
                      </a:cubicBezTo>
                      <a:close/>
                    </a:path>
                  </a:pathLst>
                </a:custGeom>
                <a:grpFill/>
                <a:ln w="7121"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3DCAFEA-197A-4639-B98A-011690174727}"/>
                    </a:ext>
                  </a:extLst>
                </p:cNvPr>
                <p:cNvSpPr/>
                <p:nvPr/>
              </p:nvSpPr>
              <p:spPr>
                <a:xfrm>
                  <a:off x="3011631" y="5625376"/>
                  <a:ext cx="158530" cy="244390"/>
                </a:xfrm>
                <a:custGeom>
                  <a:avLst/>
                  <a:gdLst>
                    <a:gd name="connsiteX0" fmla="*/ 188648 w 322674"/>
                    <a:gd name="connsiteY0" fmla="*/ 237644 h 497436"/>
                    <a:gd name="connsiteX1" fmla="*/ 286783 w 322674"/>
                    <a:gd name="connsiteY1" fmla="*/ 273822 h 497436"/>
                    <a:gd name="connsiteX2" fmla="*/ 143498 w 322674"/>
                    <a:gd name="connsiteY2" fmla="*/ 497436 h 497436"/>
                    <a:gd name="connsiteX3" fmla="*/ 0 w 322674"/>
                    <a:gd name="connsiteY3" fmla="*/ 0 h 497436"/>
                    <a:gd name="connsiteX4" fmla="*/ 322675 w 322674"/>
                    <a:gd name="connsiteY4" fmla="*/ 0 h 497436"/>
                    <a:gd name="connsiteX5" fmla="*/ 188648 w 322674"/>
                    <a:gd name="connsiteY5" fmla="*/ 237644 h 49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74" h="497436">
                      <a:moveTo>
                        <a:pt x="188648" y="237644"/>
                      </a:moveTo>
                      <a:cubicBezTo>
                        <a:pt x="221479" y="249751"/>
                        <a:pt x="252884" y="261359"/>
                        <a:pt x="286783" y="273822"/>
                      </a:cubicBezTo>
                      <a:cubicBezTo>
                        <a:pt x="238784" y="348668"/>
                        <a:pt x="191924" y="421806"/>
                        <a:pt x="143498" y="497436"/>
                      </a:cubicBezTo>
                      <a:cubicBezTo>
                        <a:pt x="61672" y="339695"/>
                        <a:pt x="14029" y="175901"/>
                        <a:pt x="0" y="0"/>
                      </a:cubicBezTo>
                      <a:cubicBezTo>
                        <a:pt x="107463" y="0"/>
                        <a:pt x="213146" y="0"/>
                        <a:pt x="322675" y="0"/>
                      </a:cubicBezTo>
                      <a:cubicBezTo>
                        <a:pt x="277810" y="79476"/>
                        <a:pt x="233656" y="157812"/>
                        <a:pt x="188648" y="237644"/>
                      </a:cubicBezTo>
                      <a:close/>
                    </a:path>
                  </a:pathLst>
                </a:custGeom>
                <a:grpFill/>
                <a:ln w="7121" cap="flat">
                  <a:noFill/>
                  <a:prstDash val="solid"/>
                  <a:miter/>
                </a:ln>
              </p:spPr>
              <p:txBody>
                <a:bodyPr rtlCol="0" anchor="ctr"/>
                <a:lstStyle/>
                <a:p>
                  <a:endParaRPr lang="en-US"/>
                </a:p>
              </p:txBody>
            </p:sp>
          </p:grpSp>
          <p:grpSp>
            <p:nvGrpSpPr>
              <p:cNvPr id="190" name="Group 189">
                <a:extLst>
                  <a:ext uri="{FF2B5EF4-FFF2-40B4-BE49-F238E27FC236}">
                    <a16:creationId xmlns:a16="http://schemas.microsoft.com/office/drawing/2014/main" id="{5A1535C4-C0B5-43FA-8D81-0A64E3920DDC}"/>
                  </a:ext>
                </a:extLst>
              </p:cNvPr>
              <p:cNvGrpSpPr/>
              <p:nvPr/>
            </p:nvGrpSpPr>
            <p:grpSpPr>
              <a:xfrm rot="21420000">
                <a:off x="2068416" y="6026303"/>
                <a:ext cx="397541" cy="397455"/>
                <a:chOff x="4425527" y="5247366"/>
                <a:chExt cx="1610878" cy="1610528"/>
              </a:xfrm>
              <a:solidFill>
                <a:schemeClr val="accent5">
                  <a:lumMod val="50000"/>
                </a:schemeClr>
              </a:solidFill>
            </p:grpSpPr>
            <p:sp>
              <p:nvSpPr>
                <p:cNvPr id="192" name="Freeform: Shape 191">
                  <a:extLst>
                    <a:ext uri="{FF2B5EF4-FFF2-40B4-BE49-F238E27FC236}">
                      <a16:creationId xmlns:a16="http://schemas.microsoft.com/office/drawing/2014/main" id="{61C44274-A88C-4E9F-B07B-82BA0544246C}"/>
                    </a:ext>
                  </a:extLst>
                </p:cNvPr>
                <p:cNvSpPr/>
                <p:nvPr/>
              </p:nvSpPr>
              <p:spPr>
                <a:xfrm>
                  <a:off x="4425527" y="5247366"/>
                  <a:ext cx="1610878" cy="1610528"/>
                </a:xfrm>
                <a:custGeom>
                  <a:avLst/>
                  <a:gdLst>
                    <a:gd name="connsiteX0" fmla="*/ 0 w 3278807"/>
                    <a:gd name="connsiteY0" fmla="*/ 3278095 h 3278095"/>
                    <a:gd name="connsiteX1" fmla="*/ 0 w 3278807"/>
                    <a:gd name="connsiteY1" fmla="*/ 0 h 3278095"/>
                    <a:gd name="connsiteX2" fmla="*/ 3278808 w 3278807"/>
                    <a:gd name="connsiteY2" fmla="*/ 0 h 3278095"/>
                    <a:gd name="connsiteX3" fmla="*/ 3278808 w 3278807"/>
                    <a:gd name="connsiteY3" fmla="*/ 3278095 h 3278095"/>
                    <a:gd name="connsiteX4" fmla="*/ 0 w 3278807"/>
                    <a:gd name="connsiteY4" fmla="*/ 3278095 h 3278095"/>
                    <a:gd name="connsiteX5" fmla="*/ 162726 w 3278807"/>
                    <a:gd name="connsiteY5" fmla="*/ 3114016 h 3278095"/>
                    <a:gd name="connsiteX6" fmla="*/ 3114444 w 3278807"/>
                    <a:gd name="connsiteY6" fmla="*/ 3114016 h 3278095"/>
                    <a:gd name="connsiteX7" fmla="*/ 3114444 w 3278807"/>
                    <a:gd name="connsiteY7" fmla="*/ 163011 h 3278095"/>
                    <a:gd name="connsiteX8" fmla="*/ 162726 w 3278807"/>
                    <a:gd name="connsiteY8" fmla="*/ 163011 h 3278095"/>
                    <a:gd name="connsiteX9" fmla="*/ 162726 w 3278807"/>
                    <a:gd name="connsiteY9" fmla="*/ 3114016 h 327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8807" h="3278095">
                      <a:moveTo>
                        <a:pt x="0" y="3278095"/>
                      </a:moveTo>
                      <a:cubicBezTo>
                        <a:pt x="0" y="2185516"/>
                        <a:pt x="0" y="1093719"/>
                        <a:pt x="0" y="0"/>
                      </a:cubicBezTo>
                      <a:cubicBezTo>
                        <a:pt x="1092438" y="0"/>
                        <a:pt x="2184875" y="0"/>
                        <a:pt x="3278808" y="0"/>
                      </a:cubicBezTo>
                      <a:cubicBezTo>
                        <a:pt x="3278808" y="1092509"/>
                        <a:pt x="3278808" y="2184305"/>
                        <a:pt x="3278808" y="3278095"/>
                      </a:cubicBezTo>
                      <a:cubicBezTo>
                        <a:pt x="2186370" y="3278095"/>
                        <a:pt x="1093933" y="3278095"/>
                        <a:pt x="0" y="3278095"/>
                      </a:cubicBezTo>
                      <a:close/>
                      <a:moveTo>
                        <a:pt x="162726" y="3114016"/>
                      </a:moveTo>
                      <a:cubicBezTo>
                        <a:pt x="1148270" y="3114016"/>
                        <a:pt x="2131891" y="3114016"/>
                        <a:pt x="3114444" y="3114016"/>
                      </a:cubicBezTo>
                      <a:cubicBezTo>
                        <a:pt x="3114444" y="2129042"/>
                        <a:pt x="3114444" y="1146133"/>
                        <a:pt x="3114444" y="163011"/>
                      </a:cubicBezTo>
                      <a:cubicBezTo>
                        <a:pt x="2129612" y="163011"/>
                        <a:pt x="1146775" y="163011"/>
                        <a:pt x="162726" y="163011"/>
                      </a:cubicBezTo>
                      <a:cubicBezTo>
                        <a:pt x="162726" y="1146988"/>
                        <a:pt x="162726" y="2129185"/>
                        <a:pt x="162726" y="3114016"/>
                      </a:cubicBezTo>
                      <a:close/>
                    </a:path>
                  </a:pathLst>
                </a:custGeom>
                <a:grpFill/>
                <a:ln w="7121"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B20566E-676B-41CB-9C6F-C77BE67CAB96}"/>
                    </a:ext>
                  </a:extLst>
                </p:cNvPr>
                <p:cNvSpPr/>
                <p:nvPr/>
              </p:nvSpPr>
              <p:spPr>
                <a:xfrm>
                  <a:off x="4745421" y="5548857"/>
                  <a:ext cx="1005028" cy="1024172"/>
                </a:xfrm>
                <a:custGeom>
                  <a:avLst/>
                  <a:gdLst>
                    <a:gd name="connsiteX0" fmla="*/ 510255 w 2045649"/>
                    <a:gd name="connsiteY0" fmla="*/ 897451 h 2084615"/>
                    <a:gd name="connsiteX1" fmla="*/ 375445 w 2045649"/>
                    <a:gd name="connsiteY1" fmla="*/ 810925 h 2084615"/>
                    <a:gd name="connsiteX2" fmla="*/ 61316 w 2045649"/>
                    <a:gd name="connsiteY2" fmla="*/ 841547 h 2084615"/>
                    <a:gd name="connsiteX3" fmla="*/ 0 w 2045649"/>
                    <a:gd name="connsiteY3" fmla="*/ 891326 h 2084615"/>
                    <a:gd name="connsiteX4" fmla="*/ 23786 w 2045649"/>
                    <a:gd name="connsiteY4" fmla="*/ 774035 h 2084615"/>
                    <a:gd name="connsiteX5" fmla="*/ 302023 w 2045649"/>
                    <a:gd name="connsiteY5" fmla="*/ 412762 h 2084615"/>
                    <a:gd name="connsiteX6" fmla="*/ 789917 w 2045649"/>
                    <a:gd name="connsiteY6" fmla="*/ 222689 h 2084615"/>
                    <a:gd name="connsiteX7" fmla="*/ 940536 w 2045649"/>
                    <a:gd name="connsiteY7" fmla="*/ 202891 h 2084615"/>
                    <a:gd name="connsiteX8" fmla="*/ 940536 w 2045649"/>
                    <a:gd name="connsiteY8" fmla="*/ 0 h 2084615"/>
                    <a:gd name="connsiteX9" fmla="*/ 1105612 w 2045649"/>
                    <a:gd name="connsiteY9" fmla="*/ 0 h 2084615"/>
                    <a:gd name="connsiteX10" fmla="*/ 1105612 w 2045649"/>
                    <a:gd name="connsiteY10" fmla="*/ 200897 h 2084615"/>
                    <a:gd name="connsiteX11" fmla="*/ 1319542 w 2045649"/>
                    <a:gd name="connsiteY11" fmla="*/ 234084 h 2084615"/>
                    <a:gd name="connsiteX12" fmla="*/ 1867612 w 2045649"/>
                    <a:gd name="connsiteY12" fmla="*/ 514813 h 2084615"/>
                    <a:gd name="connsiteX13" fmla="*/ 2043371 w 2045649"/>
                    <a:gd name="connsiteY13" fmla="*/ 860775 h 2084615"/>
                    <a:gd name="connsiteX14" fmla="*/ 2045650 w 2045649"/>
                    <a:gd name="connsiteY14" fmla="*/ 895030 h 2084615"/>
                    <a:gd name="connsiteX15" fmla="*/ 1838486 w 2045649"/>
                    <a:gd name="connsiteY15" fmla="*/ 798106 h 2084615"/>
                    <a:gd name="connsiteX16" fmla="*/ 1608889 w 2045649"/>
                    <a:gd name="connsiteY16" fmla="*/ 833144 h 2084615"/>
                    <a:gd name="connsiteX17" fmla="*/ 1536107 w 2045649"/>
                    <a:gd name="connsiteY17" fmla="*/ 905142 h 2084615"/>
                    <a:gd name="connsiteX18" fmla="*/ 1391327 w 2045649"/>
                    <a:gd name="connsiteY18" fmla="*/ 808717 h 2084615"/>
                    <a:gd name="connsiteX19" fmla="*/ 1137944 w 2045649"/>
                    <a:gd name="connsiteY19" fmla="*/ 816622 h 2084615"/>
                    <a:gd name="connsiteX20" fmla="*/ 1106039 w 2045649"/>
                    <a:gd name="connsiteY20" fmla="*/ 858781 h 2084615"/>
                    <a:gd name="connsiteX21" fmla="*/ 1106752 w 2045649"/>
                    <a:gd name="connsiteY21" fmla="*/ 1825880 h 2084615"/>
                    <a:gd name="connsiteX22" fmla="*/ 905712 w 2045649"/>
                    <a:gd name="connsiteY22" fmla="*/ 2079690 h 2084615"/>
                    <a:gd name="connsiteX23" fmla="*/ 619570 w 2045649"/>
                    <a:gd name="connsiteY23" fmla="*/ 1878508 h 2084615"/>
                    <a:gd name="connsiteX24" fmla="*/ 613018 w 2045649"/>
                    <a:gd name="connsiteY24" fmla="*/ 1799958 h 2084615"/>
                    <a:gd name="connsiteX25" fmla="*/ 779875 w 2045649"/>
                    <a:gd name="connsiteY25" fmla="*/ 1799958 h 2084615"/>
                    <a:gd name="connsiteX26" fmla="*/ 779875 w 2045649"/>
                    <a:gd name="connsiteY26" fmla="*/ 1835921 h 2084615"/>
                    <a:gd name="connsiteX27" fmla="*/ 860918 w 2045649"/>
                    <a:gd name="connsiteY27" fmla="*/ 1920881 h 2084615"/>
                    <a:gd name="connsiteX28" fmla="*/ 941604 w 2045649"/>
                    <a:gd name="connsiteY28" fmla="*/ 1835494 h 2084615"/>
                    <a:gd name="connsiteX29" fmla="*/ 941747 w 2045649"/>
                    <a:gd name="connsiteY29" fmla="*/ 924655 h 2084615"/>
                    <a:gd name="connsiteX30" fmla="*/ 941035 w 2045649"/>
                    <a:gd name="connsiteY30" fmla="*/ 844324 h 2084615"/>
                    <a:gd name="connsiteX31" fmla="*/ 926934 w 2045649"/>
                    <a:gd name="connsiteY31" fmla="*/ 823316 h 2084615"/>
                    <a:gd name="connsiteX32" fmla="*/ 565376 w 2045649"/>
                    <a:gd name="connsiteY32" fmla="*/ 845749 h 2084615"/>
                    <a:gd name="connsiteX33" fmla="*/ 510255 w 2045649"/>
                    <a:gd name="connsiteY33" fmla="*/ 897451 h 208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45649" h="2084615">
                      <a:moveTo>
                        <a:pt x="510255" y="897451"/>
                      </a:moveTo>
                      <a:cubicBezTo>
                        <a:pt x="484832" y="844182"/>
                        <a:pt x="431563" y="824527"/>
                        <a:pt x="375445" y="810925"/>
                      </a:cubicBezTo>
                      <a:cubicBezTo>
                        <a:pt x="267483" y="784718"/>
                        <a:pt x="161445" y="788634"/>
                        <a:pt x="61316" y="841547"/>
                      </a:cubicBezTo>
                      <a:cubicBezTo>
                        <a:pt x="40094" y="852728"/>
                        <a:pt x="23216" y="872169"/>
                        <a:pt x="0" y="891326"/>
                      </a:cubicBezTo>
                      <a:cubicBezTo>
                        <a:pt x="7905" y="851303"/>
                        <a:pt x="12676" y="811708"/>
                        <a:pt x="23786" y="774035"/>
                      </a:cubicBezTo>
                      <a:cubicBezTo>
                        <a:pt x="69862" y="618146"/>
                        <a:pt x="171700" y="503846"/>
                        <a:pt x="302023" y="412762"/>
                      </a:cubicBezTo>
                      <a:cubicBezTo>
                        <a:pt x="449081" y="310070"/>
                        <a:pt x="613660" y="250748"/>
                        <a:pt x="789917" y="222689"/>
                      </a:cubicBezTo>
                      <a:cubicBezTo>
                        <a:pt x="839055" y="214855"/>
                        <a:pt x="888549" y="209657"/>
                        <a:pt x="940536" y="202891"/>
                      </a:cubicBezTo>
                      <a:cubicBezTo>
                        <a:pt x="940536" y="137089"/>
                        <a:pt x="940536" y="69648"/>
                        <a:pt x="940536" y="0"/>
                      </a:cubicBezTo>
                      <a:cubicBezTo>
                        <a:pt x="996013" y="0"/>
                        <a:pt x="1049068" y="0"/>
                        <a:pt x="1105612" y="0"/>
                      </a:cubicBezTo>
                      <a:cubicBezTo>
                        <a:pt x="1105612" y="67013"/>
                        <a:pt x="1105612" y="135166"/>
                        <a:pt x="1105612" y="200897"/>
                      </a:cubicBezTo>
                      <a:cubicBezTo>
                        <a:pt x="1179462" y="212149"/>
                        <a:pt x="1250250" y="219413"/>
                        <a:pt x="1319542" y="234084"/>
                      </a:cubicBezTo>
                      <a:cubicBezTo>
                        <a:pt x="1527276" y="277952"/>
                        <a:pt x="1715568" y="361985"/>
                        <a:pt x="1867612" y="514813"/>
                      </a:cubicBezTo>
                      <a:cubicBezTo>
                        <a:pt x="1963183" y="610882"/>
                        <a:pt x="2025709" y="724683"/>
                        <a:pt x="2043371" y="860775"/>
                      </a:cubicBezTo>
                      <a:cubicBezTo>
                        <a:pt x="2044653" y="870460"/>
                        <a:pt x="2044653" y="880288"/>
                        <a:pt x="2045650" y="895030"/>
                      </a:cubicBezTo>
                      <a:cubicBezTo>
                        <a:pt x="1992666" y="821749"/>
                        <a:pt x="1915896" y="806652"/>
                        <a:pt x="1838486" y="798106"/>
                      </a:cubicBezTo>
                      <a:cubicBezTo>
                        <a:pt x="1759722" y="789418"/>
                        <a:pt x="1681813" y="798675"/>
                        <a:pt x="1608889" y="833144"/>
                      </a:cubicBezTo>
                      <a:cubicBezTo>
                        <a:pt x="1577127" y="848170"/>
                        <a:pt x="1548783" y="867611"/>
                        <a:pt x="1536107" y="905142"/>
                      </a:cubicBezTo>
                      <a:cubicBezTo>
                        <a:pt x="1506410" y="841048"/>
                        <a:pt x="1449011" y="822746"/>
                        <a:pt x="1391327" y="808717"/>
                      </a:cubicBezTo>
                      <a:cubicBezTo>
                        <a:pt x="1306724" y="788136"/>
                        <a:pt x="1221906" y="791412"/>
                        <a:pt x="1137944" y="816622"/>
                      </a:cubicBezTo>
                      <a:cubicBezTo>
                        <a:pt x="1115440" y="823387"/>
                        <a:pt x="1105897" y="832431"/>
                        <a:pt x="1106039" y="858781"/>
                      </a:cubicBezTo>
                      <a:cubicBezTo>
                        <a:pt x="1107250" y="1181171"/>
                        <a:pt x="1107037" y="1503490"/>
                        <a:pt x="1106752" y="1825880"/>
                      </a:cubicBezTo>
                      <a:cubicBezTo>
                        <a:pt x="1106681" y="1956204"/>
                        <a:pt x="1029982" y="2052415"/>
                        <a:pt x="905712" y="2079690"/>
                      </a:cubicBezTo>
                      <a:cubicBezTo>
                        <a:pt x="776243" y="2108105"/>
                        <a:pt x="636377" y="2009971"/>
                        <a:pt x="619570" y="1878508"/>
                      </a:cubicBezTo>
                      <a:cubicBezTo>
                        <a:pt x="616295" y="1853155"/>
                        <a:pt x="615297" y="1827447"/>
                        <a:pt x="613018" y="1799958"/>
                      </a:cubicBezTo>
                      <a:cubicBezTo>
                        <a:pt x="669634" y="1799958"/>
                        <a:pt x="722761" y="1799958"/>
                        <a:pt x="779875" y="1799958"/>
                      </a:cubicBezTo>
                      <a:cubicBezTo>
                        <a:pt x="779875" y="1811779"/>
                        <a:pt x="779733" y="1823815"/>
                        <a:pt x="779875" y="1835921"/>
                      </a:cubicBezTo>
                      <a:cubicBezTo>
                        <a:pt x="780658" y="1884704"/>
                        <a:pt x="815340" y="1921023"/>
                        <a:pt x="860918" y="1920881"/>
                      </a:cubicBezTo>
                      <a:cubicBezTo>
                        <a:pt x="906353" y="1920738"/>
                        <a:pt x="941533" y="1884205"/>
                        <a:pt x="941604" y="1835494"/>
                      </a:cubicBezTo>
                      <a:cubicBezTo>
                        <a:pt x="941818" y="1531905"/>
                        <a:pt x="941747" y="1228244"/>
                        <a:pt x="941747" y="924655"/>
                      </a:cubicBezTo>
                      <a:cubicBezTo>
                        <a:pt x="941747" y="897878"/>
                        <a:pt x="942744" y="871030"/>
                        <a:pt x="941035" y="844324"/>
                      </a:cubicBezTo>
                      <a:cubicBezTo>
                        <a:pt x="940536" y="836847"/>
                        <a:pt x="933486" y="825452"/>
                        <a:pt x="926934" y="823316"/>
                      </a:cubicBezTo>
                      <a:cubicBezTo>
                        <a:pt x="803590" y="782367"/>
                        <a:pt x="681812" y="781940"/>
                        <a:pt x="565376" y="845749"/>
                      </a:cubicBezTo>
                      <a:cubicBezTo>
                        <a:pt x="544011" y="857499"/>
                        <a:pt x="528558" y="879861"/>
                        <a:pt x="510255" y="897451"/>
                      </a:cubicBezTo>
                      <a:close/>
                    </a:path>
                  </a:pathLst>
                </a:custGeom>
                <a:grpFill/>
                <a:ln w="7121" cap="flat">
                  <a:noFill/>
                  <a:prstDash val="solid"/>
                  <a:miter/>
                </a:ln>
              </p:spPr>
              <p:txBody>
                <a:bodyPr rtlCol="0" anchor="ctr"/>
                <a:lstStyle/>
                <a:p>
                  <a:endParaRPr lang="en-US"/>
                </a:p>
              </p:txBody>
            </p:sp>
          </p:grpSp>
          <p:sp>
            <p:nvSpPr>
              <p:cNvPr id="191" name="Freeform: Shape 190">
                <a:extLst>
                  <a:ext uri="{FF2B5EF4-FFF2-40B4-BE49-F238E27FC236}">
                    <a16:creationId xmlns:a16="http://schemas.microsoft.com/office/drawing/2014/main" id="{1A9D48EB-F077-4D61-85CF-C6F795588F27}"/>
                  </a:ext>
                </a:extLst>
              </p:cNvPr>
              <p:cNvSpPr/>
              <p:nvPr/>
            </p:nvSpPr>
            <p:spPr>
              <a:xfrm>
                <a:off x="1190530" y="4119168"/>
                <a:ext cx="2857039" cy="427351"/>
              </a:xfrm>
              <a:custGeom>
                <a:avLst/>
                <a:gdLst>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0 w 1343109"/>
                  <a:gd name="connsiteY5"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14160 w 1343109"/>
                  <a:gd name="connsiteY5" fmla="*/ 127506 h 170941"/>
                  <a:gd name="connsiteX6" fmla="*/ 0 w 1343109"/>
                  <a:gd name="connsiteY6"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23685 w 1343109"/>
                  <a:gd name="connsiteY5" fmla="*/ 163225 h 170941"/>
                  <a:gd name="connsiteX6" fmla="*/ 0 w 1343109"/>
                  <a:gd name="connsiteY6" fmla="*/ 170941 h 170941"/>
                  <a:gd name="connsiteX0" fmla="*/ 0 w 1355015"/>
                  <a:gd name="connsiteY0" fmla="*/ 137603 h 163225"/>
                  <a:gd name="connsiteX1" fmla="*/ 14619 w 1355015"/>
                  <a:gd name="connsiteY1" fmla="*/ 54267 h 163225"/>
                  <a:gd name="connsiteX2" fmla="*/ 1319742 w 1355015"/>
                  <a:gd name="connsiteY2" fmla="*/ 0 h 163225"/>
                  <a:gd name="connsiteX3" fmla="*/ 1355015 w 1355015"/>
                  <a:gd name="connsiteY3" fmla="*/ 32560 h 163225"/>
                  <a:gd name="connsiteX4" fmla="*/ 44466 w 1355015"/>
                  <a:gd name="connsiteY4" fmla="*/ 86827 h 163225"/>
                  <a:gd name="connsiteX5" fmla="*/ 35591 w 1355015"/>
                  <a:gd name="connsiteY5" fmla="*/ 163225 h 163225"/>
                  <a:gd name="connsiteX6" fmla="*/ 0 w 1355015"/>
                  <a:gd name="connsiteY6" fmla="*/ 137603 h 163225"/>
                  <a:gd name="connsiteX0" fmla="*/ 0 w 1350252"/>
                  <a:gd name="connsiteY0" fmla="*/ 144747 h 163225"/>
                  <a:gd name="connsiteX1" fmla="*/ 9856 w 1350252"/>
                  <a:gd name="connsiteY1" fmla="*/ 54267 h 163225"/>
                  <a:gd name="connsiteX2" fmla="*/ 1314979 w 1350252"/>
                  <a:gd name="connsiteY2" fmla="*/ 0 h 163225"/>
                  <a:gd name="connsiteX3" fmla="*/ 1350252 w 1350252"/>
                  <a:gd name="connsiteY3" fmla="*/ 32560 h 163225"/>
                  <a:gd name="connsiteX4" fmla="*/ 39703 w 1350252"/>
                  <a:gd name="connsiteY4" fmla="*/ 86827 h 163225"/>
                  <a:gd name="connsiteX5" fmla="*/ 30828 w 1350252"/>
                  <a:gd name="connsiteY5" fmla="*/ 163225 h 163225"/>
                  <a:gd name="connsiteX6" fmla="*/ 0 w 1350252"/>
                  <a:gd name="connsiteY6" fmla="*/ 144747 h 163225"/>
                  <a:gd name="connsiteX0" fmla="*/ 0 w 1350252"/>
                  <a:gd name="connsiteY0" fmla="*/ 144747 h 167987"/>
                  <a:gd name="connsiteX1" fmla="*/ 9856 w 1350252"/>
                  <a:gd name="connsiteY1" fmla="*/ 54267 h 167987"/>
                  <a:gd name="connsiteX2" fmla="*/ 1314979 w 1350252"/>
                  <a:gd name="connsiteY2" fmla="*/ 0 h 167987"/>
                  <a:gd name="connsiteX3" fmla="*/ 1350252 w 1350252"/>
                  <a:gd name="connsiteY3" fmla="*/ 32560 h 167987"/>
                  <a:gd name="connsiteX4" fmla="*/ 39703 w 1350252"/>
                  <a:gd name="connsiteY4" fmla="*/ 86827 h 167987"/>
                  <a:gd name="connsiteX5" fmla="*/ 37972 w 1350252"/>
                  <a:gd name="connsiteY5" fmla="*/ 167987 h 167987"/>
                  <a:gd name="connsiteX6" fmla="*/ 0 w 1350252"/>
                  <a:gd name="connsiteY6" fmla="*/ 144747 h 167987"/>
                  <a:gd name="connsiteX0" fmla="*/ 0 w 1343108"/>
                  <a:gd name="connsiteY0" fmla="*/ 137604 h 167987"/>
                  <a:gd name="connsiteX1" fmla="*/ 2712 w 1343108"/>
                  <a:gd name="connsiteY1" fmla="*/ 54267 h 167987"/>
                  <a:gd name="connsiteX2" fmla="*/ 1307835 w 1343108"/>
                  <a:gd name="connsiteY2" fmla="*/ 0 h 167987"/>
                  <a:gd name="connsiteX3" fmla="*/ 1343108 w 1343108"/>
                  <a:gd name="connsiteY3" fmla="*/ 32560 h 167987"/>
                  <a:gd name="connsiteX4" fmla="*/ 32559 w 1343108"/>
                  <a:gd name="connsiteY4" fmla="*/ 86827 h 167987"/>
                  <a:gd name="connsiteX5" fmla="*/ 30828 w 1343108"/>
                  <a:gd name="connsiteY5" fmla="*/ 167987 h 167987"/>
                  <a:gd name="connsiteX6" fmla="*/ 0 w 1343108"/>
                  <a:gd name="connsiteY6" fmla="*/ 137604 h 167987"/>
                  <a:gd name="connsiteX0" fmla="*/ 0 w 1350252"/>
                  <a:gd name="connsiteY0" fmla="*/ 137604 h 167987"/>
                  <a:gd name="connsiteX1" fmla="*/ 2712 w 1350252"/>
                  <a:gd name="connsiteY1" fmla="*/ 54267 h 167987"/>
                  <a:gd name="connsiteX2" fmla="*/ 1307835 w 1350252"/>
                  <a:gd name="connsiteY2" fmla="*/ 0 h 167987"/>
                  <a:gd name="connsiteX3" fmla="*/ 1350252 w 1350252"/>
                  <a:gd name="connsiteY3" fmla="*/ 30178 h 167987"/>
                  <a:gd name="connsiteX4" fmla="*/ 32559 w 1350252"/>
                  <a:gd name="connsiteY4" fmla="*/ 86827 h 167987"/>
                  <a:gd name="connsiteX5" fmla="*/ 30828 w 1350252"/>
                  <a:gd name="connsiteY5" fmla="*/ 167987 h 167987"/>
                  <a:gd name="connsiteX6" fmla="*/ 0 w 1350252"/>
                  <a:gd name="connsiteY6" fmla="*/ 137604 h 167987"/>
                  <a:gd name="connsiteX0" fmla="*/ 0 w 1355015"/>
                  <a:gd name="connsiteY0" fmla="*/ 189991 h 189991"/>
                  <a:gd name="connsiteX1" fmla="*/ 7475 w 1355015"/>
                  <a:gd name="connsiteY1" fmla="*/ 54267 h 189991"/>
                  <a:gd name="connsiteX2" fmla="*/ 1312598 w 1355015"/>
                  <a:gd name="connsiteY2" fmla="*/ 0 h 189991"/>
                  <a:gd name="connsiteX3" fmla="*/ 1355015 w 1355015"/>
                  <a:gd name="connsiteY3" fmla="*/ 30178 h 189991"/>
                  <a:gd name="connsiteX4" fmla="*/ 37322 w 1355015"/>
                  <a:gd name="connsiteY4" fmla="*/ 86827 h 189991"/>
                  <a:gd name="connsiteX5" fmla="*/ 35591 w 1355015"/>
                  <a:gd name="connsiteY5" fmla="*/ 167987 h 189991"/>
                  <a:gd name="connsiteX6" fmla="*/ 0 w 1355015"/>
                  <a:gd name="connsiteY6" fmla="*/ 189991 h 189991"/>
                  <a:gd name="connsiteX0" fmla="*/ 0 w 1355015"/>
                  <a:gd name="connsiteY0" fmla="*/ 189991 h 215612"/>
                  <a:gd name="connsiteX1" fmla="*/ 7475 w 1355015"/>
                  <a:gd name="connsiteY1" fmla="*/ 54267 h 215612"/>
                  <a:gd name="connsiteX2" fmla="*/ 1312598 w 1355015"/>
                  <a:gd name="connsiteY2" fmla="*/ 0 h 215612"/>
                  <a:gd name="connsiteX3" fmla="*/ 1355015 w 1355015"/>
                  <a:gd name="connsiteY3" fmla="*/ 30178 h 215612"/>
                  <a:gd name="connsiteX4" fmla="*/ 37322 w 1355015"/>
                  <a:gd name="connsiteY4" fmla="*/ 86827 h 215612"/>
                  <a:gd name="connsiteX5" fmla="*/ 35591 w 1355015"/>
                  <a:gd name="connsiteY5" fmla="*/ 215612 h 215612"/>
                  <a:gd name="connsiteX6" fmla="*/ 0 w 1355015"/>
                  <a:gd name="connsiteY6" fmla="*/ 189991 h 215612"/>
                  <a:gd name="connsiteX0" fmla="*/ 2189 w 1347679"/>
                  <a:gd name="connsiteY0" fmla="*/ 185228 h 215612"/>
                  <a:gd name="connsiteX1" fmla="*/ 139 w 1347679"/>
                  <a:gd name="connsiteY1" fmla="*/ 54267 h 215612"/>
                  <a:gd name="connsiteX2" fmla="*/ 1305262 w 1347679"/>
                  <a:gd name="connsiteY2" fmla="*/ 0 h 215612"/>
                  <a:gd name="connsiteX3" fmla="*/ 1347679 w 1347679"/>
                  <a:gd name="connsiteY3" fmla="*/ 30178 h 215612"/>
                  <a:gd name="connsiteX4" fmla="*/ 29986 w 1347679"/>
                  <a:gd name="connsiteY4" fmla="*/ 86827 h 215612"/>
                  <a:gd name="connsiteX5" fmla="*/ 28255 w 1347679"/>
                  <a:gd name="connsiteY5" fmla="*/ 215612 h 215612"/>
                  <a:gd name="connsiteX6" fmla="*/ 2189 w 1347679"/>
                  <a:gd name="connsiteY6" fmla="*/ 185228 h 215612"/>
                  <a:gd name="connsiteX0" fmla="*/ 2189 w 1359882"/>
                  <a:gd name="connsiteY0" fmla="*/ 185228 h 215612"/>
                  <a:gd name="connsiteX1" fmla="*/ 139 w 1359882"/>
                  <a:gd name="connsiteY1" fmla="*/ 54267 h 215612"/>
                  <a:gd name="connsiteX2" fmla="*/ 1305262 w 1359882"/>
                  <a:gd name="connsiteY2" fmla="*/ 0 h 215612"/>
                  <a:gd name="connsiteX3" fmla="*/ 1359882 w 1359882"/>
                  <a:gd name="connsiteY3" fmla="*/ 46448 h 215612"/>
                  <a:gd name="connsiteX4" fmla="*/ 29986 w 1359882"/>
                  <a:gd name="connsiteY4" fmla="*/ 86827 h 215612"/>
                  <a:gd name="connsiteX5" fmla="*/ 28255 w 1359882"/>
                  <a:gd name="connsiteY5" fmla="*/ 215612 h 215612"/>
                  <a:gd name="connsiteX6" fmla="*/ 2189 w 1359882"/>
                  <a:gd name="connsiteY6" fmla="*/ 185228 h 215612"/>
                  <a:gd name="connsiteX0" fmla="*/ 2189 w 1359882"/>
                  <a:gd name="connsiteY0" fmla="*/ 173025 h 203409"/>
                  <a:gd name="connsiteX1" fmla="*/ 139 w 1359882"/>
                  <a:gd name="connsiteY1" fmla="*/ 42064 h 203409"/>
                  <a:gd name="connsiteX2" fmla="*/ 1313397 w 1359882"/>
                  <a:gd name="connsiteY2" fmla="*/ 0 h 203409"/>
                  <a:gd name="connsiteX3" fmla="*/ 1359882 w 1359882"/>
                  <a:gd name="connsiteY3" fmla="*/ 34245 h 203409"/>
                  <a:gd name="connsiteX4" fmla="*/ 29986 w 1359882"/>
                  <a:gd name="connsiteY4" fmla="*/ 74624 h 203409"/>
                  <a:gd name="connsiteX5" fmla="*/ 28255 w 1359882"/>
                  <a:gd name="connsiteY5" fmla="*/ 203409 h 203409"/>
                  <a:gd name="connsiteX6" fmla="*/ 2189 w 1359882"/>
                  <a:gd name="connsiteY6" fmla="*/ 173025 h 203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9882" h="203409">
                    <a:moveTo>
                      <a:pt x="2189" y="173025"/>
                    </a:moveTo>
                    <a:cubicBezTo>
                      <a:pt x="3093" y="134134"/>
                      <a:pt x="-765" y="80955"/>
                      <a:pt x="139" y="42064"/>
                    </a:cubicBezTo>
                    <a:lnTo>
                      <a:pt x="1313397" y="0"/>
                    </a:lnTo>
                    <a:lnTo>
                      <a:pt x="1359882" y="34245"/>
                    </a:lnTo>
                    <a:lnTo>
                      <a:pt x="29986" y="74624"/>
                    </a:lnTo>
                    <a:lnTo>
                      <a:pt x="28255" y="203409"/>
                    </a:lnTo>
                    <a:lnTo>
                      <a:pt x="2189" y="173025"/>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5" name="Group 204">
              <a:extLst>
                <a:ext uri="{FF2B5EF4-FFF2-40B4-BE49-F238E27FC236}">
                  <a16:creationId xmlns:a16="http://schemas.microsoft.com/office/drawing/2014/main" id="{620C0C5B-D733-4913-94E7-B7EB2E345C49}"/>
                </a:ext>
              </a:extLst>
            </p:cNvPr>
            <p:cNvGrpSpPr/>
            <p:nvPr/>
          </p:nvGrpSpPr>
          <p:grpSpPr>
            <a:xfrm>
              <a:off x="3034882" y="173245"/>
              <a:ext cx="2472894" cy="2708373"/>
              <a:chOff x="3034882" y="173245"/>
              <a:chExt cx="2472894" cy="2708373"/>
            </a:xfrm>
          </p:grpSpPr>
          <p:grpSp>
            <p:nvGrpSpPr>
              <p:cNvPr id="206" name="Group 205">
                <a:extLst>
                  <a:ext uri="{FF2B5EF4-FFF2-40B4-BE49-F238E27FC236}">
                    <a16:creationId xmlns:a16="http://schemas.microsoft.com/office/drawing/2014/main" id="{BFE81260-2F46-47CE-8A97-A99BC6DC9176}"/>
                  </a:ext>
                </a:extLst>
              </p:cNvPr>
              <p:cNvGrpSpPr/>
              <p:nvPr/>
            </p:nvGrpSpPr>
            <p:grpSpPr>
              <a:xfrm>
                <a:off x="3034882" y="173245"/>
                <a:ext cx="2472894" cy="2708373"/>
                <a:chOff x="4626665" y="0"/>
                <a:chExt cx="2663686" cy="2917333"/>
              </a:xfrm>
            </p:grpSpPr>
            <p:sp>
              <p:nvSpPr>
                <p:cNvPr id="220" name="Freeform: Shape 219">
                  <a:extLst>
                    <a:ext uri="{FF2B5EF4-FFF2-40B4-BE49-F238E27FC236}">
                      <a16:creationId xmlns:a16="http://schemas.microsoft.com/office/drawing/2014/main" id="{7188442F-6E0E-499F-83E0-AEBDC0045997}"/>
                    </a:ext>
                  </a:extLst>
                </p:cNvPr>
                <p:cNvSpPr/>
                <p:nvPr/>
              </p:nvSpPr>
              <p:spPr>
                <a:xfrm>
                  <a:off x="4640133" y="2268487"/>
                  <a:ext cx="2597879" cy="642027"/>
                </a:xfrm>
                <a:custGeom>
                  <a:avLst/>
                  <a:gdLst>
                    <a:gd name="connsiteX0" fmla="*/ 482976 w 2663686"/>
                    <a:gd name="connsiteY0" fmla="*/ 0 h 586607"/>
                    <a:gd name="connsiteX1" fmla="*/ 2663687 w 2663686"/>
                    <a:gd name="connsiteY1" fmla="*/ 129805 h 586607"/>
                    <a:gd name="connsiteX2" fmla="*/ 2266188 w 2663686"/>
                    <a:gd name="connsiteY2" fmla="*/ 586608 h 586607"/>
                    <a:gd name="connsiteX3" fmla="*/ 0 w 2663686"/>
                    <a:gd name="connsiteY3" fmla="*/ 498348 h 586607"/>
                    <a:gd name="connsiteX0" fmla="*/ 444876 w 2625587"/>
                    <a:gd name="connsiteY0" fmla="*/ 0 h 586608"/>
                    <a:gd name="connsiteX1" fmla="*/ 2625587 w 2625587"/>
                    <a:gd name="connsiteY1" fmla="*/ 129805 h 586608"/>
                    <a:gd name="connsiteX2" fmla="*/ 2228088 w 2625587"/>
                    <a:gd name="connsiteY2" fmla="*/ 586608 h 586608"/>
                    <a:gd name="connsiteX3" fmla="*/ 0 w 2625587"/>
                    <a:gd name="connsiteY3" fmla="*/ 498348 h 586608"/>
                    <a:gd name="connsiteX4" fmla="*/ 444876 w 2625587"/>
                    <a:gd name="connsiteY4" fmla="*/ 0 h 586608"/>
                    <a:gd name="connsiteX0" fmla="*/ 444876 w 2625587"/>
                    <a:gd name="connsiteY0" fmla="*/ 0 h 642027"/>
                    <a:gd name="connsiteX1" fmla="*/ 2625587 w 2625587"/>
                    <a:gd name="connsiteY1" fmla="*/ 129805 h 642027"/>
                    <a:gd name="connsiteX2" fmla="*/ 2188063 w 2625587"/>
                    <a:gd name="connsiteY2" fmla="*/ 642027 h 642027"/>
                    <a:gd name="connsiteX3" fmla="*/ 0 w 2625587"/>
                    <a:gd name="connsiteY3" fmla="*/ 498348 h 642027"/>
                    <a:gd name="connsiteX4" fmla="*/ 444876 w 2625587"/>
                    <a:gd name="connsiteY4" fmla="*/ 0 h 642027"/>
                    <a:gd name="connsiteX0" fmla="*/ 469507 w 2650218"/>
                    <a:gd name="connsiteY0" fmla="*/ 0 h 642027"/>
                    <a:gd name="connsiteX1" fmla="*/ 2650218 w 2650218"/>
                    <a:gd name="connsiteY1" fmla="*/ 129805 h 642027"/>
                    <a:gd name="connsiteX2" fmla="*/ 2212694 w 2650218"/>
                    <a:gd name="connsiteY2" fmla="*/ 642027 h 642027"/>
                    <a:gd name="connsiteX3" fmla="*/ 0 w 2650218"/>
                    <a:gd name="connsiteY3" fmla="*/ 486033 h 642027"/>
                    <a:gd name="connsiteX4" fmla="*/ 469507 w 2650218"/>
                    <a:gd name="connsiteY4" fmla="*/ 0 h 642027"/>
                    <a:gd name="connsiteX0" fmla="*/ 469507 w 2650218"/>
                    <a:gd name="connsiteY0" fmla="*/ 0 h 642027"/>
                    <a:gd name="connsiteX1" fmla="*/ 2650218 w 2650218"/>
                    <a:gd name="connsiteY1" fmla="*/ 129805 h 642027"/>
                    <a:gd name="connsiteX2" fmla="*/ 2212694 w 2650218"/>
                    <a:gd name="connsiteY2" fmla="*/ 642027 h 642027"/>
                    <a:gd name="connsiteX3" fmla="*/ 0 w 2650218"/>
                    <a:gd name="connsiteY3" fmla="*/ 486033 h 642027"/>
                    <a:gd name="connsiteX4" fmla="*/ 469507 w 2650218"/>
                    <a:gd name="connsiteY4" fmla="*/ 0 h 642027"/>
                    <a:gd name="connsiteX0" fmla="*/ 469507 w 2600957"/>
                    <a:gd name="connsiteY0" fmla="*/ 0 h 642027"/>
                    <a:gd name="connsiteX1" fmla="*/ 2600957 w 2600957"/>
                    <a:gd name="connsiteY1" fmla="*/ 89780 h 642027"/>
                    <a:gd name="connsiteX2" fmla="*/ 2212694 w 2600957"/>
                    <a:gd name="connsiteY2" fmla="*/ 642027 h 642027"/>
                    <a:gd name="connsiteX3" fmla="*/ 0 w 2600957"/>
                    <a:gd name="connsiteY3" fmla="*/ 486033 h 642027"/>
                    <a:gd name="connsiteX4" fmla="*/ 469507 w 2600957"/>
                    <a:gd name="connsiteY4" fmla="*/ 0 h 642027"/>
                    <a:gd name="connsiteX0" fmla="*/ 469507 w 2597879"/>
                    <a:gd name="connsiteY0" fmla="*/ 0 h 642027"/>
                    <a:gd name="connsiteX1" fmla="*/ 2597879 w 2597879"/>
                    <a:gd name="connsiteY1" fmla="*/ 105174 h 642027"/>
                    <a:gd name="connsiteX2" fmla="*/ 2212694 w 2597879"/>
                    <a:gd name="connsiteY2" fmla="*/ 642027 h 642027"/>
                    <a:gd name="connsiteX3" fmla="*/ 0 w 2597879"/>
                    <a:gd name="connsiteY3" fmla="*/ 486033 h 642027"/>
                    <a:gd name="connsiteX4" fmla="*/ 469507 w 2597879"/>
                    <a:gd name="connsiteY4" fmla="*/ 0 h 642027"/>
                    <a:gd name="connsiteX0" fmla="*/ 469507 w 2597879"/>
                    <a:gd name="connsiteY0" fmla="*/ 0 h 642027"/>
                    <a:gd name="connsiteX1" fmla="*/ 2597879 w 2597879"/>
                    <a:gd name="connsiteY1" fmla="*/ 105174 h 642027"/>
                    <a:gd name="connsiteX2" fmla="*/ 2212694 w 2597879"/>
                    <a:gd name="connsiteY2" fmla="*/ 642027 h 642027"/>
                    <a:gd name="connsiteX3" fmla="*/ 0 w 2597879"/>
                    <a:gd name="connsiteY3" fmla="*/ 486033 h 642027"/>
                    <a:gd name="connsiteX4" fmla="*/ 469507 w 2597879"/>
                    <a:gd name="connsiteY4" fmla="*/ 0 h 642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7879" h="642027">
                      <a:moveTo>
                        <a:pt x="469507" y="0"/>
                      </a:moveTo>
                      <a:lnTo>
                        <a:pt x="2597879" y="105174"/>
                      </a:lnTo>
                      <a:lnTo>
                        <a:pt x="2212694" y="642027"/>
                      </a:lnTo>
                      <a:lnTo>
                        <a:pt x="0" y="486033"/>
                      </a:lnTo>
                      <a:lnTo>
                        <a:pt x="469507" y="0"/>
                      </a:lnTo>
                      <a:close/>
                    </a:path>
                  </a:pathLst>
                </a:custGeom>
                <a:solidFill>
                  <a:srgbClr val="F4E6C0"/>
                </a:solidFill>
                <a:ln w="6622" cap="flat">
                  <a:noFill/>
                  <a:prstDash val="solid"/>
                  <a:miter/>
                </a:ln>
                <a:effectLst>
                  <a:outerShdw blurRad="50800" dist="38100" dir="2700000" algn="tl" rotWithShape="0">
                    <a:prstClr val="black">
                      <a:alpha val="40000"/>
                    </a:prstClr>
                  </a:outerShdw>
                </a:effectLst>
              </p:spPr>
              <p:txBody>
                <a:bodyPr rtlCol="0" anchor="ctr"/>
                <a:lstStyle/>
                <a:p>
                  <a:endParaRPr lang="en-US" dirty="0"/>
                </a:p>
              </p:txBody>
            </p:sp>
            <p:sp>
              <p:nvSpPr>
                <p:cNvPr id="221" name="Freeform: Shape 220">
                  <a:extLst>
                    <a:ext uri="{FF2B5EF4-FFF2-40B4-BE49-F238E27FC236}">
                      <a16:creationId xmlns:a16="http://schemas.microsoft.com/office/drawing/2014/main" id="{476E0442-546E-4B0E-954C-2B29B7A1DC1C}"/>
                    </a:ext>
                  </a:extLst>
                </p:cNvPr>
                <p:cNvSpPr/>
                <p:nvPr/>
              </p:nvSpPr>
              <p:spPr>
                <a:xfrm>
                  <a:off x="4626665" y="498347"/>
                  <a:ext cx="2266187" cy="2418985"/>
                </a:xfrm>
                <a:custGeom>
                  <a:avLst/>
                  <a:gdLst>
                    <a:gd name="connsiteX0" fmla="*/ 2266188 w 2266187"/>
                    <a:gd name="connsiteY0" fmla="*/ 88259 h 2418985"/>
                    <a:gd name="connsiteX1" fmla="*/ 2225305 w 2266187"/>
                    <a:gd name="connsiteY1" fmla="*/ 2418986 h 2418985"/>
                    <a:gd name="connsiteX2" fmla="*/ 27034 w 2266187"/>
                    <a:gd name="connsiteY2" fmla="*/ 2260026 h 2418985"/>
                    <a:gd name="connsiteX3" fmla="*/ 0 w 2266187"/>
                    <a:gd name="connsiteY3" fmla="*/ 2220203 h 2418985"/>
                    <a:gd name="connsiteX4" fmla="*/ 0 w 2266187"/>
                    <a:gd name="connsiteY4" fmla="*/ 0 h 2418985"/>
                    <a:gd name="connsiteX5" fmla="*/ 2266188 w 2266187"/>
                    <a:gd name="connsiteY5" fmla="*/ 88259 h 2418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187" h="2418985">
                      <a:moveTo>
                        <a:pt x="2266188" y="88259"/>
                      </a:moveTo>
                      <a:lnTo>
                        <a:pt x="2225305" y="2418986"/>
                      </a:lnTo>
                      <a:lnTo>
                        <a:pt x="27034" y="2260026"/>
                      </a:lnTo>
                      <a:cubicBezTo>
                        <a:pt x="11861" y="2258899"/>
                        <a:pt x="0" y="2241473"/>
                        <a:pt x="0" y="2220203"/>
                      </a:cubicBezTo>
                      <a:lnTo>
                        <a:pt x="0" y="0"/>
                      </a:lnTo>
                      <a:lnTo>
                        <a:pt x="2266188" y="88259"/>
                      </a:lnTo>
                      <a:close/>
                    </a:path>
                  </a:pathLst>
                </a:custGeom>
                <a:solidFill>
                  <a:srgbClr val="DDAE58"/>
                </a:solidFill>
                <a:ln w="6622"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012E004-2402-4EDB-BBF1-79B81974FA6B}"/>
                    </a:ext>
                  </a:extLst>
                </p:cNvPr>
                <p:cNvSpPr/>
                <p:nvPr/>
              </p:nvSpPr>
              <p:spPr>
                <a:xfrm>
                  <a:off x="6851970" y="129805"/>
                  <a:ext cx="438381" cy="2787528"/>
                </a:xfrm>
                <a:custGeom>
                  <a:avLst/>
                  <a:gdLst>
                    <a:gd name="connsiteX0" fmla="*/ 438382 w 438381"/>
                    <a:gd name="connsiteY0" fmla="*/ 0 h 2787528"/>
                    <a:gd name="connsiteX1" fmla="*/ 40883 w 438381"/>
                    <a:gd name="connsiteY1" fmla="*/ 456802 h 2787528"/>
                    <a:gd name="connsiteX2" fmla="*/ 0 w 438381"/>
                    <a:gd name="connsiteY2" fmla="*/ 2787529 h 2787528"/>
                    <a:gd name="connsiteX3" fmla="*/ 382657 w 438381"/>
                    <a:gd name="connsiteY3" fmla="*/ 2247635 h 2787528"/>
                  </a:gdLst>
                  <a:ahLst/>
                  <a:cxnLst>
                    <a:cxn ang="0">
                      <a:pos x="connsiteX0" y="connsiteY0"/>
                    </a:cxn>
                    <a:cxn ang="0">
                      <a:pos x="connsiteX1" y="connsiteY1"/>
                    </a:cxn>
                    <a:cxn ang="0">
                      <a:pos x="connsiteX2" y="connsiteY2"/>
                    </a:cxn>
                    <a:cxn ang="0">
                      <a:pos x="connsiteX3" y="connsiteY3"/>
                    </a:cxn>
                  </a:cxnLst>
                  <a:rect l="l" t="t" r="r" b="b"/>
                  <a:pathLst>
                    <a:path w="438381" h="2787528">
                      <a:moveTo>
                        <a:pt x="438382" y="0"/>
                      </a:moveTo>
                      <a:lnTo>
                        <a:pt x="40883" y="456802"/>
                      </a:lnTo>
                      <a:lnTo>
                        <a:pt x="0" y="2787529"/>
                      </a:lnTo>
                      <a:lnTo>
                        <a:pt x="382657" y="2247635"/>
                      </a:lnTo>
                      <a:close/>
                    </a:path>
                  </a:pathLst>
                </a:custGeom>
                <a:solidFill>
                  <a:srgbClr val="ECD09C"/>
                </a:solidFill>
                <a:ln w="6622"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99A0F377-0396-4020-A410-922ABFD27877}"/>
                    </a:ext>
                  </a:extLst>
                </p:cNvPr>
                <p:cNvSpPr/>
                <p:nvPr/>
              </p:nvSpPr>
              <p:spPr>
                <a:xfrm>
                  <a:off x="4626665" y="0"/>
                  <a:ext cx="2663686" cy="586607"/>
                </a:xfrm>
                <a:custGeom>
                  <a:avLst/>
                  <a:gdLst>
                    <a:gd name="connsiteX0" fmla="*/ 482976 w 2663686"/>
                    <a:gd name="connsiteY0" fmla="*/ 0 h 586607"/>
                    <a:gd name="connsiteX1" fmla="*/ 2663687 w 2663686"/>
                    <a:gd name="connsiteY1" fmla="*/ 129805 h 586607"/>
                    <a:gd name="connsiteX2" fmla="*/ 2266188 w 2663686"/>
                    <a:gd name="connsiteY2" fmla="*/ 586608 h 586607"/>
                    <a:gd name="connsiteX3" fmla="*/ 0 w 2663686"/>
                    <a:gd name="connsiteY3" fmla="*/ 498348 h 586607"/>
                  </a:gdLst>
                  <a:ahLst/>
                  <a:cxnLst>
                    <a:cxn ang="0">
                      <a:pos x="connsiteX0" y="connsiteY0"/>
                    </a:cxn>
                    <a:cxn ang="0">
                      <a:pos x="connsiteX1" y="connsiteY1"/>
                    </a:cxn>
                    <a:cxn ang="0">
                      <a:pos x="connsiteX2" y="connsiteY2"/>
                    </a:cxn>
                    <a:cxn ang="0">
                      <a:pos x="connsiteX3" y="connsiteY3"/>
                    </a:cxn>
                  </a:cxnLst>
                  <a:rect l="l" t="t" r="r" b="b"/>
                  <a:pathLst>
                    <a:path w="2663686" h="586607">
                      <a:moveTo>
                        <a:pt x="482976" y="0"/>
                      </a:moveTo>
                      <a:lnTo>
                        <a:pt x="2663687" y="129805"/>
                      </a:lnTo>
                      <a:lnTo>
                        <a:pt x="2266188" y="586608"/>
                      </a:lnTo>
                      <a:lnTo>
                        <a:pt x="0" y="498348"/>
                      </a:lnTo>
                      <a:close/>
                    </a:path>
                  </a:pathLst>
                </a:custGeom>
                <a:solidFill>
                  <a:srgbClr val="F4E6C0"/>
                </a:solidFill>
                <a:ln w="6622" cap="flat">
                  <a:noFill/>
                  <a:prstDash val="solid"/>
                  <a:miter/>
                </a:ln>
              </p:spPr>
              <p:txBody>
                <a:bodyPr rtlCol="0" anchor="ctr"/>
                <a:lstStyle/>
                <a:p>
                  <a:endParaRPr lang="en-US"/>
                </a:p>
              </p:txBody>
            </p:sp>
          </p:grpSp>
          <p:grpSp>
            <p:nvGrpSpPr>
              <p:cNvPr id="207" name="Group 206">
                <a:extLst>
                  <a:ext uri="{FF2B5EF4-FFF2-40B4-BE49-F238E27FC236}">
                    <a16:creationId xmlns:a16="http://schemas.microsoft.com/office/drawing/2014/main" id="{DF4185BE-CAF5-498A-A450-567396CCA239}"/>
                  </a:ext>
                </a:extLst>
              </p:cNvPr>
              <p:cNvGrpSpPr/>
              <p:nvPr/>
            </p:nvGrpSpPr>
            <p:grpSpPr>
              <a:xfrm rot="180000">
                <a:off x="3779570" y="2405315"/>
                <a:ext cx="317315" cy="317171"/>
                <a:chOff x="4424793" y="3488664"/>
                <a:chExt cx="1612383" cy="1611648"/>
              </a:xfrm>
              <a:solidFill>
                <a:schemeClr val="accent5">
                  <a:lumMod val="50000"/>
                </a:schemeClr>
              </a:solidFill>
            </p:grpSpPr>
            <p:sp>
              <p:nvSpPr>
                <p:cNvPr id="216" name="Freeform: Shape 215">
                  <a:extLst>
                    <a:ext uri="{FF2B5EF4-FFF2-40B4-BE49-F238E27FC236}">
                      <a16:creationId xmlns:a16="http://schemas.microsoft.com/office/drawing/2014/main" id="{31858390-57AD-46EF-BE33-D63E83415929}"/>
                    </a:ext>
                  </a:extLst>
                </p:cNvPr>
                <p:cNvSpPr/>
                <p:nvPr/>
              </p:nvSpPr>
              <p:spPr>
                <a:xfrm>
                  <a:off x="4424793" y="3488664"/>
                  <a:ext cx="1612383" cy="1611648"/>
                </a:xfrm>
                <a:custGeom>
                  <a:avLst/>
                  <a:gdLst>
                    <a:gd name="connsiteX0" fmla="*/ 3281870 w 3281869"/>
                    <a:gd name="connsiteY0" fmla="*/ 0 h 3280374"/>
                    <a:gd name="connsiteX1" fmla="*/ 3281870 w 3281869"/>
                    <a:gd name="connsiteY1" fmla="*/ 3280375 h 3280374"/>
                    <a:gd name="connsiteX2" fmla="*/ 0 w 3281869"/>
                    <a:gd name="connsiteY2" fmla="*/ 3280375 h 3280374"/>
                    <a:gd name="connsiteX3" fmla="*/ 0 w 3281869"/>
                    <a:gd name="connsiteY3" fmla="*/ 3252316 h 3280374"/>
                    <a:gd name="connsiteX4" fmla="*/ 71 w 3281869"/>
                    <a:gd name="connsiteY4" fmla="*/ 31904 h 3280374"/>
                    <a:gd name="connsiteX5" fmla="*/ 2065 w 3281869"/>
                    <a:gd name="connsiteY5" fmla="*/ 71 h 3280374"/>
                    <a:gd name="connsiteX6" fmla="*/ 3281870 w 3281869"/>
                    <a:gd name="connsiteY6" fmla="*/ 0 h 3280374"/>
                    <a:gd name="connsiteX7" fmla="*/ 164222 w 3281869"/>
                    <a:gd name="connsiteY7" fmla="*/ 3117435 h 3280374"/>
                    <a:gd name="connsiteX8" fmla="*/ 3116082 w 3281869"/>
                    <a:gd name="connsiteY8" fmla="*/ 3117435 h 3280374"/>
                    <a:gd name="connsiteX9" fmla="*/ 3116082 w 3281869"/>
                    <a:gd name="connsiteY9" fmla="*/ 165788 h 3280374"/>
                    <a:gd name="connsiteX10" fmla="*/ 164222 w 3281869"/>
                    <a:gd name="connsiteY10" fmla="*/ 165788 h 3280374"/>
                    <a:gd name="connsiteX11" fmla="*/ 164222 w 3281869"/>
                    <a:gd name="connsiteY11" fmla="*/ 3117435 h 328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1869" h="3280374">
                      <a:moveTo>
                        <a:pt x="3281870" y="0"/>
                      </a:moveTo>
                      <a:cubicBezTo>
                        <a:pt x="3281870" y="1092936"/>
                        <a:pt x="3281870" y="2185872"/>
                        <a:pt x="3281870" y="3280375"/>
                      </a:cubicBezTo>
                      <a:cubicBezTo>
                        <a:pt x="2187439" y="3280375"/>
                        <a:pt x="1095571" y="3280375"/>
                        <a:pt x="0" y="3280375"/>
                      </a:cubicBezTo>
                      <a:cubicBezTo>
                        <a:pt x="0" y="3271188"/>
                        <a:pt x="0" y="3261716"/>
                        <a:pt x="0" y="3252316"/>
                      </a:cubicBezTo>
                      <a:cubicBezTo>
                        <a:pt x="0" y="2178822"/>
                        <a:pt x="0" y="1105399"/>
                        <a:pt x="71" y="31904"/>
                      </a:cubicBezTo>
                      <a:cubicBezTo>
                        <a:pt x="71" y="21293"/>
                        <a:pt x="1353" y="10682"/>
                        <a:pt x="2065" y="71"/>
                      </a:cubicBezTo>
                      <a:cubicBezTo>
                        <a:pt x="1095357" y="0"/>
                        <a:pt x="2188578" y="0"/>
                        <a:pt x="3281870" y="0"/>
                      </a:cubicBezTo>
                      <a:close/>
                      <a:moveTo>
                        <a:pt x="164222" y="3117435"/>
                      </a:moveTo>
                      <a:cubicBezTo>
                        <a:pt x="1149196" y="3117435"/>
                        <a:pt x="2132104" y="3117435"/>
                        <a:pt x="3116082" y="3117435"/>
                      </a:cubicBezTo>
                      <a:cubicBezTo>
                        <a:pt x="3116082" y="2132461"/>
                        <a:pt x="3116082" y="1148840"/>
                        <a:pt x="3116082" y="165788"/>
                      </a:cubicBezTo>
                      <a:cubicBezTo>
                        <a:pt x="2131250" y="165788"/>
                        <a:pt x="1148341" y="165788"/>
                        <a:pt x="164222" y="165788"/>
                      </a:cubicBezTo>
                      <a:cubicBezTo>
                        <a:pt x="164222" y="1149837"/>
                        <a:pt x="164222" y="2132105"/>
                        <a:pt x="164222" y="3117435"/>
                      </a:cubicBezTo>
                      <a:close/>
                    </a:path>
                  </a:pathLst>
                </a:custGeom>
                <a:grpFill/>
                <a:ln w="7121"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8DE7D3B-EF95-4F68-B548-8BAA220153FD}"/>
                    </a:ext>
                  </a:extLst>
                </p:cNvPr>
                <p:cNvSpPr/>
                <p:nvPr/>
              </p:nvSpPr>
              <p:spPr>
                <a:xfrm>
                  <a:off x="4831107" y="3784487"/>
                  <a:ext cx="301701" cy="903352"/>
                </a:xfrm>
                <a:custGeom>
                  <a:avLst/>
                  <a:gdLst>
                    <a:gd name="connsiteX0" fmla="*/ 144922 w 614086"/>
                    <a:gd name="connsiteY0" fmla="*/ 511537 h 1838698"/>
                    <a:gd name="connsiteX1" fmla="*/ 0 w 614086"/>
                    <a:gd name="connsiteY1" fmla="*/ 511537 h 1838698"/>
                    <a:gd name="connsiteX2" fmla="*/ 306936 w 614086"/>
                    <a:gd name="connsiteY2" fmla="*/ 0 h 1838698"/>
                    <a:gd name="connsiteX3" fmla="*/ 614086 w 614086"/>
                    <a:gd name="connsiteY3" fmla="*/ 511893 h 1838698"/>
                    <a:gd name="connsiteX4" fmla="*/ 471799 w 614086"/>
                    <a:gd name="connsiteY4" fmla="*/ 511893 h 1838698"/>
                    <a:gd name="connsiteX5" fmla="*/ 471799 w 614086"/>
                    <a:gd name="connsiteY5" fmla="*/ 1838699 h 1838698"/>
                    <a:gd name="connsiteX6" fmla="*/ 144922 w 614086"/>
                    <a:gd name="connsiteY6" fmla="*/ 1838699 h 1838698"/>
                    <a:gd name="connsiteX7" fmla="*/ 144922 w 614086"/>
                    <a:gd name="connsiteY7" fmla="*/ 511537 h 183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086" h="1838698">
                      <a:moveTo>
                        <a:pt x="144922" y="511537"/>
                      </a:moveTo>
                      <a:cubicBezTo>
                        <a:pt x="95784" y="511537"/>
                        <a:pt x="50705" y="511537"/>
                        <a:pt x="0" y="511537"/>
                      </a:cubicBezTo>
                      <a:cubicBezTo>
                        <a:pt x="103333" y="339339"/>
                        <a:pt x="204173" y="171272"/>
                        <a:pt x="306936" y="0"/>
                      </a:cubicBezTo>
                      <a:cubicBezTo>
                        <a:pt x="409984" y="171770"/>
                        <a:pt x="510825" y="339838"/>
                        <a:pt x="614086" y="511893"/>
                      </a:cubicBezTo>
                      <a:cubicBezTo>
                        <a:pt x="564165" y="511893"/>
                        <a:pt x="519157" y="511893"/>
                        <a:pt x="471799" y="511893"/>
                      </a:cubicBezTo>
                      <a:cubicBezTo>
                        <a:pt x="471799" y="955064"/>
                        <a:pt x="471799" y="1395813"/>
                        <a:pt x="471799" y="1838699"/>
                      </a:cubicBezTo>
                      <a:cubicBezTo>
                        <a:pt x="362057" y="1838699"/>
                        <a:pt x="254664" y="1838699"/>
                        <a:pt x="144922" y="1838699"/>
                      </a:cubicBezTo>
                      <a:cubicBezTo>
                        <a:pt x="144922" y="1397309"/>
                        <a:pt x="144922" y="956559"/>
                        <a:pt x="144922" y="511537"/>
                      </a:cubicBezTo>
                      <a:close/>
                    </a:path>
                  </a:pathLst>
                </a:custGeom>
                <a:grpFill/>
                <a:ln w="7121"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04CEC876-50C0-4392-BE01-8387D7EDE978}"/>
                    </a:ext>
                  </a:extLst>
                </p:cNvPr>
                <p:cNvSpPr/>
                <p:nvPr/>
              </p:nvSpPr>
              <p:spPr>
                <a:xfrm>
                  <a:off x="5332974" y="3784487"/>
                  <a:ext cx="302015" cy="903702"/>
                </a:xfrm>
                <a:custGeom>
                  <a:avLst/>
                  <a:gdLst>
                    <a:gd name="connsiteX0" fmla="*/ 614728 w 614727"/>
                    <a:gd name="connsiteY0" fmla="*/ 511537 h 1839410"/>
                    <a:gd name="connsiteX1" fmla="*/ 471372 w 614727"/>
                    <a:gd name="connsiteY1" fmla="*/ 511537 h 1839410"/>
                    <a:gd name="connsiteX2" fmla="*/ 471372 w 614727"/>
                    <a:gd name="connsiteY2" fmla="*/ 1839411 h 1839410"/>
                    <a:gd name="connsiteX3" fmla="*/ 144709 w 614727"/>
                    <a:gd name="connsiteY3" fmla="*/ 1839411 h 1839410"/>
                    <a:gd name="connsiteX4" fmla="*/ 144709 w 614727"/>
                    <a:gd name="connsiteY4" fmla="*/ 512961 h 1839410"/>
                    <a:gd name="connsiteX5" fmla="*/ 0 w 614727"/>
                    <a:gd name="connsiteY5" fmla="*/ 512961 h 1839410"/>
                    <a:gd name="connsiteX6" fmla="*/ 307649 w 614727"/>
                    <a:gd name="connsiteY6" fmla="*/ 0 h 1839410"/>
                    <a:gd name="connsiteX7" fmla="*/ 614728 w 614727"/>
                    <a:gd name="connsiteY7" fmla="*/ 511537 h 183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727" h="1839410">
                      <a:moveTo>
                        <a:pt x="614728" y="511537"/>
                      </a:moveTo>
                      <a:cubicBezTo>
                        <a:pt x="564664" y="511537"/>
                        <a:pt x="519513" y="511537"/>
                        <a:pt x="471372" y="511537"/>
                      </a:cubicBezTo>
                      <a:cubicBezTo>
                        <a:pt x="471372" y="955206"/>
                        <a:pt x="471372" y="1396597"/>
                        <a:pt x="471372" y="1839411"/>
                      </a:cubicBezTo>
                      <a:cubicBezTo>
                        <a:pt x="361487" y="1839411"/>
                        <a:pt x="254736" y="1839411"/>
                        <a:pt x="144709" y="1839411"/>
                      </a:cubicBezTo>
                      <a:cubicBezTo>
                        <a:pt x="144709" y="1397950"/>
                        <a:pt x="144709" y="956631"/>
                        <a:pt x="144709" y="512961"/>
                      </a:cubicBezTo>
                      <a:cubicBezTo>
                        <a:pt x="96425" y="512961"/>
                        <a:pt x="51275" y="512961"/>
                        <a:pt x="0" y="512961"/>
                      </a:cubicBezTo>
                      <a:cubicBezTo>
                        <a:pt x="103476" y="340479"/>
                        <a:pt x="204245" y="172340"/>
                        <a:pt x="307649" y="0"/>
                      </a:cubicBezTo>
                      <a:cubicBezTo>
                        <a:pt x="409985" y="170417"/>
                        <a:pt x="510825" y="338342"/>
                        <a:pt x="614728" y="511537"/>
                      </a:cubicBezTo>
                      <a:close/>
                    </a:path>
                  </a:pathLst>
                </a:custGeom>
                <a:grpFill/>
                <a:ln w="7121"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886F5A95-29ED-4660-8823-5A09B4169A36}"/>
                    </a:ext>
                  </a:extLst>
                </p:cNvPr>
                <p:cNvSpPr/>
                <p:nvPr/>
              </p:nvSpPr>
              <p:spPr>
                <a:xfrm>
                  <a:off x="4731637" y="4739971"/>
                  <a:ext cx="1002124" cy="98491"/>
                </a:xfrm>
                <a:custGeom>
                  <a:avLst/>
                  <a:gdLst>
                    <a:gd name="connsiteX0" fmla="*/ 0 w 2039739"/>
                    <a:gd name="connsiteY0" fmla="*/ 200470 h 200470"/>
                    <a:gd name="connsiteX1" fmla="*/ 0 w 2039739"/>
                    <a:gd name="connsiteY1" fmla="*/ 0 h 200470"/>
                    <a:gd name="connsiteX2" fmla="*/ 2039739 w 2039739"/>
                    <a:gd name="connsiteY2" fmla="*/ 0 h 200470"/>
                    <a:gd name="connsiteX3" fmla="*/ 2039739 w 2039739"/>
                    <a:gd name="connsiteY3" fmla="*/ 200470 h 200470"/>
                    <a:gd name="connsiteX4" fmla="*/ 0 w 2039739"/>
                    <a:gd name="connsiteY4" fmla="*/ 200470 h 200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9739" h="200470">
                      <a:moveTo>
                        <a:pt x="0" y="200470"/>
                      </a:moveTo>
                      <a:cubicBezTo>
                        <a:pt x="0" y="133243"/>
                        <a:pt x="0" y="67512"/>
                        <a:pt x="0" y="0"/>
                      </a:cubicBezTo>
                      <a:cubicBezTo>
                        <a:pt x="679889" y="0"/>
                        <a:pt x="1358782" y="0"/>
                        <a:pt x="2039739" y="0"/>
                      </a:cubicBezTo>
                      <a:cubicBezTo>
                        <a:pt x="2039739" y="66016"/>
                        <a:pt x="2039739" y="132389"/>
                        <a:pt x="2039739" y="200470"/>
                      </a:cubicBezTo>
                      <a:cubicBezTo>
                        <a:pt x="1360847" y="200470"/>
                        <a:pt x="681883" y="200470"/>
                        <a:pt x="0" y="200470"/>
                      </a:cubicBezTo>
                      <a:close/>
                    </a:path>
                  </a:pathLst>
                </a:custGeom>
                <a:grpFill/>
                <a:ln w="7121" cap="flat">
                  <a:noFill/>
                  <a:prstDash val="solid"/>
                  <a:miter/>
                </a:ln>
              </p:spPr>
              <p:txBody>
                <a:bodyPr rtlCol="0" anchor="ctr"/>
                <a:lstStyle/>
                <a:p>
                  <a:endParaRPr lang="en-US"/>
                </a:p>
              </p:txBody>
            </p:sp>
          </p:grpSp>
          <p:grpSp>
            <p:nvGrpSpPr>
              <p:cNvPr id="208" name="Group 207">
                <a:extLst>
                  <a:ext uri="{FF2B5EF4-FFF2-40B4-BE49-F238E27FC236}">
                    <a16:creationId xmlns:a16="http://schemas.microsoft.com/office/drawing/2014/main" id="{4AF05875-3491-4229-BF9E-B383DE448C12}"/>
                  </a:ext>
                </a:extLst>
              </p:cNvPr>
              <p:cNvGrpSpPr/>
              <p:nvPr/>
            </p:nvGrpSpPr>
            <p:grpSpPr>
              <a:xfrm rot="180000">
                <a:off x="3093663" y="2369213"/>
                <a:ext cx="317178" cy="317323"/>
                <a:chOff x="2667000" y="5246457"/>
                <a:chExt cx="1611683" cy="1612418"/>
              </a:xfrm>
              <a:solidFill>
                <a:schemeClr val="accent5">
                  <a:lumMod val="50000"/>
                </a:schemeClr>
              </a:solidFill>
            </p:grpSpPr>
            <p:sp>
              <p:nvSpPr>
                <p:cNvPr id="213" name="Freeform: Shape 212">
                  <a:extLst>
                    <a:ext uri="{FF2B5EF4-FFF2-40B4-BE49-F238E27FC236}">
                      <a16:creationId xmlns:a16="http://schemas.microsoft.com/office/drawing/2014/main" id="{29DC5362-7422-49C3-AE11-7EBDC8B3C137}"/>
                    </a:ext>
                  </a:extLst>
                </p:cNvPr>
                <p:cNvSpPr/>
                <p:nvPr/>
              </p:nvSpPr>
              <p:spPr>
                <a:xfrm>
                  <a:off x="2667000" y="5246457"/>
                  <a:ext cx="1611683" cy="1612418"/>
                </a:xfrm>
                <a:custGeom>
                  <a:avLst/>
                  <a:gdLst>
                    <a:gd name="connsiteX0" fmla="*/ 0 w 3280445"/>
                    <a:gd name="connsiteY0" fmla="*/ 2065 h 3281941"/>
                    <a:gd name="connsiteX1" fmla="*/ 31833 w 3280445"/>
                    <a:gd name="connsiteY1" fmla="*/ 71 h 3281941"/>
                    <a:gd name="connsiteX2" fmla="*/ 3247046 w 3280445"/>
                    <a:gd name="connsiteY2" fmla="*/ 0 h 3281941"/>
                    <a:gd name="connsiteX3" fmla="*/ 3280446 w 3280445"/>
                    <a:gd name="connsiteY3" fmla="*/ 0 h 3281941"/>
                    <a:gd name="connsiteX4" fmla="*/ 3280446 w 3280445"/>
                    <a:gd name="connsiteY4" fmla="*/ 3281941 h 3281941"/>
                    <a:gd name="connsiteX5" fmla="*/ 0 w 3280445"/>
                    <a:gd name="connsiteY5" fmla="*/ 3281941 h 3281941"/>
                    <a:gd name="connsiteX6" fmla="*/ 0 w 3280445"/>
                    <a:gd name="connsiteY6" fmla="*/ 2065 h 3281941"/>
                    <a:gd name="connsiteX7" fmla="*/ 3117720 w 3280445"/>
                    <a:gd name="connsiteY7" fmla="*/ 164507 h 3281941"/>
                    <a:gd name="connsiteX8" fmla="*/ 165860 w 3280445"/>
                    <a:gd name="connsiteY8" fmla="*/ 164507 h 3281941"/>
                    <a:gd name="connsiteX9" fmla="*/ 165860 w 3280445"/>
                    <a:gd name="connsiteY9" fmla="*/ 3116082 h 3281941"/>
                    <a:gd name="connsiteX10" fmla="*/ 3117720 w 3280445"/>
                    <a:gd name="connsiteY10" fmla="*/ 3116082 h 3281941"/>
                    <a:gd name="connsiteX11" fmla="*/ 3117720 w 3280445"/>
                    <a:gd name="connsiteY11" fmla="*/ 164507 h 3281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80445" h="3281941">
                      <a:moveTo>
                        <a:pt x="0" y="2065"/>
                      </a:moveTo>
                      <a:cubicBezTo>
                        <a:pt x="10611" y="1353"/>
                        <a:pt x="21222" y="71"/>
                        <a:pt x="31833" y="71"/>
                      </a:cubicBezTo>
                      <a:cubicBezTo>
                        <a:pt x="1103547" y="0"/>
                        <a:pt x="2175332" y="0"/>
                        <a:pt x="3247046" y="0"/>
                      </a:cubicBezTo>
                      <a:cubicBezTo>
                        <a:pt x="3257586" y="0"/>
                        <a:pt x="3268197" y="0"/>
                        <a:pt x="3280446" y="0"/>
                      </a:cubicBezTo>
                      <a:cubicBezTo>
                        <a:pt x="3280446" y="1094218"/>
                        <a:pt x="3280446" y="2186086"/>
                        <a:pt x="3280446" y="3281941"/>
                      </a:cubicBezTo>
                      <a:cubicBezTo>
                        <a:pt x="2187296" y="3281941"/>
                        <a:pt x="1093648" y="3281941"/>
                        <a:pt x="0" y="3281941"/>
                      </a:cubicBezTo>
                      <a:cubicBezTo>
                        <a:pt x="0" y="2188649"/>
                        <a:pt x="0" y="1095357"/>
                        <a:pt x="0" y="2065"/>
                      </a:cubicBezTo>
                      <a:close/>
                      <a:moveTo>
                        <a:pt x="3117720" y="164507"/>
                      </a:moveTo>
                      <a:cubicBezTo>
                        <a:pt x="2132674" y="164507"/>
                        <a:pt x="1149765" y="164507"/>
                        <a:pt x="165860" y="164507"/>
                      </a:cubicBezTo>
                      <a:cubicBezTo>
                        <a:pt x="165860" y="1149481"/>
                        <a:pt x="165860" y="2133102"/>
                        <a:pt x="165860" y="3116082"/>
                      </a:cubicBezTo>
                      <a:cubicBezTo>
                        <a:pt x="1150691" y="3116082"/>
                        <a:pt x="2133671" y="3116082"/>
                        <a:pt x="3117720" y="3116082"/>
                      </a:cubicBezTo>
                      <a:cubicBezTo>
                        <a:pt x="3117720" y="2132034"/>
                        <a:pt x="3117720" y="1149765"/>
                        <a:pt x="3117720" y="164507"/>
                      </a:cubicBezTo>
                      <a:close/>
                    </a:path>
                  </a:pathLst>
                </a:custGeom>
                <a:grpFill/>
                <a:ln w="7121"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B97875E7-4548-47CF-8A33-F8E024F3A12F}"/>
                    </a:ext>
                  </a:extLst>
                </p:cNvPr>
                <p:cNvSpPr/>
                <p:nvPr/>
              </p:nvSpPr>
              <p:spPr>
                <a:xfrm>
                  <a:off x="3113110" y="5624181"/>
                  <a:ext cx="803029" cy="904197"/>
                </a:xfrm>
                <a:custGeom>
                  <a:avLst/>
                  <a:gdLst>
                    <a:gd name="connsiteX0" fmla="*/ 235195 w 1634497"/>
                    <a:gd name="connsiteY0" fmla="*/ 222984 h 1840417"/>
                    <a:gd name="connsiteX1" fmla="*/ 130651 w 1634497"/>
                    <a:gd name="connsiteY1" fmla="*/ 185097 h 1840417"/>
                    <a:gd name="connsiteX2" fmla="*/ 229284 w 1634497"/>
                    <a:gd name="connsiteY2" fmla="*/ 11974 h 1840417"/>
                    <a:gd name="connsiteX3" fmla="*/ 247942 w 1634497"/>
                    <a:gd name="connsiteY3" fmla="*/ 864 h 1840417"/>
                    <a:gd name="connsiteX4" fmla="*/ 263894 w 1634497"/>
                    <a:gd name="connsiteY4" fmla="*/ 508 h 1840417"/>
                    <a:gd name="connsiteX5" fmla="*/ 1600884 w 1634497"/>
                    <a:gd name="connsiteY5" fmla="*/ 508 h 1840417"/>
                    <a:gd name="connsiteX6" fmla="*/ 1634497 w 1634497"/>
                    <a:gd name="connsiteY6" fmla="*/ 508 h 1840417"/>
                    <a:gd name="connsiteX7" fmla="*/ 1615127 w 1634497"/>
                    <a:gd name="connsiteY7" fmla="*/ 142796 h 1840417"/>
                    <a:gd name="connsiteX8" fmla="*/ 1362883 w 1634497"/>
                    <a:gd name="connsiteY8" fmla="*/ 698130 h 1840417"/>
                    <a:gd name="connsiteX9" fmla="*/ 885458 w 1634497"/>
                    <a:gd name="connsiteY9" fmla="*/ 1003856 h 1840417"/>
                    <a:gd name="connsiteX10" fmla="*/ 816878 w 1634497"/>
                    <a:gd name="connsiteY10" fmla="*/ 1017600 h 1840417"/>
                    <a:gd name="connsiteX11" fmla="*/ 816878 w 1634497"/>
                    <a:gd name="connsiteY11" fmla="*/ 1676695 h 1840417"/>
                    <a:gd name="connsiteX12" fmla="*/ 1223088 w 1634497"/>
                    <a:gd name="connsiteY12" fmla="*/ 1676695 h 1840417"/>
                    <a:gd name="connsiteX13" fmla="*/ 1223088 w 1634497"/>
                    <a:gd name="connsiteY13" fmla="*/ 1840418 h 1840417"/>
                    <a:gd name="connsiteX14" fmla="*/ 203931 w 1634497"/>
                    <a:gd name="connsiteY14" fmla="*/ 1840418 h 1840417"/>
                    <a:gd name="connsiteX15" fmla="*/ 203931 w 1634497"/>
                    <a:gd name="connsiteY15" fmla="*/ 1677977 h 1840417"/>
                    <a:gd name="connsiteX16" fmla="*/ 610141 w 1634497"/>
                    <a:gd name="connsiteY16" fmla="*/ 1677977 h 1840417"/>
                    <a:gd name="connsiteX17" fmla="*/ 610141 w 1634497"/>
                    <a:gd name="connsiteY17" fmla="*/ 1642796 h 1840417"/>
                    <a:gd name="connsiteX18" fmla="*/ 610853 w 1634497"/>
                    <a:gd name="connsiteY18" fmla="*/ 1053350 h 1840417"/>
                    <a:gd name="connsiteX19" fmla="*/ 574534 w 1634497"/>
                    <a:gd name="connsiteY19" fmla="*/ 1009696 h 1840417"/>
                    <a:gd name="connsiteX20" fmla="*/ 133642 w 1634497"/>
                    <a:gd name="connsiteY20" fmla="*/ 769915 h 1840417"/>
                    <a:gd name="connsiteX21" fmla="*/ 10939 w 1634497"/>
                    <a:gd name="connsiteY21" fmla="*/ 625206 h 1840417"/>
                    <a:gd name="connsiteX22" fmla="*/ 9158 w 1634497"/>
                    <a:gd name="connsiteY22" fmla="*/ 576139 h 1840417"/>
                    <a:gd name="connsiteX23" fmla="*/ 219883 w 1634497"/>
                    <a:gd name="connsiteY23" fmla="*/ 247767 h 1840417"/>
                    <a:gd name="connsiteX24" fmla="*/ 235195 w 1634497"/>
                    <a:gd name="connsiteY24" fmla="*/ 222984 h 1840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34497" h="1840417">
                      <a:moveTo>
                        <a:pt x="235195" y="222984"/>
                      </a:moveTo>
                      <a:cubicBezTo>
                        <a:pt x="198732" y="209738"/>
                        <a:pt x="165546" y="197703"/>
                        <a:pt x="130651" y="185097"/>
                      </a:cubicBezTo>
                      <a:cubicBezTo>
                        <a:pt x="164051" y="126203"/>
                        <a:pt x="196169" y="68804"/>
                        <a:pt x="229284" y="11974"/>
                      </a:cubicBezTo>
                      <a:cubicBezTo>
                        <a:pt x="232488" y="6419"/>
                        <a:pt x="241105" y="3286"/>
                        <a:pt x="247942" y="864"/>
                      </a:cubicBezTo>
                      <a:cubicBezTo>
                        <a:pt x="252713" y="-845"/>
                        <a:pt x="258553" y="508"/>
                        <a:pt x="263894" y="508"/>
                      </a:cubicBezTo>
                      <a:cubicBezTo>
                        <a:pt x="709557" y="508"/>
                        <a:pt x="1155221" y="508"/>
                        <a:pt x="1600884" y="508"/>
                      </a:cubicBezTo>
                      <a:cubicBezTo>
                        <a:pt x="1610498" y="508"/>
                        <a:pt x="1620112" y="508"/>
                        <a:pt x="1634497" y="508"/>
                      </a:cubicBezTo>
                      <a:cubicBezTo>
                        <a:pt x="1627874" y="50003"/>
                        <a:pt x="1623815" y="96862"/>
                        <a:pt x="1615127" y="142796"/>
                      </a:cubicBezTo>
                      <a:cubicBezTo>
                        <a:pt x="1576315" y="348322"/>
                        <a:pt x="1497195" y="536116"/>
                        <a:pt x="1362883" y="698130"/>
                      </a:cubicBezTo>
                      <a:cubicBezTo>
                        <a:pt x="1236477" y="850530"/>
                        <a:pt x="1080445" y="957993"/>
                        <a:pt x="885458" y="1003856"/>
                      </a:cubicBezTo>
                      <a:cubicBezTo>
                        <a:pt x="863097" y="1009126"/>
                        <a:pt x="840308" y="1012900"/>
                        <a:pt x="816878" y="1017600"/>
                      </a:cubicBezTo>
                      <a:cubicBezTo>
                        <a:pt x="816878" y="1237370"/>
                        <a:pt x="816878" y="1455786"/>
                        <a:pt x="816878" y="1676695"/>
                      </a:cubicBezTo>
                      <a:cubicBezTo>
                        <a:pt x="952400" y="1676695"/>
                        <a:pt x="1086854" y="1676695"/>
                        <a:pt x="1223088" y="1676695"/>
                      </a:cubicBezTo>
                      <a:cubicBezTo>
                        <a:pt x="1223088" y="1732242"/>
                        <a:pt x="1223088" y="1785298"/>
                        <a:pt x="1223088" y="1840418"/>
                      </a:cubicBezTo>
                      <a:cubicBezTo>
                        <a:pt x="884034" y="1840418"/>
                        <a:pt x="545122" y="1840418"/>
                        <a:pt x="203931" y="1840418"/>
                      </a:cubicBezTo>
                      <a:cubicBezTo>
                        <a:pt x="203931" y="1787790"/>
                        <a:pt x="203931" y="1734806"/>
                        <a:pt x="203931" y="1677977"/>
                      </a:cubicBezTo>
                      <a:cubicBezTo>
                        <a:pt x="337673" y="1677977"/>
                        <a:pt x="472696" y="1677977"/>
                        <a:pt x="610141" y="1677977"/>
                      </a:cubicBezTo>
                      <a:cubicBezTo>
                        <a:pt x="610141" y="1663805"/>
                        <a:pt x="610141" y="1653336"/>
                        <a:pt x="610141" y="1642796"/>
                      </a:cubicBezTo>
                      <a:cubicBezTo>
                        <a:pt x="610141" y="1446314"/>
                        <a:pt x="609500" y="1249832"/>
                        <a:pt x="610853" y="1053350"/>
                      </a:cubicBezTo>
                      <a:cubicBezTo>
                        <a:pt x="611067" y="1024651"/>
                        <a:pt x="604017" y="1015037"/>
                        <a:pt x="574534" y="1009696"/>
                      </a:cubicBezTo>
                      <a:cubicBezTo>
                        <a:pt x="401624" y="978361"/>
                        <a:pt x="255776" y="894541"/>
                        <a:pt x="133642" y="769915"/>
                      </a:cubicBezTo>
                      <a:cubicBezTo>
                        <a:pt x="89489" y="724907"/>
                        <a:pt x="52172" y="673205"/>
                        <a:pt x="10939" y="625206"/>
                      </a:cubicBezTo>
                      <a:cubicBezTo>
                        <a:pt x="-3518" y="608328"/>
                        <a:pt x="-3162" y="595082"/>
                        <a:pt x="9158" y="576139"/>
                      </a:cubicBezTo>
                      <a:cubicBezTo>
                        <a:pt x="80231" y="467251"/>
                        <a:pt x="149808" y="357366"/>
                        <a:pt x="219883" y="247767"/>
                      </a:cubicBezTo>
                      <a:cubicBezTo>
                        <a:pt x="224583" y="240432"/>
                        <a:pt x="229070" y="232954"/>
                        <a:pt x="235195" y="222984"/>
                      </a:cubicBezTo>
                      <a:close/>
                    </a:path>
                  </a:pathLst>
                </a:custGeom>
                <a:grpFill/>
                <a:ln w="7121"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AEEC9C9-EBBB-4743-83CD-6E4774D80678}"/>
                    </a:ext>
                  </a:extLst>
                </p:cNvPr>
                <p:cNvSpPr/>
                <p:nvPr/>
              </p:nvSpPr>
              <p:spPr>
                <a:xfrm>
                  <a:off x="3011631" y="5625376"/>
                  <a:ext cx="158530" cy="244390"/>
                </a:xfrm>
                <a:custGeom>
                  <a:avLst/>
                  <a:gdLst>
                    <a:gd name="connsiteX0" fmla="*/ 188648 w 322674"/>
                    <a:gd name="connsiteY0" fmla="*/ 237644 h 497436"/>
                    <a:gd name="connsiteX1" fmla="*/ 286783 w 322674"/>
                    <a:gd name="connsiteY1" fmla="*/ 273822 h 497436"/>
                    <a:gd name="connsiteX2" fmla="*/ 143498 w 322674"/>
                    <a:gd name="connsiteY2" fmla="*/ 497436 h 497436"/>
                    <a:gd name="connsiteX3" fmla="*/ 0 w 322674"/>
                    <a:gd name="connsiteY3" fmla="*/ 0 h 497436"/>
                    <a:gd name="connsiteX4" fmla="*/ 322675 w 322674"/>
                    <a:gd name="connsiteY4" fmla="*/ 0 h 497436"/>
                    <a:gd name="connsiteX5" fmla="*/ 188648 w 322674"/>
                    <a:gd name="connsiteY5" fmla="*/ 237644 h 49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2674" h="497436">
                      <a:moveTo>
                        <a:pt x="188648" y="237644"/>
                      </a:moveTo>
                      <a:cubicBezTo>
                        <a:pt x="221479" y="249751"/>
                        <a:pt x="252884" y="261359"/>
                        <a:pt x="286783" y="273822"/>
                      </a:cubicBezTo>
                      <a:cubicBezTo>
                        <a:pt x="238784" y="348668"/>
                        <a:pt x="191924" y="421806"/>
                        <a:pt x="143498" y="497436"/>
                      </a:cubicBezTo>
                      <a:cubicBezTo>
                        <a:pt x="61672" y="339695"/>
                        <a:pt x="14029" y="175901"/>
                        <a:pt x="0" y="0"/>
                      </a:cubicBezTo>
                      <a:cubicBezTo>
                        <a:pt x="107463" y="0"/>
                        <a:pt x="213146" y="0"/>
                        <a:pt x="322675" y="0"/>
                      </a:cubicBezTo>
                      <a:cubicBezTo>
                        <a:pt x="277810" y="79476"/>
                        <a:pt x="233656" y="157812"/>
                        <a:pt x="188648" y="237644"/>
                      </a:cubicBezTo>
                      <a:close/>
                    </a:path>
                  </a:pathLst>
                </a:custGeom>
                <a:grpFill/>
                <a:ln w="7121" cap="flat">
                  <a:noFill/>
                  <a:prstDash val="solid"/>
                  <a:miter/>
                </a:ln>
              </p:spPr>
              <p:txBody>
                <a:bodyPr rtlCol="0" anchor="ctr"/>
                <a:lstStyle/>
                <a:p>
                  <a:endParaRPr lang="en-US"/>
                </a:p>
              </p:txBody>
            </p:sp>
          </p:grpSp>
          <p:grpSp>
            <p:nvGrpSpPr>
              <p:cNvPr id="209" name="Group 208">
                <a:extLst>
                  <a:ext uri="{FF2B5EF4-FFF2-40B4-BE49-F238E27FC236}">
                    <a16:creationId xmlns:a16="http://schemas.microsoft.com/office/drawing/2014/main" id="{F87285F3-6750-4B8C-96FF-F20EC3BCBB0F}"/>
                  </a:ext>
                </a:extLst>
              </p:cNvPr>
              <p:cNvGrpSpPr/>
              <p:nvPr/>
            </p:nvGrpSpPr>
            <p:grpSpPr>
              <a:xfrm rot="180000">
                <a:off x="3436688" y="2387558"/>
                <a:ext cx="317019" cy="316951"/>
                <a:chOff x="4425527" y="5247366"/>
                <a:chExt cx="1610878" cy="1610528"/>
              </a:xfrm>
              <a:solidFill>
                <a:schemeClr val="accent5">
                  <a:lumMod val="50000"/>
                </a:schemeClr>
              </a:solidFill>
            </p:grpSpPr>
            <p:sp>
              <p:nvSpPr>
                <p:cNvPr id="211" name="Freeform: Shape 210">
                  <a:extLst>
                    <a:ext uri="{FF2B5EF4-FFF2-40B4-BE49-F238E27FC236}">
                      <a16:creationId xmlns:a16="http://schemas.microsoft.com/office/drawing/2014/main" id="{BE41F24D-8997-4B32-962C-22D98BBF61AD}"/>
                    </a:ext>
                  </a:extLst>
                </p:cNvPr>
                <p:cNvSpPr/>
                <p:nvPr/>
              </p:nvSpPr>
              <p:spPr>
                <a:xfrm>
                  <a:off x="4425527" y="5247366"/>
                  <a:ext cx="1610878" cy="1610528"/>
                </a:xfrm>
                <a:custGeom>
                  <a:avLst/>
                  <a:gdLst>
                    <a:gd name="connsiteX0" fmla="*/ 0 w 3278807"/>
                    <a:gd name="connsiteY0" fmla="*/ 3278095 h 3278095"/>
                    <a:gd name="connsiteX1" fmla="*/ 0 w 3278807"/>
                    <a:gd name="connsiteY1" fmla="*/ 0 h 3278095"/>
                    <a:gd name="connsiteX2" fmla="*/ 3278808 w 3278807"/>
                    <a:gd name="connsiteY2" fmla="*/ 0 h 3278095"/>
                    <a:gd name="connsiteX3" fmla="*/ 3278808 w 3278807"/>
                    <a:gd name="connsiteY3" fmla="*/ 3278095 h 3278095"/>
                    <a:gd name="connsiteX4" fmla="*/ 0 w 3278807"/>
                    <a:gd name="connsiteY4" fmla="*/ 3278095 h 3278095"/>
                    <a:gd name="connsiteX5" fmla="*/ 162726 w 3278807"/>
                    <a:gd name="connsiteY5" fmla="*/ 3114016 h 3278095"/>
                    <a:gd name="connsiteX6" fmla="*/ 3114444 w 3278807"/>
                    <a:gd name="connsiteY6" fmla="*/ 3114016 h 3278095"/>
                    <a:gd name="connsiteX7" fmla="*/ 3114444 w 3278807"/>
                    <a:gd name="connsiteY7" fmla="*/ 163011 h 3278095"/>
                    <a:gd name="connsiteX8" fmla="*/ 162726 w 3278807"/>
                    <a:gd name="connsiteY8" fmla="*/ 163011 h 3278095"/>
                    <a:gd name="connsiteX9" fmla="*/ 162726 w 3278807"/>
                    <a:gd name="connsiteY9" fmla="*/ 3114016 h 327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78807" h="3278095">
                      <a:moveTo>
                        <a:pt x="0" y="3278095"/>
                      </a:moveTo>
                      <a:cubicBezTo>
                        <a:pt x="0" y="2185516"/>
                        <a:pt x="0" y="1093719"/>
                        <a:pt x="0" y="0"/>
                      </a:cubicBezTo>
                      <a:cubicBezTo>
                        <a:pt x="1092438" y="0"/>
                        <a:pt x="2184875" y="0"/>
                        <a:pt x="3278808" y="0"/>
                      </a:cubicBezTo>
                      <a:cubicBezTo>
                        <a:pt x="3278808" y="1092509"/>
                        <a:pt x="3278808" y="2184305"/>
                        <a:pt x="3278808" y="3278095"/>
                      </a:cubicBezTo>
                      <a:cubicBezTo>
                        <a:pt x="2186370" y="3278095"/>
                        <a:pt x="1093933" y="3278095"/>
                        <a:pt x="0" y="3278095"/>
                      </a:cubicBezTo>
                      <a:close/>
                      <a:moveTo>
                        <a:pt x="162726" y="3114016"/>
                      </a:moveTo>
                      <a:cubicBezTo>
                        <a:pt x="1148270" y="3114016"/>
                        <a:pt x="2131891" y="3114016"/>
                        <a:pt x="3114444" y="3114016"/>
                      </a:cubicBezTo>
                      <a:cubicBezTo>
                        <a:pt x="3114444" y="2129042"/>
                        <a:pt x="3114444" y="1146133"/>
                        <a:pt x="3114444" y="163011"/>
                      </a:cubicBezTo>
                      <a:cubicBezTo>
                        <a:pt x="2129612" y="163011"/>
                        <a:pt x="1146775" y="163011"/>
                        <a:pt x="162726" y="163011"/>
                      </a:cubicBezTo>
                      <a:cubicBezTo>
                        <a:pt x="162726" y="1146988"/>
                        <a:pt x="162726" y="2129185"/>
                        <a:pt x="162726" y="3114016"/>
                      </a:cubicBezTo>
                      <a:close/>
                    </a:path>
                  </a:pathLst>
                </a:custGeom>
                <a:grpFill/>
                <a:ln w="7121"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7305746-FD66-455B-879A-3BD78FC2297C}"/>
                    </a:ext>
                  </a:extLst>
                </p:cNvPr>
                <p:cNvSpPr/>
                <p:nvPr/>
              </p:nvSpPr>
              <p:spPr>
                <a:xfrm>
                  <a:off x="4745421" y="5548857"/>
                  <a:ext cx="1005028" cy="1024172"/>
                </a:xfrm>
                <a:custGeom>
                  <a:avLst/>
                  <a:gdLst>
                    <a:gd name="connsiteX0" fmla="*/ 510255 w 2045649"/>
                    <a:gd name="connsiteY0" fmla="*/ 897451 h 2084615"/>
                    <a:gd name="connsiteX1" fmla="*/ 375445 w 2045649"/>
                    <a:gd name="connsiteY1" fmla="*/ 810925 h 2084615"/>
                    <a:gd name="connsiteX2" fmla="*/ 61316 w 2045649"/>
                    <a:gd name="connsiteY2" fmla="*/ 841547 h 2084615"/>
                    <a:gd name="connsiteX3" fmla="*/ 0 w 2045649"/>
                    <a:gd name="connsiteY3" fmla="*/ 891326 h 2084615"/>
                    <a:gd name="connsiteX4" fmla="*/ 23786 w 2045649"/>
                    <a:gd name="connsiteY4" fmla="*/ 774035 h 2084615"/>
                    <a:gd name="connsiteX5" fmla="*/ 302023 w 2045649"/>
                    <a:gd name="connsiteY5" fmla="*/ 412762 h 2084615"/>
                    <a:gd name="connsiteX6" fmla="*/ 789917 w 2045649"/>
                    <a:gd name="connsiteY6" fmla="*/ 222689 h 2084615"/>
                    <a:gd name="connsiteX7" fmla="*/ 940536 w 2045649"/>
                    <a:gd name="connsiteY7" fmla="*/ 202891 h 2084615"/>
                    <a:gd name="connsiteX8" fmla="*/ 940536 w 2045649"/>
                    <a:gd name="connsiteY8" fmla="*/ 0 h 2084615"/>
                    <a:gd name="connsiteX9" fmla="*/ 1105612 w 2045649"/>
                    <a:gd name="connsiteY9" fmla="*/ 0 h 2084615"/>
                    <a:gd name="connsiteX10" fmla="*/ 1105612 w 2045649"/>
                    <a:gd name="connsiteY10" fmla="*/ 200897 h 2084615"/>
                    <a:gd name="connsiteX11" fmla="*/ 1319542 w 2045649"/>
                    <a:gd name="connsiteY11" fmla="*/ 234084 h 2084615"/>
                    <a:gd name="connsiteX12" fmla="*/ 1867612 w 2045649"/>
                    <a:gd name="connsiteY12" fmla="*/ 514813 h 2084615"/>
                    <a:gd name="connsiteX13" fmla="*/ 2043371 w 2045649"/>
                    <a:gd name="connsiteY13" fmla="*/ 860775 h 2084615"/>
                    <a:gd name="connsiteX14" fmla="*/ 2045650 w 2045649"/>
                    <a:gd name="connsiteY14" fmla="*/ 895030 h 2084615"/>
                    <a:gd name="connsiteX15" fmla="*/ 1838486 w 2045649"/>
                    <a:gd name="connsiteY15" fmla="*/ 798106 h 2084615"/>
                    <a:gd name="connsiteX16" fmla="*/ 1608889 w 2045649"/>
                    <a:gd name="connsiteY16" fmla="*/ 833144 h 2084615"/>
                    <a:gd name="connsiteX17" fmla="*/ 1536107 w 2045649"/>
                    <a:gd name="connsiteY17" fmla="*/ 905142 h 2084615"/>
                    <a:gd name="connsiteX18" fmla="*/ 1391327 w 2045649"/>
                    <a:gd name="connsiteY18" fmla="*/ 808717 h 2084615"/>
                    <a:gd name="connsiteX19" fmla="*/ 1137944 w 2045649"/>
                    <a:gd name="connsiteY19" fmla="*/ 816622 h 2084615"/>
                    <a:gd name="connsiteX20" fmla="*/ 1106039 w 2045649"/>
                    <a:gd name="connsiteY20" fmla="*/ 858781 h 2084615"/>
                    <a:gd name="connsiteX21" fmla="*/ 1106752 w 2045649"/>
                    <a:gd name="connsiteY21" fmla="*/ 1825880 h 2084615"/>
                    <a:gd name="connsiteX22" fmla="*/ 905712 w 2045649"/>
                    <a:gd name="connsiteY22" fmla="*/ 2079690 h 2084615"/>
                    <a:gd name="connsiteX23" fmla="*/ 619570 w 2045649"/>
                    <a:gd name="connsiteY23" fmla="*/ 1878508 h 2084615"/>
                    <a:gd name="connsiteX24" fmla="*/ 613018 w 2045649"/>
                    <a:gd name="connsiteY24" fmla="*/ 1799958 h 2084615"/>
                    <a:gd name="connsiteX25" fmla="*/ 779875 w 2045649"/>
                    <a:gd name="connsiteY25" fmla="*/ 1799958 h 2084615"/>
                    <a:gd name="connsiteX26" fmla="*/ 779875 w 2045649"/>
                    <a:gd name="connsiteY26" fmla="*/ 1835921 h 2084615"/>
                    <a:gd name="connsiteX27" fmla="*/ 860918 w 2045649"/>
                    <a:gd name="connsiteY27" fmla="*/ 1920881 h 2084615"/>
                    <a:gd name="connsiteX28" fmla="*/ 941604 w 2045649"/>
                    <a:gd name="connsiteY28" fmla="*/ 1835494 h 2084615"/>
                    <a:gd name="connsiteX29" fmla="*/ 941747 w 2045649"/>
                    <a:gd name="connsiteY29" fmla="*/ 924655 h 2084615"/>
                    <a:gd name="connsiteX30" fmla="*/ 941035 w 2045649"/>
                    <a:gd name="connsiteY30" fmla="*/ 844324 h 2084615"/>
                    <a:gd name="connsiteX31" fmla="*/ 926934 w 2045649"/>
                    <a:gd name="connsiteY31" fmla="*/ 823316 h 2084615"/>
                    <a:gd name="connsiteX32" fmla="*/ 565376 w 2045649"/>
                    <a:gd name="connsiteY32" fmla="*/ 845749 h 2084615"/>
                    <a:gd name="connsiteX33" fmla="*/ 510255 w 2045649"/>
                    <a:gd name="connsiteY33" fmla="*/ 897451 h 2084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45649" h="2084615">
                      <a:moveTo>
                        <a:pt x="510255" y="897451"/>
                      </a:moveTo>
                      <a:cubicBezTo>
                        <a:pt x="484832" y="844182"/>
                        <a:pt x="431563" y="824527"/>
                        <a:pt x="375445" y="810925"/>
                      </a:cubicBezTo>
                      <a:cubicBezTo>
                        <a:pt x="267483" y="784718"/>
                        <a:pt x="161445" y="788634"/>
                        <a:pt x="61316" y="841547"/>
                      </a:cubicBezTo>
                      <a:cubicBezTo>
                        <a:pt x="40094" y="852728"/>
                        <a:pt x="23216" y="872169"/>
                        <a:pt x="0" y="891326"/>
                      </a:cubicBezTo>
                      <a:cubicBezTo>
                        <a:pt x="7905" y="851303"/>
                        <a:pt x="12676" y="811708"/>
                        <a:pt x="23786" y="774035"/>
                      </a:cubicBezTo>
                      <a:cubicBezTo>
                        <a:pt x="69862" y="618146"/>
                        <a:pt x="171700" y="503846"/>
                        <a:pt x="302023" y="412762"/>
                      </a:cubicBezTo>
                      <a:cubicBezTo>
                        <a:pt x="449081" y="310070"/>
                        <a:pt x="613660" y="250748"/>
                        <a:pt x="789917" y="222689"/>
                      </a:cubicBezTo>
                      <a:cubicBezTo>
                        <a:pt x="839055" y="214855"/>
                        <a:pt x="888549" y="209657"/>
                        <a:pt x="940536" y="202891"/>
                      </a:cubicBezTo>
                      <a:cubicBezTo>
                        <a:pt x="940536" y="137089"/>
                        <a:pt x="940536" y="69648"/>
                        <a:pt x="940536" y="0"/>
                      </a:cubicBezTo>
                      <a:cubicBezTo>
                        <a:pt x="996013" y="0"/>
                        <a:pt x="1049068" y="0"/>
                        <a:pt x="1105612" y="0"/>
                      </a:cubicBezTo>
                      <a:cubicBezTo>
                        <a:pt x="1105612" y="67013"/>
                        <a:pt x="1105612" y="135166"/>
                        <a:pt x="1105612" y="200897"/>
                      </a:cubicBezTo>
                      <a:cubicBezTo>
                        <a:pt x="1179462" y="212149"/>
                        <a:pt x="1250250" y="219413"/>
                        <a:pt x="1319542" y="234084"/>
                      </a:cubicBezTo>
                      <a:cubicBezTo>
                        <a:pt x="1527276" y="277952"/>
                        <a:pt x="1715568" y="361985"/>
                        <a:pt x="1867612" y="514813"/>
                      </a:cubicBezTo>
                      <a:cubicBezTo>
                        <a:pt x="1963183" y="610882"/>
                        <a:pt x="2025709" y="724683"/>
                        <a:pt x="2043371" y="860775"/>
                      </a:cubicBezTo>
                      <a:cubicBezTo>
                        <a:pt x="2044653" y="870460"/>
                        <a:pt x="2044653" y="880288"/>
                        <a:pt x="2045650" y="895030"/>
                      </a:cubicBezTo>
                      <a:cubicBezTo>
                        <a:pt x="1992666" y="821749"/>
                        <a:pt x="1915896" y="806652"/>
                        <a:pt x="1838486" y="798106"/>
                      </a:cubicBezTo>
                      <a:cubicBezTo>
                        <a:pt x="1759722" y="789418"/>
                        <a:pt x="1681813" y="798675"/>
                        <a:pt x="1608889" y="833144"/>
                      </a:cubicBezTo>
                      <a:cubicBezTo>
                        <a:pt x="1577127" y="848170"/>
                        <a:pt x="1548783" y="867611"/>
                        <a:pt x="1536107" y="905142"/>
                      </a:cubicBezTo>
                      <a:cubicBezTo>
                        <a:pt x="1506410" y="841048"/>
                        <a:pt x="1449011" y="822746"/>
                        <a:pt x="1391327" y="808717"/>
                      </a:cubicBezTo>
                      <a:cubicBezTo>
                        <a:pt x="1306724" y="788136"/>
                        <a:pt x="1221906" y="791412"/>
                        <a:pt x="1137944" y="816622"/>
                      </a:cubicBezTo>
                      <a:cubicBezTo>
                        <a:pt x="1115440" y="823387"/>
                        <a:pt x="1105897" y="832431"/>
                        <a:pt x="1106039" y="858781"/>
                      </a:cubicBezTo>
                      <a:cubicBezTo>
                        <a:pt x="1107250" y="1181171"/>
                        <a:pt x="1107037" y="1503490"/>
                        <a:pt x="1106752" y="1825880"/>
                      </a:cubicBezTo>
                      <a:cubicBezTo>
                        <a:pt x="1106681" y="1956204"/>
                        <a:pt x="1029982" y="2052415"/>
                        <a:pt x="905712" y="2079690"/>
                      </a:cubicBezTo>
                      <a:cubicBezTo>
                        <a:pt x="776243" y="2108105"/>
                        <a:pt x="636377" y="2009971"/>
                        <a:pt x="619570" y="1878508"/>
                      </a:cubicBezTo>
                      <a:cubicBezTo>
                        <a:pt x="616295" y="1853155"/>
                        <a:pt x="615297" y="1827447"/>
                        <a:pt x="613018" y="1799958"/>
                      </a:cubicBezTo>
                      <a:cubicBezTo>
                        <a:pt x="669634" y="1799958"/>
                        <a:pt x="722761" y="1799958"/>
                        <a:pt x="779875" y="1799958"/>
                      </a:cubicBezTo>
                      <a:cubicBezTo>
                        <a:pt x="779875" y="1811779"/>
                        <a:pt x="779733" y="1823815"/>
                        <a:pt x="779875" y="1835921"/>
                      </a:cubicBezTo>
                      <a:cubicBezTo>
                        <a:pt x="780658" y="1884704"/>
                        <a:pt x="815340" y="1921023"/>
                        <a:pt x="860918" y="1920881"/>
                      </a:cubicBezTo>
                      <a:cubicBezTo>
                        <a:pt x="906353" y="1920738"/>
                        <a:pt x="941533" y="1884205"/>
                        <a:pt x="941604" y="1835494"/>
                      </a:cubicBezTo>
                      <a:cubicBezTo>
                        <a:pt x="941818" y="1531905"/>
                        <a:pt x="941747" y="1228244"/>
                        <a:pt x="941747" y="924655"/>
                      </a:cubicBezTo>
                      <a:cubicBezTo>
                        <a:pt x="941747" y="897878"/>
                        <a:pt x="942744" y="871030"/>
                        <a:pt x="941035" y="844324"/>
                      </a:cubicBezTo>
                      <a:cubicBezTo>
                        <a:pt x="940536" y="836847"/>
                        <a:pt x="933486" y="825452"/>
                        <a:pt x="926934" y="823316"/>
                      </a:cubicBezTo>
                      <a:cubicBezTo>
                        <a:pt x="803590" y="782367"/>
                        <a:pt x="681812" y="781940"/>
                        <a:pt x="565376" y="845749"/>
                      </a:cubicBezTo>
                      <a:cubicBezTo>
                        <a:pt x="544011" y="857499"/>
                        <a:pt x="528558" y="879861"/>
                        <a:pt x="510255" y="897451"/>
                      </a:cubicBezTo>
                      <a:close/>
                    </a:path>
                  </a:pathLst>
                </a:custGeom>
                <a:grpFill/>
                <a:ln w="7121" cap="flat">
                  <a:noFill/>
                  <a:prstDash val="solid"/>
                  <a:miter/>
                </a:ln>
              </p:spPr>
              <p:txBody>
                <a:bodyPr rtlCol="0" anchor="ctr"/>
                <a:lstStyle/>
                <a:p>
                  <a:endParaRPr lang="en-US"/>
                </a:p>
              </p:txBody>
            </p:sp>
          </p:grpSp>
          <p:sp>
            <p:nvSpPr>
              <p:cNvPr id="210" name="Freeform: Shape 209">
                <a:extLst>
                  <a:ext uri="{FF2B5EF4-FFF2-40B4-BE49-F238E27FC236}">
                    <a16:creationId xmlns:a16="http://schemas.microsoft.com/office/drawing/2014/main" id="{97535A45-05C8-41DF-BECD-EC40CC029E7B}"/>
                  </a:ext>
                </a:extLst>
              </p:cNvPr>
              <p:cNvSpPr/>
              <p:nvPr/>
            </p:nvSpPr>
            <p:spPr>
              <a:xfrm flipH="1">
                <a:off x="3265461" y="333472"/>
                <a:ext cx="2110218" cy="449209"/>
              </a:xfrm>
              <a:custGeom>
                <a:avLst/>
                <a:gdLst>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0 w 1343109"/>
                  <a:gd name="connsiteY5"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14160 w 1343109"/>
                  <a:gd name="connsiteY5" fmla="*/ 127506 h 170941"/>
                  <a:gd name="connsiteX6" fmla="*/ 0 w 1343109"/>
                  <a:gd name="connsiteY6" fmla="*/ 170941 h 170941"/>
                  <a:gd name="connsiteX0" fmla="*/ 0 w 1343109"/>
                  <a:gd name="connsiteY0" fmla="*/ 170941 h 170941"/>
                  <a:gd name="connsiteX1" fmla="*/ 2713 w 1343109"/>
                  <a:gd name="connsiteY1" fmla="*/ 54267 h 170941"/>
                  <a:gd name="connsiteX2" fmla="*/ 1307836 w 1343109"/>
                  <a:gd name="connsiteY2" fmla="*/ 0 h 170941"/>
                  <a:gd name="connsiteX3" fmla="*/ 1343109 w 1343109"/>
                  <a:gd name="connsiteY3" fmla="*/ 32560 h 170941"/>
                  <a:gd name="connsiteX4" fmla="*/ 32560 w 1343109"/>
                  <a:gd name="connsiteY4" fmla="*/ 86827 h 170941"/>
                  <a:gd name="connsiteX5" fmla="*/ 23685 w 1343109"/>
                  <a:gd name="connsiteY5" fmla="*/ 163225 h 170941"/>
                  <a:gd name="connsiteX6" fmla="*/ 0 w 1343109"/>
                  <a:gd name="connsiteY6" fmla="*/ 170941 h 170941"/>
                  <a:gd name="connsiteX0" fmla="*/ 0 w 1355015"/>
                  <a:gd name="connsiteY0" fmla="*/ 137603 h 163225"/>
                  <a:gd name="connsiteX1" fmla="*/ 14619 w 1355015"/>
                  <a:gd name="connsiteY1" fmla="*/ 54267 h 163225"/>
                  <a:gd name="connsiteX2" fmla="*/ 1319742 w 1355015"/>
                  <a:gd name="connsiteY2" fmla="*/ 0 h 163225"/>
                  <a:gd name="connsiteX3" fmla="*/ 1355015 w 1355015"/>
                  <a:gd name="connsiteY3" fmla="*/ 32560 h 163225"/>
                  <a:gd name="connsiteX4" fmla="*/ 44466 w 1355015"/>
                  <a:gd name="connsiteY4" fmla="*/ 86827 h 163225"/>
                  <a:gd name="connsiteX5" fmla="*/ 35591 w 1355015"/>
                  <a:gd name="connsiteY5" fmla="*/ 163225 h 163225"/>
                  <a:gd name="connsiteX6" fmla="*/ 0 w 1355015"/>
                  <a:gd name="connsiteY6" fmla="*/ 137603 h 163225"/>
                  <a:gd name="connsiteX0" fmla="*/ 0 w 1350252"/>
                  <a:gd name="connsiteY0" fmla="*/ 144747 h 163225"/>
                  <a:gd name="connsiteX1" fmla="*/ 9856 w 1350252"/>
                  <a:gd name="connsiteY1" fmla="*/ 54267 h 163225"/>
                  <a:gd name="connsiteX2" fmla="*/ 1314979 w 1350252"/>
                  <a:gd name="connsiteY2" fmla="*/ 0 h 163225"/>
                  <a:gd name="connsiteX3" fmla="*/ 1350252 w 1350252"/>
                  <a:gd name="connsiteY3" fmla="*/ 32560 h 163225"/>
                  <a:gd name="connsiteX4" fmla="*/ 39703 w 1350252"/>
                  <a:gd name="connsiteY4" fmla="*/ 86827 h 163225"/>
                  <a:gd name="connsiteX5" fmla="*/ 30828 w 1350252"/>
                  <a:gd name="connsiteY5" fmla="*/ 163225 h 163225"/>
                  <a:gd name="connsiteX6" fmla="*/ 0 w 1350252"/>
                  <a:gd name="connsiteY6" fmla="*/ 144747 h 163225"/>
                  <a:gd name="connsiteX0" fmla="*/ 0 w 1350252"/>
                  <a:gd name="connsiteY0" fmla="*/ 144747 h 167987"/>
                  <a:gd name="connsiteX1" fmla="*/ 9856 w 1350252"/>
                  <a:gd name="connsiteY1" fmla="*/ 54267 h 167987"/>
                  <a:gd name="connsiteX2" fmla="*/ 1314979 w 1350252"/>
                  <a:gd name="connsiteY2" fmla="*/ 0 h 167987"/>
                  <a:gd name="connsiteX3" fmla="*/ 1350252 w 1350252"/>
                  <a:gd name="connsiteY3" fmla="*/ 32560 h 167987"/>
                  <a:gd name="connsiteX4" fmla="*/ 39703 w 1350252"/>
                  <a:gd name="connsiteY4" fmla="*/ 86827 h 167987"/>
                  <a:gd name="connsiteX5" fmla="*/ 37972 w 1350252"/>
                  <a:gd name="connsiteY5" fmla="*/ 167987 h 167987"/>
                  <a:gd name="connsiteX6" fmla="*/ 0 w 1350252"/>
                  <a:gd name="connsiteY6" fmla="*/ 144747 h 167987"/>
                  <a:gd name="connsiteX0" fmla="*/ 0 w 1343108"/>
                  <a:gd name="connsiteY0" fmla="*/ 137604 h 167987"/>
                  <a:gd name="connsiteX1" fmla="*/ 2712 w 1343108"/>
                  <a:gd name="connsiteY1" fmla="*/ 54267 h 167987"/>
                  <a:gd name="connsiteX2" fmla="*/ 1307835 w 1343108"/>
                  <a:gd name="connsiteY2" fmla="*/ 0 h 167987"/>
                  <a:gd name="connsiteX3" fmla="*/ 1343108 w 1343108"/>
                  <a:gd name="connsiteY3" fmla="*/ 32560 h 167987"/>
                  <a:gd name="connsiteX4" fmla="*/ 32559 w 1343108"/>
                  <a:gd name="connsiteY4" fmla="*/ 86827 h 167987"/>
                  <a:gd name="connsiteX5" fmla="*/ 30828 w 1343108"/>
                  <a:gd name="connsiteY5" fmla="*/ 167987 h 167987"/>
                  <a:gd name="connsiteX6" fmla="*/ 0 w 1343108"/>
                  <a:gd name="connsiteY6" fmla="*/ 137604 h 167987"/>
                  <a:gd name="connsiteX0" fmla="*/ 0 w 1350252"/>
                  <a:gd name="connsiteY0" fmla="*/ 137604 h 167987"/>
                  <a:gd name="connsiteX1" fmla="*/ 2712 w 1350252"/>
                  <a:gd name="connsiteY1" fmla="*/ 54267 h 167987"/>
                  <a:gd name="connsiteX2" fmla="*/ 1307835 w 1350252"/>
                  <a:gd name="connsiteY2" fmla="*/ 0 h 167987"/>
                  <a:gd name="connsiteX3" fmla="*/ 1350252 w 1350252"/>
                  <a:gd name="connsiteY3" fmla="*/ 30178 h 167987"/>
                  <a:gd name="connsiteX4" fmla="*/ 32559 w 1350252"/>
                  <a:gd name="connsiteY4" fmla="*/ 86827 h 167987"/>
                  <a:gd name="connsiteX5" fmla="*/ 30828 w 1350252"/>
                  <a:gd name="connsiteY5" fmla="*/ 167987 h 167987"/>
                  <a:gd name="connsiteX6" fmla="*/ 0 w 1350252"/>
                  <a:gd name="connsiteY6" fmla="*/ 137604 h 167987"/>
                  <a:gd name="connsiteX0" fmla="*/ 0 w 1355015"/>
                  <a:gd name="connsiteY0" fmla="*/ 189991 h 189991"/>
                  <a:gd name="connsiteX1" fmla="*/ 7475 w 1355015"/>
                  <a:gd name="connsiteY1" fmla="*/ 54267 h 189991"/>
                  <a:gd name="connsiteX2" fmla="*/ 1312598 w 1355015"/>
                  <a:gd name="connsiteY2" fmla="*/ 0 h 189991"/>
                  <a:gd name="connsiteX3" fmla="*/ 1355015 w 1355015"/>
                  <a:gd name="connsiteY3" fmla="*/ 30178 h 189991"/>
                  <a:gd name="connsiteX4" fmla="*/ 37322 w 1355015"/>
                  <a:gd name="connsiteY4" fmla="*/ 86827 h 189991"/>
                  <a:gd name="connsiteX5" fmla="*/ 35591 w 1355015"/>
                  <a:gd name="connsiteY5" fmla="*/ 167987 h 189991"/>
                  <a:gd name="connsiteX6" fmla="*/ 0 w 1355015"/>
                  <a:gd name="connsiteY6" fmla="*/ 189991 h 189991"/>
                  <a:gd name="connsiteX0" fmla="*/ 0 w 1355015"/>
                  <a:gd name="connsiteY0" fmla="*/ 189991 h 215612"/>
                  <a:gd name="connsiteX1" fmla="*/ 7475 w 1355015"/>
                  <a:gd name="connsiteY1" fmla="*/ 54267 h 215612"/>
                  <a:gd name="connsiteX2" fmla="*/ 1312598 w 1355015"/>
                  <a:gd name="connsiteY2" fmla="*/ 0 h 215612"/>
                  <a:gd name="connsiteX3" fmla="*/ 1355015 w 1355015"/>
                  <a:gd name="connsiteY3" fmla="*/ 30178 h 215612"/>
                  <a:gd name="connsiteX4" fmla="*/ 37322 w 1355015"/>
                  <a:gd name="connsiteY4" fmla="*/ 86827 h 215612"/>
                  <a:gd name="connsiteX5" fmla="*/ 35591 w 1355015"/>
                  <a:gd name="connsiteY5" fmla="*/ 215612 h 215612"/>
                  <a:gd name="connsiteX6" fmla="*/ 0 w 1355015"/>
                  <a:gd name="connsiteY6" fmla="*/ 189991 h 215612"/>
                  <a:gd name="connsiteX0" fmla="*/ 2189 w 1347679"/>
                  <a:gd name="connsiteY0" fmla="*/ 185228 h 215612"/>
                  <a:gd name="connsiteX1" fmla="*/ 139 w 1347679"/>
                  <a:gd name="connsiteY1" fmla="*/ 54267 h 215612"/>
                  <a:gd name="connsiteX2" fmla="*/ 1305262 w 1347679"/>
                  <a:gd name="connsiteY2" fmla="*/ 0 h 215612"/>
                  <a:gd name="connsiteX3" fmla="*/ 1347679 w 1347679"/>
                  <a:gd name="connsiteY3" fmla="*/ 30178 h 215612"/>
                  <a:gd name="connsiteX4" fmla="*/ 29986 w 1347679"/>
                  <a:gd name="connsiteY4" fmla="*/ 86827 h 215612"/>
                  <a:gd name="connsiteX5" fmla="*/ 28255 w 1347679"/>
                  <a:gd name="connsiteY5" fmla="*/ 215612 h 215612"/>
                  <a:gd name="connsiteX6" fmla="*/ 2189 w 1347679"/>
                  <a:gd name="connsiteY6" fmla="*/ 185228 h 215612"/>
                  <a:gd name="connsiteX0" fmla="*/ 2189 w 1359882"/>
                  <a:gd name="connsiteY0" fmla="*/ 185228 h 215612"/>
                  <a:gd name="connsiteX1" fmla="*/ 139 w 1359882"/>
                  <a:gd name="connsiteY1" fmla="*/ 54267 h 215612"/>
                  <a:gd name="connsiteX2" fmla="*/ 1305262 w 1359882"/>
                  <a:gd name="connsiteY2" fmla="*/ 0 h 215612"/>
                  <a:gd name="connsiteX3" fmla="*/ 1359882 w 1359882"/>
                  <a:gd name="connsiteY3" fmla="*/ 46448 h 215612"/>
                  <a:gd name="connsiteX4" fmla="*/ 29986 w 1359882"/>
                  <a:gd name="connsiteY4" fmla="*/ 86827 h 215612"/>
                  <a:gd name="connsiteX5" fmla="*/ 28255 w 1359882"/>
                  <a:gd name="connsiteY5" fmla="*/ 215612 h 215612"/>
                  <a:gd name="connsiteX6" fmla="*/ 2189 w 1359882"/>
                  <a:gd name="connsiteY6" fmla="*/ 185228 h 215612"/>
                  <a:gd name="connsiteX0" fmla="*/ 2189 w 1359882"/>
                  <a:gd name="connsiteY0" fmla="*/ 173025 h 203409"/>
                  <a:gd name="connsiteX1" fmla="*/ 139 w 1359882"/>
                  <a:gd name="connsiteY1" fmla="*/ 42064 h 203409"/>
                  <a:gd name="connsiteX2" fmla="*/ 1313397 w 1359882"/>
                  <a:gd name="connsiteY2" fmla="*/ 0 h 203409"/>
                  <a:gd name="connsiteX3" fmla="*/ 1359882 w 1359882"/>
                  <a:gd name="connsiteY3" fmla="*/ 34245 h 203409"/>
                  <a:gd name="connsiteX4" fmla="*/ 29986 w 1359882"/>
                  <a:gd name="connsiteY4" fmla="*/ 74624 h 203409"/>
                  <a:gd name="connsiteX5" fmla="*/ 28255 w 1359882"/>
                  <a:gd name="connsiteY5" fmla="*/ 203409 h 203409"/>
                  <a:gd name="connsiteX6" fmla="*/ 2189 w 1359882"/>
                  <a:gd name="connsiteY6" fmla="*/ 173025 h 203409"/>
                  <a:gd name="connsiteX0" fmla="*/ 2189 w 1359882"/>
                  <a:gd name="connsiteY0" fmla="*/ 167823 h 198207"/>
                  <a:gd name="connsiteX1" fmla="*/ 139 w 1359882"/>
                  <a:gd name="connsiteY1" fmla="*/ 36862 h 198207"/>
                  <a:gd name="connsiteX2" fmla="*/ 989140 w 1359882"/>
                  <a:gd name="connsiteY2" fmla="*/ 0 h 198207"/>
                  <a:gd name="connsiteX3" fmla="*/ 1359882 w 1359882"/>
                  <a:gd name="connsiteY3" fmla="*/ 29043 h 198207"/>
                  <a:gd name="connsiteX4" fmla="*/ 29986 w 1359882"/>
                  <a:gd name="connsiteY4" fmla="*/ 69422 h 198207"/>
                  <a:gd name="connsiteX5" fmla="*/ 28255 w 1359882"/>
                  <a:gd name="connsiteY5" fmla="*/ 198207 h 198207"/>
                  <a:gd name="connsiteX6" fmla="*/ 2189 w 1359882"/>
                  <a:gd name="connsiteY6" fmla="*/ 167823 h 198207"/>
                  <a:gd name="connsiteX0" fmla="*/ 2189 w 1016551"/>
                  <a:gd name="connsiteY0" fmla="*/ 167823 h 198207"/>
                  <a:gd name="connsiteX1" fmla="*/ 139 w 1016551"/>
                  <a:gd name="connsiteY1" fmla="*/ 36862 h 198207"/>
                  <a:gd name="connsiteX2" fmla="*/ 989140 w 1016551"/>
                  <a:gd name="connsiteY2" fmla="*/ 0 h 198207"/>
                  <a:gd name="connsiteX3" fmla="*/ 1016551 w 1016551"/>
                  <a:gd name="connsiteY3" fmla="*/ 37713 h 198207"/>
                  <a:gd name="connsiteX4" fmla="*/ 29986 w 1016551"/>
                  <a:gd name="connsiteY4" fmla="*/ 69422 h 198207"/>
                  <a:gd name="connsiteX5" fmla="*/ 28255 w 1016551"/>
                  <a:gd name="connsiteY5" fmla="*/ 198207 h 198207"/>
                  <a:gd name="connsiteX6" fmla="*/ 2189 w 1016551"/>
                  <a:gd name="connsiteY6" fmla="*/ 167823 h 198207"/>
                  <a:gd name="connsiteX0" fmla="*/ 2189 w 1016551"/>
                  <a:gd name="connsiteY0" fmla="*/ 167823 h 198207"/>
                  <a:gd name="connsiteX1" fmla="*/ 139 w 1016551"/>
                  <a:gd name="connsiteY1" fmla="*/ 36862 h 198207"/>
                  <a:gd name="connsiteX2" fmla="*/ 989140 w 1016551"/>
                  <a:gd name="connsiteY2" fmla="*/ 0 h 198207"/>
                  <a:gd name="connsiteX3" fmla="*/ 1016551 w 1016551"/>
                  <a:gd name="connsiteY3" fmla="*/ 32511 h 198207"/>
                  <a:gd name="connsiteX4" fmla="*/ 29986 w 1016551"/>
                  <a:gd name="connsiteY4" fmla="*/ 69422 h 198207"/>
                  <a:gd name="connsiteX5" fmla="*/ 28255 w 1016551"/>
                  <a:gd name="connsiteY5" fmla="*/ 198207 h 198207"/>
                  <a:gd name="connsiteX6" fmla="*/ 2189 w 1016551"/>
                  <a:gd name="connsiteY6" fmla="*/ 167823 h 198207"/>
                  <a:gd name="connsiteX0" fmla="*/ 2189 w 1016551"/>
                  <a:gd name="connsiteY0" fmla="*/ 178227 h 208611"/>
                  <a:gd name="connsiteX1" fmla="*/ 139 w 1016551"/>
                  <a:gd name="connsiteY1" fmla="*/ 47266 h 208611"/>
                  <a:gd name="connsiteX2" fmla="*/ 973534 w 1016551"/>
                  <a:gd name="connsiteY2" fmla="*/ 0 h 208611"/>
                  <a:gd name="connsiteX3" fmla="*/ 1016551 w 1016551"/>
                  <a:gd name="connsiteY3" fmla="*/ 42915 h 208611"/>
                  <a:gd name="connsiteX4" fmla="*/ 29986 w 1016551"/>
                  <a:gd name="connsiteY4" fmla="*/ 79826 h 208611"/>
                  <a:gd name="connsiteX5" fmla="*/ 28255 w 1016551"/>
                  <a:gd name="connsiteY5" fmla="*/ 208611 h 208611"/>
                  <a:gd name="connsiteX6" fmla="*/ 2189 w 1016551"/>
                  <a:gd name="connsiteY6" fmla="*/ 178227 h 208611"/>
                  <a:gd name="connsiteX0" fmla="*/ 2189 w 1004413"/>
                  <a:gd name="connsiteY0" fmla="*/ 178227 h 208611"/>
                  <a:gd name="connsiteX1" fmla="*/ 139 w 1004413"/>
                  <a:gd name="connsiteY1" fmla="*/ 47266 h 208611"/>
                  <a:gd name="connsiteX2" fmla="*/ 973534 w 1004413"/>
                  <a:gd name="connsiteY2" fmla="*/ 0 h 208611"/>
                  <a:gd name="connsiteX3" fmla="*/ 1004413 w 1004413"/>
                  <a:gd name="connsiteY3" fmla="*/ 30777 h 208611"/>
                  <a:gd name="connsiteX4" fmla="*/ 29986 w 1004413"/>
                  <a:gd name="connsiteY4" fmla="*/ 79826 h 208611"/>
                  <a:gd name="connsiteX5" fmla="*/ 28255 w 1004413"/>
                  <a:gd name="connsiteY5" fmla="*/ 208611 h 208611"/>
                  <a:gd name="connsiteX6" fmla="*/ 2189 w 1004413"/>
                  <a:gd name="connsiteY6" fmla="*/ 178227 h 208611"/>
                  <a:gd name="connsiteX0" fmla="*/ 2189 w 1004413"/>
                  <a:gd name="connsiteY0" fmla="*/ 183429 h 213813"/>
                  <a:gd name="connsiteX1" fmla="*/ 139 w 1004413"/>
                  <a:gd name="connsiteY1" fmla="*/ 52468 h 213813"/>
                  <a:gd name="connsiteX2" fmla="*/ 968332 w 1004413"/>
                  <a:gd name="connsiteY2" fmla="*/ 0 h 213813"/>
                  <a:gd name="connsiteX3" fmla="*/ 1004413 w 1004413"/>
                  <a:gd name="connsiteY3" fmla="*/ 35979 h 213813"/>
                  <a:gd name="connsiteX4" fmla="*/ 29986 w 1004413"/>
                  <a:gd name="connsiteY4" fmla="*/ 85028 h 213813"/>
                  <a:gd name="connsiteX5" fmla="*/ 28255 w 1004413"/>
                  <a:gd name="connsiteY5" fmla="*/ 213813 h 213813"/>
                  <a:gd name="connsiteX6" fmla="*/ 2189 w 1004413"/>
                  <a:gd name="connsiteY6" fmla="*/ 183429 h 213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4413" h="213813">
                    <a:moveTo>
                      <a:pt x="2189" y="183429"/>
                    </a:moveTo>
                    <a:cubicBezTo>
                      <a:pt x="3093" y="144538"/>
                      <a:pt x="-765" y="91359"/>
                      <a:pt x="139" y="52468"/>
                    </a:cubicBezTo>
                    <a:lnTo>
                      <a:pt x="968332" y="0"/>
                    </a:lnTo>
                    <a:lnTo>
                      <a:pt x="1004413" y="35979"/>
                    </a:lnTo>
                    <a:lnTo>
                      <a:pt x="29986" y="85028"/>
                    </a:lnTo>
                    <a:lnTo>
                      <a:pt x="28255" y="213813"/>
                    </a:lnTo>
                    <a:lnTo>
                      <a:pt x="2189" y="183429"/>
                    </a:lnTo>
                    <a:close/>
                  </a:path>
                </a:pathLst>
              </a:custGeom>
              <a:solidFill>
                <a:schemeClr val="accent3">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1" name="Freeform: Shape 10">
            <a:extLst>
              <a:ext uri="{FF2B5EF4-FFF2-40B4-BE49-F238E27FC236}">
                <a16:creationId xmlns:a16="http://schemas.microsoft.com/office/drawing/2014/main" id="{A2BD8546-33D9-4120-95B7-6C446C50CE24}"/>
              </a:ext>
            </a:extLst>
          </p:cNvPr>
          <p:cNvSpPr/>
          <p:nvPr/>
        </p:nvSpPr>
        <p:spPr>
          <a:xfrm>
            <a:off x="2437945" y="835493"/>
            <a:ext cx="2086954" cy="5330781"/>
          </a:xfrm>
          <a:custGeom>
            <a:avLst/>
            <a:gdLst>
              <a:gd name="connsiteX0" fmla="*/ 95794 w 2090057"/>
              <a:gd name="connsiteY0" fmla="*/ 0 h 5364480"/>
              <a:gd name="connsiteX1" fmla="*/ 1924594 w 2090057"/>
              <a:gd name="connsiteY1" fmla="*/ 209005 h 5364480"/>
              <a:gd name="connsiteX2" fmla="*/ 2090057 w 2090057"/>
              <a:gd name="connsiteY2" fmla="*/ 374468 h 5364480"/>
              <a:gd name="connsiteX3" fmla="*/ 2011680 w 2090057"/>
              <a:gd name="connsiteY3" fmla="*/ 4789714 h 5364480"/>
              <a:gd name="connsiteX4" fmla="*/ 1828800 w 2090057"/>
              <a:gd name="connsiteY4" fmla="*/ 4972594 h 5364480"/>
              <a:gd name="connsiteX5" fmla="*/ 261257 w 2090057"/>
              <a:gd name="connsiteY5" fmla="*/ 5364480 h 5364480"/>
              <a:gd name="connsiteX6" fmla="*/ 104503 w 2090057"/>
              <a:gd name="connsiteY6" fmla="*/ 5225142 h 5364480"/>
              <a:gd name="connsiteX7" fmla="*/ 0 w 2090057"/>
              <a:gd name="connsiteY7" fmla="*/ 200297 h 5364480"/>
              <a:gd name="connsiteX8" fmla="*/ 156754 w 2090057"/>
              <a:gd name="connsiteY8" fmla="*/ 34834 h 5364480"/>
              <a:gd name="connsiteX9" fmla="*/ 226423 w 2090057"/>
              <a:gd name="connsiteY9" fmla="*/ 8708 h 5364480"/>
              <a:gd name="connsiteX10" fmla="*/ 278674 w 2090057"/>
              <a:gd name="connsiteY10" fmla="*/ 43542 h 5364480"/>
              <a:gd name="connsiteX0" fmla="*/ 1924594 w 2090057"/>
              <a:gd name="connsiteY0" fmla="*/ 200297 h 5355772"/>
              <a:gd name="connsiteX1" fmla="*/ 2090057 w 2090057"/>
              <a:gd name="connsiteY1" fmla="*/ 365760 h 5355772"/>
              <a:gd name="connsiteX2" fmla="*/ 2011680 w 2090057"/>
              <a:gd name="connsiteY2" fmla="*/ 4781006 h 5355772"/>
              <a:gd name="connsiteX3" fmla="*/ 1828800 w 2090057"/>
              <a:gd name="connsiteY3" fmla="*/ 4963886 h 5355772"/>
              <a:gd name="connsiteX4" fmla="*/ 261257 w 2090057"/>
              <a:gd name="connsiteY4" fmla="*/ 5355772 h 5355772"/>
              <a:gd name="connsiteX5" fmla="*/ 104503 w 2090057"/>
              <a:gd name="connsiteY5" fmla="*/ 5216434 h 5355772"/>
              <a:gd name="connsiteX6" fmla="*/ 0 w 2090057"/>
              <a:gd name="connsiteY6" fmla="*/ 191589 h 5355772"/>
              <a:gd name="connsiteX7" fmla="*/ 156754 w 2090057"/>
              <a:gd name="connsiteY7" fmla="*/ 26126 h 5355772"/>
              <a:gd name="connsiteX8" fmla="*/ 226423 w 2090057"/>
              <a:gd name="connsiteY8" fmla="*/ 0 h 5355772"/>
              <a:gd name="connsiteX9" fmla="*/ 278674 w 2090057"/>
              <a:gd name="connsiteY9" fmla="*/ 34834 h 5355772"/>
              <a:gd name="connsiteX0" fmla="*/ 1924594 w 2090057"/>
              <a:gd name="connsiteY0" fmla="*/ 174171 h 5329646"/>
              <a:gd name="connsiteX1" fmla="*/ 2090057 w 2090057"/>
              <a:gd name="connsiteY1" fmla="*/ 339634 h 5329646"/>
              <a:gd name="connsiteX2" fmla="*/ 2011680 w 2090057"/>
              <a:gd name="connsiteY2" fmla="*/ 4754880 h 5329646"/>
              <a:gd name="connsiteX3" fmla="*/ 1828800 w 2090057"/>
              <a:gd name="connsiteY3" fmla="*/ 4937760 h 5329646"/>
              <a:gd name="connsiteX4" fmla="*/ 261257 w 2090057"/>
              <a:gd name="connsiteY4" fmla="*/ 5329646 h 5329646"/>
              <a:gd name="connsiteX5" fmla="*/ 104503 w 2090057"/>
              <a:gd name="connsiteY5" fmla="*/ 5190308 h 5329646"/>
              <a:gd name="connsiteX6" fmla="*/ 0 w 2090057"/>
              <a:gd name="connsiteY6" fmla="*/ 165463 h 5329646"/>
              <a:gd name="connsiteX7" fmla="*/ 156754 w 2090057"/>
              <a:gd name="connsiteY7" fmla="*/ 0 h 5329646"/>
              <a:gd name="connsiteX8" fmla="*/ 278674 w 2090057"/>
              <a:gd name="connsiteY8" fmla="*/ 8708 h 5329646"/>
              <a:gd name="connsiteX0" fmla="*/ 1924594 w 2090057"/>
              <a:gd name="connsiteY0" fmla="*/ 174171 h 5329646"/>
              <a:gd name="connsiteX1" fmla="*/ 2090057 w 2090057"/>
              <a:gd name="connsiteY1" fmla="*/ 339634 h 5329646"/>
              <a:gd name="connsiteX2" fmla="*/ 2011680 w 2090057"/>
              <a:gd name="connsiteY2" fmla="*/ 4754880 h 5329646"/>
              <a:gd name="connsiteX3" fmla="*/ 1828800 w 2090057"/>
              <a:gd name="connsiteY3" fmla="*/ 4937760 h 5329646"/>
              <a:gd name="connsiteX4" fmla="*/ 261257 w 2090057"/>
              <a:gd name="connsiteY4" fmla="*/ 5329646 h 5329646"/>
              <a:gd name="connsiteX5" fmla="*/ 104503 w 2090057"/>
              <a:gd name="connsiteY5" fmla="*/ 5190308 h 5329646"/>
              <a:gd name="connsiteX6" fmla="*/ 0 w 2090057"/>
              <a:gd name="connsiteY6" fmla="*/ 165463 h 5329646"/>
              <a:gd name="connsiteX7" fmla="*/ 156754 w 2090057"/>
              <a:gd name="connsiteY7" fmla="*/ 0 h 5329646"/>
              <a:gd name="connsiteX0" fmla="*/ 1925021 w 2090484"/>
              <a:gd name="connsiteY0" fmla="*/ 174171 h 5329646"/>
              <a:gd name="connsiteX1" fmla="*/ 2090484 w 2090484"/>
              <a:gd name="connsiteY1" fmla="*/ 339634 h 5329646"/>
              <a:gd name="connsiteX2" fmla="*/ 2012107 w 2090484"/>
              <a:gd name="connsiteY2" fmla="*/ 4754880 h 5329646"/>
              <a:gd name="connsiteX3" fmla="*/ 1829227 w 2090484"/>
              <a:gd name="connsiteY3" fmla="*/ 4937760 h 5329646"/>
              <a:gd name="connsiteX4" fmla="*/ 261684 w 2090484"/>
              <a:gd name="connsiteY4" fmla="*/ 5329646 h 5329646"/>
              <a:gd name="connsiteX5" fmla="*/ 104930 w 2090484"/>
              <a:gd name="connsiteY5" fmla="*/ 5190308 h 5329646"/>
              <a:gd name="connsiteX6" fmla="*/ 427 w 2090484"/>
              <a:gd name="connsiteY6" fmla="*/ 165463 h 5329646"/>
              <a:gd name="connsiteX7" fmla="*/ 157181 w 2090484"/>
              <a:gd name="connsiteY7" fmla="*/ 0 h 5329646"/>
              <a:gd name="connsiteX0" fmla="*/ 1925063 w 2090526"/>
              <a:gd name="connsiteY0" fmla="*/ 174171 h 5329646"/>
              <a:gd name="connsiteX1" fmla="*/ 2090526 w 2090526"/>
              <a:gd name="connsiteY1" fmla="*/ 339634 h 5329646"/>
              <a:gd name="connsiteX2" fmla="*/ 2012149 w 2090526"/>
              <a:gd name="connsiteY2" fmla="*/ 4754880 h 5329646"/>
              <a:gd name="connsiteX3" fmla="*/ 1829269 w 2090526"/>
              <a:gd name="connsiteY3" fmla="*/ 4937760 h 5329646"/>
              <a:gd name="connsiteX4" fmla="*/ 261726 w 2090526"/>
              <a:gd name="connsiteY4" fmla="*/ 5329646 h 5329646"/>
              <a:gd name="connsiteX5" fmla="*/ 104972 w 2090526"/>
              <a:gd name="connsiteY5" fmla="*/ 5190308 h 5329646"/>
              <a:gd name="connsiteX6" fmla="*/ 469 w 2090526"/>
              <a:gd name="connsiteY6" fmla="*/ 165463 h 5329646"/>
              <a:gd name="connsiteX7" fmla="*/ 157223 w 2090526"/>
              <a:gd name="connsiteY7" fmla="*/ 0 h 5329646"/>
              <a:gd name="connsiteX0" fmla="*/ 1925049 w 2090512"/>
              <a:gd name="connsiteY0" fmla="*/ 174700 h 5330175"/>
              <a:gd name="connsiteX1" fmla="*/ 2090512 w 2090512"/>
              <a:gd name="connsiteY1" fmla="*/ 340163 h 5330175"/>
              <a:gd name="connsiteX2" fmla="*/ 2012135 w 2090512"/>
              <a:gd name="connsiteY2" fmla="*/ 4755409 h 5330175"/>
              <a:gd name="connsiteX3" fmla="*/ 1829255 w 2090512"/>
              <a:gd name="connsiteY3" fmla="*/ 4938289 h 5330175"/>
              <a:gd name="connsiteX4" fmla="*/ 261712 w 2090512"/>
              <a:gd name="connsiteY4" fmla="*/ 5330175 h 5330175"/>
              <a:gd name="connsiteX5" fmla="*/ 104958 w 2090512"/>
              <a:gd name="connsiteY5" fmla="*/ 5190837 h 5330175"/>
              <a:gd name="connsiteX6" fmla="*/ 455 w 2090512"/>
              <a:gd name="connsiteY6" fmla="*/ 165992 h 5330175"/>
              <a:gd name="connsiteX7" fmla="*/ 157209 w 2090512"/>
              <a:gd name="connsiteY7" fmla="*/ 529 h 5330175"/>
              <a:gd name="connsiteX0" fmla="*/ 1925049 w 2090512"/>
              <a:gd name="connsiteY0" fmla="*/ 174700 h 5330175"/>
              <a:gd name="connsiteX1" fmla="*/ 2090512 w 2090512"/>
              <a:gd name="connsiteY1" fmla="*/ 340163 h 5330175"/>
              <a:gd name="connsiteX2" fmla="*/ 2012135 w 2090512"/>
              <a:gd name="connsiteY2" fmla="*/ 4755409 h 5330175"/>
              <a:gd name="connsiteX3" fmla="*/ 1829255 w 2090512"/>
              <a:gd name="connsiteY3" fmla="*/ 4938289 h 5330175"/>
              <a:gd name="connsiteX4" fmla="*/ 261712 w 2090512"/>
              <a:gd name="connsiteY4" fmla="*/ 5330175 h 5330175"/>
              <a:gd name="connsiteX5" fmla="*/ 104958 w 2090512"/>
              <a:gd name="connsiteY5" fmla="*/ 5190837 h 5330175"/>
              <a:gd name="connsiteX6" fmla="*/ 455 w 2090512"/>
              <a:gd name="connsiteY6" fmla="*/ 165992 h 5330175"/>
              <a:gd name="connsiteX7" fmla="*/ 157209 w 2090512"/>
              <a:gd name="connsiteY7" fmla="*/ 529 h 5330175"/>
              <a:gd name="connsiteX0" fmla="*/ 1925049 w 2086954"/>
              <a:gd name="connsiteY0" fmla="*/ 174700 h 5330175"/>
              <a:gd name="connsiteX1" fmla="*/ 2086954 w 2086954"/>
              <a:gd name="connsiteY1" fmla="*/ 393533 h 5330175"/>
              <a:gd name="connsiteX2" fmla="*/ 2012135 w 2086954"/>
              <a:gd name="connsiteY2" fmla="*/ 4755409 h 5330175"/>
              <a:gd name="connsiteX3" fmla="*/ 1829255 w 2086954"/>
              <a:gd name="connsiteY3" fmla="*/ 4938289 h 5330175"/>
              <a:gd name="connsiteX4" fmla="*/ 261712 w 2086954"/>
              <a:gd name="connsiteY4" fmla="*/ 5330175 h 5330175"/>
              <a:gd name="connsiteX5" fmla="*/ 104958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175"/>
              <a:gd name="connsiteX1" fmla="*/ 2086954 w 2086954"/>
              <a:gd name="connsiteY1" fmla="*/ 393533 h 5330175"/>
              <a:gd name="connsiteX2" fmla="*/ 2012135 w 2086954"/>
              <a:gd name="connsiteY2" fmla="*/ 4755409 h 5330175"/>
              <a:gd name="connsiteX3" fmla="*/ 1829255 w 2086954"/>
              <a:gd name="connsiteY3" fmla="*/ 4938289 h 5330175"/>
              <a:gd name="connsiteX4" fmla="*/ 261712 w 2086954"/>
              <a:gd name="connsiteY4" fmla="*/ 5330175 h 5330175"/>
              <a:gd name="connsiteX5" fmla="*/ 104958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175"/>
              <a:gd name="connsiteX1" fmla="*/ 2086954 w 2086954"/>
              <a:gd name="connsiteY1" fmla="*/ 393533 h 5330175"/>
              <a:gd name="connsiteX2" fmla="*/ 2058856 w 2086954"/>
              <a:gd name="connsiteY2" fmla="*/ 4635269 h 5330175"/>
              <a:gd name="connsiteX3" fmla="*/ 1829255 w 2086954"/>
              <a:gd name="connsiteY3" fmla="*/ 4938289 h 5330175"/>
              <a:gd name="connsiteX4" fmla="*/ 261712 w 2086954"/>
              <a:gd name="connsiteY4" fmla="*/ 5330175 h 5330175"/>
              <a:gd name="connsiteX5" fmla="*/ 104958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175"/>
              <a:gd name="connsiteX1" fmla="*/ 2086954 w 2086954"/>
              <a:gd name="connsiteY1" fmla="*/ 393533 h 5330175"/>
              <a:gd name="connsiteX2" fmla="*/ 2058856 w 2086954"/>
              <a:gd name="connsiteY2" fmla="*/ 4635269 h 5330175"/>
              <a:gd name="connsiteX3" fmla="*/ 1829255 w 2086954"/>
              <a:gd name="connsiteY3" fmla="*/ 4938289 h 5330175"/>
              <a:gd name="connsiteX4" fmla="*/ 261712 w 2086954"/>
              <a:gd name="connsiteY4" fmla="*/ 5330175 h 5330175"/>
              <a:gd name="connsiteX5" fmla="*/ 104958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175"/>
              <a:gd name="connsiteX1" fmla="*/ 2086954 w 2086954"/>
              <a:gd name="connsiteY1" fmla="*/ 393533 h 5330175"/>
              <a:gd name="connsiteX2" fmla="*/ 2058856 w 2086954"/>
              <a:gd name="connsiteY2" fmla="*/ 4635269 h 5330175"/>
              <a:gd name="connsiteX3" fmla="*/ 1829255 w 2086954"/>
              <a:gd name="connsiteY3" fmla="*/ 4938289 h 5330175"/>
              <a:gd name="connsiteX4" fmla="*/ 261712 w 2086954"/>
              <a:gd name="connsiteY4" fmla="*/ 5330175 h 5330175"/>
              <a:gd name="connsiteX5" fmla="*/ 104958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175"/>
              <a:gd name="connsiteX1" fmla="*/ 2086954 w 2086954"/>
              <a:gd name="connsiteY1" fmla="*/ 393533 h 5330175"/>
              <a:gd name="connsiteX2" fmla="*/ 2058856 w 2086954"/>
              <a:gd name="connsiteY2" fmla="*/ 4635269 h 5330175"/>
              <a:gd name="connsiteX3" fmla="*/ 1829255 w 2086954"/>
              <a:gd name="connsiteY3" fmla="*/ 4938289 h 5330175"/>
              <a:gd name="connsiteX4" fmla="*/ 261712 w 2086954"/>
              <a:gd name="connsiteY4" fmla="*/ 5330175 h 5330175"/>
              <a:gd name="connsiteX5" fmla="*/ 68249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175"/>
              <a:gd name="connsiteX1" fmla="*/ 2086954 w 2086954"/>
              <a:gd name="connsiteY1" fmla="*/ 393533 h 5330175"/>
              <a:gd name="connsiteX2" fmla="*/ 2058856 w 2086954"/>
              <a:gd name="connsiteY2" fmla="*/ 4635269 h 5330175"/>
              <a:gd name="connsiteX3" fmla="*/ 1829255 w 2086954"/>
              <a:gd name="connsiteY3" fmla="*/ 4938289 h 5330175"/>
              <a:gd name="connsiteX4" fmla="*/ 261712 w 2086954"/>
              <a:gd name="connsiteY4" fmla="*/ 5330175 h 5330175"/>
              <a:gd name="connsiteX5" fmla="*/ 68249 w 2086954"/>
              <a:gd name="connsiteY5" fmla="*/ 5190837 h 5330175"/>
              <a:gd name="connsiteX6" fmla="*/ 455 w 2086954"/>
              <a:gd name="connsiteY6" fmla="*/ 165992 h 5330175"/>
              <a:gd name="connsiteX7" fmla="*/ 157209 w 2086954"/>
              <a:gd name="connsiteY7" fmla="*/ 529 h 5330175"/>
              <a:gd name="connsiteX0" fmla="*/ 1925049 w 2086954"/>
              <a:gd name="connsiteY0" fmla="*/ 174700 h 5330781"/>
              <a:gd name="connsiteX1" fmla="*/ 2086954 w 2086954"/>
              <a:gd name="connsiteY1" fmla="*/ 393533 h 5330781"/>
              <a:gd name="connsiteX2" fmla="*/ 2058856 w 2086954"/>
              <a:gd name="connsiteY2" fmla="*/ 4635269 h 5330781"/>
              <a:gd name="connsiteX3" fmla="*/ 1829255 w 2086954"/>
              <a:gd name="connsiteY3" fmla="*/ 4938289 h 5330781"/>
              <a:gd name="connsiteX4" fmla="*/ 261712 w 2086954"/>
              <a:gd name="connsiteY4" fmla="*/ 5330175 h 5330781"/>
              <a:gd name="connsiteX5" fmla="*/ 68249 w 2086954"/>
              <a:gd name="connsiteY5" fmla="*/ 5190837 h 5330781"/>
              <a:gd name="connsiteX6" fmla="*/ 455 w 2086954"/>
              <a:gd name="connsiteY6" fmla="*/ 165992 h 5330781"/>
              <a:gd name="connsiteX7" fmla="*/ 157209 w 2086954"/>
              <a:gd name="connsiteY7" fmla="*/ 529 h 533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6954" h="5330781">
                <a:moveTo>
                  <a:pt x="1925049" y="174700"/>
                </a:moveTo>
                <a:cubicBezTo>
                  <a:pt x="1994435" y="180042"/>
                  <a:pt x="2085169" y="320589"/>
                  <a:pt x="2086954" y="393533"/>
                </a:cubicBezTo>
                <a:lnTo>
                  <a:pt x="2058856" y="4635269"/>
                </a:lnTo>
                <a:cubicBezTo>
                  <a:pt x="2049066" y="4782997"/>
                  <a:pt x="1989220" y="4894015"/>
                  <a:pt x="1829255" y="4938289"/>
                </a:cubicBezTo>
                <a:lnTo>
                  <a:pt x="261712" y="5330175"/>
                </a:lnTo>
                <a:cubicBezTo>
                  <a:pt x="183875" y="5337124"/>
                  <a:pt x="86016" y="5284004"/>
                  <a:pt x="68249" y="5190837"/>
                </a:cubicBezTo>
                <a:lnTo>
                  <a:pt x="455" y="165992"/>
                </a:lnTo>
                <a:cubicBezTo>
                  <a:pt x="-7780" y="96606"/>
                  <a:pt x="97842" y="-8359"/>
                  <a:pt x="157209" y="529"/>
                </a:cubicBezTo>
              </a:path>
            </a:pathLst>
          </a:cu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DC8404B-09E4-426C-83D7-3802F2EB3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54" y="189368"/>
            <a:ext cx="6858000" cy="6858000"/>
          </a:xfrm>
          <a:prstGeom prst="rect">
            <a:avLst/>
          </a:prstGeom>
          <a:ln>
            <a:noFill/>
          </a:ln>
        </p:spPr>
      </p:pic>
      <p:sp>
        <p:nvSpPr>
          <p:cNvPr id="8" name="TextBox 7">
            <a:extLst>
              <a:ext uri="{FF2B5EF4-FFF2-40B4-BE49-F238E27FC236}">
                <a16:creationId xmlns:a16="http://schemas.microsoft.com/office/drawing/2014/main" id="{03B4C724-0776-4328-8F0A-B72DA1579537}"/>
              </a:ext>
            </a:extLst>
          </p:cNvPr>
          <p:cNvSpPr txBox="1"/>
          <p:nvPr/>
        </p:nvSpPr>
        <p:spPr>
          <a:xfrm>
            <a:off x="6176748" y="3526643"/>
            <a:ext cx="5618947" cy="1815882"/>
          </a:xfrm>
          <a:prstGeom prst="rect">
            <a:avLst/>
          </a:prstGeom>
          <a:noFill/>
        </p:spPr>
        <p:txBody>
          <a:bodyPr wrap="square" rtlCol="0" anchor="ctr">
            <a:spAutoFit/>
          </a:bodyPr>
          <a:lstStyle/>
          <a:p>
            <a:pPr algn="r"/>
            <a:r>
              <a:rPr lang="en-US" sz="2800" dirty="0">
                <a:solidFill>
                  <a:schemeClr val="bg1"/>
                </a:solidFill>
                <a:latin typeface="+mj-lt"/>
              </a:rPr>
              <a:t>Zomato Restaurants Expansion</a:t>
            </a:r>
          </a:p>
          <a:p>
            <a:pPr algn="r"/>
            <a:r>
              <a:rPr lang="en-US" sz="2800" dirty="0">
                <a:solidFill>
                  <a:schemeClr val="bg1"/>
                </a:solidFill>
                <a:latin typeface="+mj-lt"/>
              </a:rPr>
              <a:t>Name- Hemlata Gund</a:t>
            </a:r>
          </a:p>
          <a:p>
            <a:pPr algn="r"/>
            <a:r>
              <a:rPr lang="en-US" sz="2800" dirty="0">
                <a:solidFill>
                  <a:schemeClr val="bg1"/>
                </a:solidFill>
                <a:latin typeface="+mj-lt"/>
              </a:rPr>
              <a:t> Date-18/05/2025</a:t>
            </a:r>
          </a:p>
          <a:p>
            <a:pPr algn="r"/>
            <a:endParaRPr lang="en-US" sz="2800" dirty="0">
              <a:solidFill>
                <a:schemeClr val="bg1"/>
              </a:solidFill>
              <a:latin typeface="+mj-lt"/>
            </a:endParaRPr>
          </a:p>
        </p:txBody>
      </p:sp>
      <p:sp>
        <p:nvSpPr>
          <p:cNvPr id="235" name="Freeform: Shape 234">
            <a:extLst>
              <a:ext uri="{FF2B5EF4-FFF2-40B4-BE49-F238E27FC236}">
                <a16:creationId xmlns:a16="http://schemas.microsoft.com/office/drawing/2014/main" id="{E509EBCC-57CE-4B1E-9F91-D4452FD67580}"/>
              </a:ext>
            </a:extLst>
          </p:cNvPr>
          <p:cNvSpPr/>
          <p:nvPr/>
        </p:nvSpPr>
        <p:spPr>
          <a:xfrm>
            <a:off x="6034286" y="2587875"/>
            <a:ext cx="555533" cy="741171"/>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2"/>
          </a:solidFill>
          <a:ln w="8363" cap="flat">
            <a:noFill/>
            <a:prstDash val="solid"/>
            <a:miter/>
          </a:ln>
          <a:scene3d>
            <a:camera prst="isometricOffAxis1Right">
              <a:rot lat="600000" lon="20400000" rev="0"/>
            </a:camera>
            <a:lightRig rig="flood" dir="t"/>
          </a:scene3d>
          <a:sp3d extrusionH="95250" prstMaterial="dkEdge">
            <a:extrusionClr>
              <a:schemeClr val="accent2"/>
            </a:extrusionClr>
          </a:sp3d>
        </p:spPr>
        <p:txBody>
          <a:bodyPr rtlCol="0" anchor="ctr"/>
          <a:lstStyle/>
          <a:p>
            <a:endParaRPr lang="en-US"/>
          </a:p>
        </p:txBody>
      </p:sp>
      <p:sp>
        <p:nvSpPr>
          <p:cNvPr id="236" name="Freeform: Shape 235">
            <a:extLst>
              <a:ext uri="{FF2B5EF4-FFF2-40B4-BE49-F238E27FC236}">
                <a16:creationId xmlns:a16="http://schemas.microsoft.com/office/drawing/2014/main" id="{71C5DCA9-A9C3-4284-AB49-FE033AF966C2}"/>
              </a:ext>
            </a:extLst>
          </p:cNvPr>
          <p:cNvSpPr/>
          <p:nvPr/>
        </p:nvSpPr>
        <p:spPr>
          <a:xfrm>
            <a:off x="9146466" y="3179476"/>
            <a:ext cx="555533" cy="741171"/>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1"/>
          </a:solidFill>
          <a:ln w="8363" cap="flat">
            <a:noFill/>
            <a:prstDash val="solid"/>
            <a:miter/>
          </a:ln>
          <a:scene3d>
            <a:camera prst="isometricOffAxis1Right">
              <a:rot lat="600000" lon="20400000" rev="0"/>
            </a:camera>
            <a:lightRig rig="flood" dir="t"/>
          </a:scene3d>
          <a:sp3d extrusionH="95250" prstMaterial="dkEdge">
            <a:extrusionClr>
              <a:schemeClr val="accent1"/>
            </a:extrusionClr>
          </a:sp3d>
        </p:spPr>
        <p:txBody>
          <a:bodyPr rtlCol="0" anchor="ctr"/>
          <a:lstStyle/>
          <a:p>
            <a:endParaRPr lang="en-US"/>
          </a:p>
        </p:txBody>
      </p:sp>
      <p:sp>
        <p:nvSpPr>
          <p:cNvPr id="239" name="Freeform: Shape 238">
            <a:extLst>
              <a:ext uri="{FF2B5EF4-FFF2-40B4-BE49-F238E27FC236}">
                <a16:creationId xmlns:a16="http://schemas.microsoft.com/office/drawing/2014/main" id="{16ADDF36-DE5A-425E-B4BF-DE567D46DBC9}"/>
              </a:ext>
            </a:extLst>
          </p:cNvPr>
          <p:cNvSpPr/>
          <p:nvPr/>
        </p:nvSpPr>
        <p:spPr>
          <a:xfrm>
            <a:off x="11108856" y="2388672"/>
            <a:ext cx="435924" cy="581593"/>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2"/>
          </a:solidFill>
          <a:ln w="8363" cap="flat">
            <a:noFill/>
            <a:prstDash val="solid"/>
            <a:miter/>
          </a:ln>
          <a:scene3d>
            <a:camera prst="isometricOffAxis1Right">
              <a:rot lat="600000" lon="20400000" rev="0"/>
            </a:camera>
            <a:lightRig rig="flood" dir="t"/>
          </a:scene3d>
          <a:sp3d extrusionH="69850" prstMaterial="dkEdge">
            <a:extrusionClr>
              <a:schemeClr val="accent2"/>
            </a:extrusionClr>
          </a:sp3d>
        </p:spPr>
        <p:txBody>
          <a:bodyPr rtlCol="0" anchor="ctr"/>
          <a:lstStyle/>
          <a:p>
            <a:endParaRPr lang="en-US"/>
          </a:p>
        </p:txBody>
      </p:sp>
      <p:sp>
        <p:nvSpPr>
          <p:cNvPr id="240" name="Freeform: Shape 239">
            <a:extLst>
              <a:ext uri="{FF2B5EF4-FFF2-40B4-BE49-F238E27FC236}">
                <a16:creationId xmlns:a16="http://schemas.microsoft.com/office/drawing/2014/main" id="{FABE23C7-30C8-4E02-BD40-4ED0CF9CBF19}"/>
              </a:ext>
            </a:extLst>
          </p:cNvPr>
          <p:cNvSpPr/>
          <p:nvPr/>
        </p:nvSpPr>
        <p:spPr>
          <a:xfrm>
            <a:off x="647220" y="2394369"/>
            <a:ext cx="435924" cy="581593"/>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1"/>
          </a:solidFill>
          <a:ln w="8363" cap="flat">
            <a:noFill/>
            <a:prstDash val="solid"/>
            <a:miter/>
          </a:ln>
          <a:scene3d>
            <a:camera prst="isometricOffAxis1Right">
              <a:rot lat="600000" lon="20400000" rev="0"/>
            </a:camera>
            <a:lightRig rig="flood" dir="t"/>
          </a:scene3d>
          <a:sp3d extrusionH="69850" prstMaterial="dkEdge">
            <a:extrusionClr>
              <a:schemeClr val="accent1"/>
            </a:extrusionClr>
          </a:sp3d>
        </p:spPr>
        <p:txBody>
          <a:bodyPr rtlCol="0" anchor="ctr"/>
          <a:lstStyle/>
          <a:p>
            <a:endParaRPr lang="en-US"/>
          </a:p>
        </p:txBody>
      </p:sp>
      <p:sp>
        <p:nvSpPr>
          <p:cNvPr id="241" name="Freeform: Shape 240">
            <a:extLst>
              <a:ext uri="{FF2B5EF4-FFF2-40B4-BE49-F238E27FC236}">
                <a16:creationId xmlns:a16="http://schemas.microsoft.com/office/drawing/2014/main" id="{91A73F1C-C77A-4705-9297-68ABA27B1ABA}"/>
              </a:ext>
            </a:extLst>
          </p:cNvPr>
          <p:cNvSpPr/>
          <p:nvPr/>
        </p:nvSpPr>
        <p:spPr>
          <a:xfrm>
            <a:off x="8160077" y="2241670"/>
            <a:ext cx="435924" cy="581593"/>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3">
              <a:lumMod val="60000"/>
              <a:lumOff val="40000"/>
            </a:schemeClr>
          </a:solidFill>
          <a:ln w="8363" cap="flat">
            <a:noFill/>
            <a:prstDash val="solid"/>
            <a:miter/>
          </a:ln>
          <a:scene3d>
            <a:camera prst="isometricOffAxis1Right">
              <a:rot lat="600000" lon="20400000" rev="0"/>
            </a:camera>
            <a:lightRig rig="flood" dir="t"/>
          </a:scene3d>
          <a:sp3d extrusionH="69850" prstMaterial="dkEdge">
            <a:extrusionClr>
              <a:schemeClr val="accent3"/>
            </a:extrusionClr>
          </a:sp3d>
        </p:spPr>
        <p:txBody>
          <a:bodyPr rtlCol="0" anchor="ctr"/>
          <a:lstStyle/>
          <a:p>
            <a:endParaRPr lang="en-US"/>
          </a:p>
        </p:txBody>
      </p:sp>
      <p:sp>
        <p:nvSpPr>
          <p:cNvPr id="242" name="Freeform: Shape 241">
            <a:extLst>
              <a:ext uri="{FF2B5EF4-FFF2-40B4-BE49-F238E27FC236}">
                <a16:creationId xmlns:a16="http://schemas.microsoft.com/office/drawing/2014/main" id="{791A9080-0E5E-4D71-81B2-CF8C4BD128F6}"/>
              </a:ext>
            </a:extLst>
          </p:cNvPr>
          <p:cNvSpPr/>
          <p:nvPr/>
        </p:nvSpPr>
        <p:spPr>
          <a:xfrm>
            <a:off x="5141509" y="1681489"/>
            <a:ext cx="435924" cy="581593"/>
          </a:xfrm>
          <a:custGeom>
            <a:avLst/>
            <a:gdLst>
              <a:gd name="connsiteX0" fmla="*/ 2570997 w 5141911"/>
              <a:gd name="connsiteY0" fmla="*/ 1308456 h 6860133"/>
              <a:gd name="connsiteX1" fmla="*/ 1451303 w 5141911"/>
              <a:gd name="connsiteY1" fmla="*/ 2428150 h 6860133"/>
              <a:gd name="connsiteX2" fmla="*/ 2570997 w 5141911"/>
              <a:gd name="connsiteY2" fmla="*/ 3547844 h 6860133"/>
              <a:gd name="connsiteX3" fmla="*/ 3690691 w 5141911"/>
              <a:gd name="connsiteY3" fmla="*/ 2428150 h 6860133"/>
              <a:gd name="connsiteX4" fmla="*/ 2570997 w 5141911"/>
              <a:gd name="connsiteY4" fmla="*/ 1308456 h 6860133"/>
              <a:gd name="connsiteX5" fmla="*/ 2570997 w 5141911"/>
              <a:gd name="connsiteY5" fmla="*/ 0 h 6860133"/>
              <a:gd name="connsiteX6" fmla="*/ 5141911 w 5141911"/>
              <a:gd name="connsiteY6" fmla="*/ 2570997 h 6860133"/>
              <a:gd name="connsiteX7" fmla="*/ 4562661 w 5141911"/>
              <a:gd name="connsiteY7" fmla="*/ 4196678 h 6860133"/>
              <a:gd name="connsiteX8" fmla="*/ 2717190 w 5141911"/>
              <a:gd name="connsiteY8" fmla="*/ 6784737 h 6860133"/>
              <a:gd name="connsiteX9" fmla="*/ 2424136 w 5141911"/>
              <a:gd name="connsiteY9" fmla="*/ 6784737 h 6860133"/>
              <a:gd name="connsiteX10" fmla="*/ 577494 w 5141911"/>
              <a:gd name="connsiteY10" fmla="*/ 4194420 h 6860133"/>
              <a:gd name="connsiteX11" fmla="*/ 0 w 5141911"/>
              <a:gd name="connsiteY11" fmla="*/ 2570997 h 6860133"/>
              <a:gd name="connsiteX12" fmla="*/ 2570997 w 5141911"/>
              <a:gd name="connsiteY12" fmla="*/ 0 h 686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1911" h="6860133">
                <a:moveTo>
                  <a:pt x="2570997" y="1308456"/>
                </a:moveTo>
                <a:cubicBezTo>
                  <a:pt x="1952607" y="1308456"/>
                  <a:pt x="1451303" y="1809760"/>
                  <a:pt x="1451303" y="2428150"/>
                </a:cubicBezTo>
                <a:cubicBezTo>
                  <a:pt x="1451303" y="3046540"/>
                  <a:pt x="1952607" y="3547844"/>
                  <a:pt x="2570997" y="3547844"/>
                </a:cubicBezTo>
                <a:cubicBezTo>
                  <a:pt x="3189387" y="3547844"/>
                  <a:pt x="3690691" y="3046540"/>
                  <a:pt x="3690691" y="2428150"/>
                </a:cubicBezTo>
                <a:cubicBezTo>
                  <a:pt x="3690691" y="1809760"/>
                  <a:pt x="3189387" y="1308456"/>
                  <a:pt x="2570997" y="1308456"/>
                </a:cubicBezTo>
                <a:close/>
                <a:moveTo>
                  <a:pt x="2570997" y="0"/>
                </a:moveTo>
                <a:cubicBezTo>
                  <a:pt x="3990854" y="0"/>
                  <a:pt x="5141911" y="1151057"/>
                  <a:pt x="5141911" y="2570997"/>
                </a:cubicBezTo>
                <a:cubicBezTo>
                  <a:pt x="5141911" y="3187716"/>
                  <a:pt x="4924714" y="3753751"/>
                  <a:pt x="4562661" y="4196678"/>
                </a:cubicBezTo>
                <a:cubicBezTo>
                  <a:pt x="3999134" y="4902718"/>
                  <a:pt x="2717190" y="6784737"/>
                  <a:pt x="2717190" y="6784737"/>
                </a:cubicBezTo>
                <a:cubicBezTo>
                  <a:pt x="2645348" y="6885265"/>
                  <a:pt x="2495978" y="6885265"/>
                  <a:pt x="2424136" y="6784737"/>
                </a:cubicBezTo>
                <a:cubicBezTo>
                  <a:pt x="2424136" y="6784737"/>
                  <a:pt x="1168035" y="4936171"/>
                  <a:pt x="577494" y="4194420"/>
                </a:cubicBezTo>
                <a:cubicBezTo>
                  <a:pt x="216529" y="3751744"/>
                  <a:pt x="0" y="3186712"/>
                  <a:pt x="0" y="2570997"/>
                </a:cubicBezTo>
                <a:cubicBezTo>
                  <a:pt x="0" y="1151057"/>
                  <a:pt x="1151140" y="0"/>
                  <a:pt x="2570997" y="0"/>
                </a:cubicBezTo>
                <a:close/>
              </a:path>
            </a:pathLst>
          </a:custGeom>
          <a:solidFill>
            <a:schemeClr val="accent4"/>
          </a:solidFill>
          <a:ln w="8363" cap="flat">
            <a:noFill/>
            <a:prstDash val="solid"/>
            <a:miter/>
          </a:ln>
          <a:scene3d>
            <a:camera prst="isometricOffAxis1Right">
              <a:rot lat="600000" lon="20400000" rev="0"/>
            </a:camera>
            <a:lightRig rig="flood" dir="t"/>
          </a:scene3d>
          <a:sp3d extrusionH="69850" prstMaterial="dkEdge">
            <a:extrusionClr>
              <a:schemeClr val="accent4"/>
            </a:extrusionClr>
          </a:sp3d>
        </p:spPr>
        <p:txBody>
          <a:bodyPr rtlCol="0" anchor="ctr"/>
          <a:lstStyle/>
          <a:p>
            <a:endParaRPr lang="en-US"/>
          </a:p>
        </p:txBody>
      </p:sp>
      <p:grpSp>
        <p:nvGrpSpPr>
          <p:cNvPr id="52" name="Group 51">
            <a:extLst>
              <a:ext uri="{FF2B5EF4-FFF2-40B4-BE49-F238E27FC236}">
                <a16:creationId xmlns:a16="http://schemas.microsoft.com/office/drawing/2014/main" id="{4B862CB9-CD60-4001-BA2B-0A5A3EA5944C}"/>
              </a:ext>
            </a:extLst>
          </p:cNvPr>
          <p:cNvGrpSpPr/>
          <p:nvPr/>
        </p:nvGrpSpPr>
        <p:grpSpPr>
          <a:xfrm>
            <a:off x="2809645" y="2155034"/>
            <a:ext cx="4081299" cy="4199319"/>
            <a:chOff x="2809645" y="2155034"/>
            <a:chExt cx="4081299" cy="4199319"/>
          </a:xfrm>
        </p:grpSpPr>
        <p:grpSp>
          <p:nvGrpSpPr>
            <p:cNvPr id="63" name="Group 62">
              <a:extLst>
                <a:ext uri="{FF2B5EF4-FFF2-40B4-BE49-F238E27FC236}">
                  <a16:creationId xmlns:a16="http://schemas.microsoft.com/office/drawing/2014/main" id="{DE3ADBF8-0137-4688-BDAA-FA4BB7746351}"/>
                </a:ext>
              </a:extLst>
            </p:cNvPr>
            <p:cNvGrpSpPr/>
            <p:nvPr/>
          </p:nvGrpSpPr>
          <p:grpSpPr>
            <a:xfrm>
              <a:off x="2809645" y="2155034"/>
              <a:ext cx="4081299" cy="4199319"/>
              <a:chOff x="2743894" y="2193321"/>
              <a:chExt cx="4081299" cy="4199319"/>
            </a:xfrm>
          </p:grpSpPr>
          <p:grpSp>
            <p:nvGrpSpPr>
              <p:cNvPr id="62" name="Group 61">
                <a:extLst>
                  <a:ext uri="{FF2B5EF4-FFF2-40B4-BE49-F238E27FC236}">
                    <a16:creationId xmlns:a16="http://schemas.microsoft.com/office/drawing/2014/main" id="{42C506DB-938B-4741-BA9F-86BEA12C8E3A}"/>
                  </a:ext>
                </a:extLst>
              </p:cNvPr>
              <p:cNvGrpSpPr/>
              <p:nvPr/>
            </p:nvGrpSpPr>
            <p:grpSpPr>
              <a:xfrm rot="21327019">
                <a:off x="2743894" y="3624644"/>
                <a:ext cx="1683480" cy="1271219"/>
                <a:chOff x="2442073" y="3114771"/>
                <a:chExt cx="1683480" cy="1271219"/>
              </a:xfrm>
            </p:grpSpPr>
            <p:sp>
              <p:nvSpPr>
                <p:cNvPr id="228" name="Freeform: Shape 227">
                  <a:extLst>
                    <a:ext uri="{FF2B5EF4-FFF2-40B4-BE49-F238E27FC236}">
                      <a16:creationId xmlns:a16="http://schemas.microsoft.com/office/drawing/2014/main" id="{DDA38B6E-2632-4553-B60F-772104254881}"/>
                    </a:ext>
                  </a:extLst>
                </p:cNvPr>
                <p:cNvSpPr/>
                <p:nvPr/>
              </p:nvSpPr>
              <p:spPr>
                <a:xfrm rot="272279">
                  <a:off x="2461730" y="4197878"/>
                  <a:ext cx="1460993" cy="188112"/>
                </a:xfrm>
                <a:custGeom>
                  <a:avLst/>
                  <a:gdLst>
                    <a:gd name="connsiteX0" fmla="*/ 2042299 w 2042298"/>
                    <a:gd name="connsiteY0" fmla="*/ 0 h 262959"/>
                    <a:gd name="connsiteX1" fmla="*/ 62969 w 2042298"/>
                    <a:gd name="connsiteY1" fmla="*/ 0 h 262959"/>
                    <a:gd name="connsiteX2" fmla="*/ 0 w 2042298"/>
                    <a:gd name="connsiteY2" fmla="*/ 57704 h 262959"/>
                    <a:gd name="connsiteX3" fmla="*/ 62969 w 2042298"/>
                    <a:gd name="connsiteY3" fmla="*/ 115408 h 262959"/>
                    <a:gd name="connsiteX4" fmla="*/ 1052322 w 2042298"/>
                    <a:gd name="connsiteY4" fmla="*/ 115408 h 262959"/>
                    <a:gd name="connsiteX5" fmla="*/ 1235271 w 2042298"/>
                    <a:gd name="connsiteY5" fmla="*/ 262959 h 262959"/>
                    <a:gd name="connsiteX6" fmla="*/ 1356499 w 2042298"/>
                    <a:gd name="connsiteY6" fmla="*/ 205740 h 262959"/>
                    <a:gd name="connsiteX7" fmla="*/ 1327335 w 2042298"/>
                    <a:gd name="connsiteY7" fmla="*/ 115408 h 262959"/>
                    <a:gd name="connsiteX8" fmla="*/ 2042229 w 2042298"/>
                    <a:gd name="connsiteY8" fmla="*/ 115408 h 262959"/>
                    <a:gd name="connsiteX9" fmla="*/ 2042229 w 2042298"/>
                    <a:gd name="connsiteY9" fmla="*/ 0 h 262959"/>
                    <a:gd name="connsiteX10" fmla="*/ 2042299 w 2042298"/>
                    <a:gd name="connsiteY10" fmla="*/ 0 h 262959"/>
                    <a:gd name="connsiteX11" fmla="*/ 2042299 w 2042298"/>
                    <a:gd name="connsiteY11" fmla="*/ 0 h 262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2298" h="262959">
                      <a:moveTo>
                        <a:pt x="2042299" y="0"/>
                      </a:moveTo>
                      <a:lnTo>
                        <a:pt x="62969" y="0"/>
                      </a:lnTo>
                      <a:cubicBezTo>
                        <a:pt x="28194" y="0"/>
                        <a:pt x="0" y="25839"/>
                        <a:pt x="0" y="57704"/>
                      </a:cubicBezTo>
                      <a:cubicBezTo>
                        <a:pt x="0" y="89570"/>
                        <a:pt x="28194" y="115408"/>
                        <a:pt x="62969" y="115408"/>
                      </a:cubicBezTo>
                      <a:lnTo>
                        <a:pt x="1052322" y="115408"/>
                      </a:lnTo>
                      <a:cubicBezTo>
                        <a:pt x="1168562" y="117833"/>
                        <a:pt x="1235271" y="262959"/>
                        <a:pt x="1235271" y="262959"/>
                      </a:cubicBezTo>
                      <a:cubicBezTo>
                        <a:pt x="1235271" y="262959"/>
                        <a:pt x="1320269" y="222642"/>
                        <a:pt x="1356499" y="205740"/>
                      </a:cubicBezTo>
                      <a:cubicBezTo>
                        <a:pt x="1360932" y="183642"/>
                        <a:pt x="1345554" y="148036"/>
                        <a:pt x="1327335" y="115408"/>
                      </a:cubicBezTo>
                      <a:lnTo>
                        <a:pt x="2042229" y="115408"/>
                      </a:lnTo>
                      <a:lnTo>
                        <a:pt x="2042229" y="0"/>
                      </a:lnTo>
                      <a:lnTo>
                        <a:pt x="2042299" y="0"/>
                      </a:lnTo>
                      <a:lnTo>
                        <a:pt x="2042299" y="0"/>
                      </a:lnTo>
                      <a:close/>
                    </a:path>
                  </a:pathLst>
                </a:custGeom>
                <a:solidFill>
                  <a:srgbClr val="6A7F89"/>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229" name="Freeform: Shape 228">
                  <a:extLst>
                    <a:ext uri="{FF2B5EF4-FFF2-40B4-BE49-F238E27FC236}">
                      <a16:creationId xmlns:a16="http://schemas.microsoft.com/office/drawing/2014/main" id="{DC525DF7-5B24-4BAB-AAFB-B3F111C67DE8}"/>
                    </a:ext>
                  </a:extLst>
                </p:cNvPr>
                <p:cNvSpPr/>
                <p:nvPr/>
              </p:nvSpPr>
              <p:spPr>
                <a:xfrm rot="272279">
                  <a:off x="2472582" y="3144293"/>
                  <a:ext cx="1652971" cy="49555"/>
                </a:xfrm>
                <a:custGeom>
                  <a:avLst/>
                  <a:gdLst>
                    <a:gd name="connsiteX0" fmla="*/ 1465118 w 2310661"/>
                    <a:gd name="connsiteY0" fmla="*/ 69273 h 69272"/>
                    <a:gd name="connsiteX1" fmla="*/ 0 w 2310661"/>
                    <a:gd name="connsiteY1" fmla="*/ 69273 h 69272"/>
                    <a:gd name="connsiteX2" fmla="*/ 845543 w 2310661"/>
                    <a:gd name="connsiteY2" fmla="*/ 0 h 69272"/>
                    <a:gd name="connsiteX3" fmla="*/ 2310662 w 2310661"/>
                    <a:gd name="connsiteY3" fmla="*/ 0 h 69272"/>
                  </a:gdLst>
                  <a:ahLst/>
                  <a:cxnLst>
                    <a:cxn ang="0">
                      <a:pos x="connsiteX0" y="connsiteY0"/>
                    </a:cxn>
                    <a:cxn ang="0">
                      <a:pos x="connsiteX1" y="connsiteY1"/>
                    </a:cxn>
                    <a:cxn ang="0">
                      <a:pos x="connsiteX2" y="connsiteY2"/>
                    </a:cxn>
                    <a:cxn ang="0">
                      <a:pos x="connsiteX3" y="connsiteY3"/>
                    </a:cxn>
                  </a:cxnLst>
                  <a:rect l="l" t="t" r="r" b="b"/>
                  <a:pathLst>
                    <a:path w="2310661" h="69272">
                      <a:moveTo>
                        <a:pt x="1465118" y="69273"/>
                      </a:moveTo>
                      <a:lnTo>
                        <a:pt x="0" y="69273"/>
                      </a:lnTo>
                      <a:lnTo>
                        <a:pt x="845543" y="0"/>
                      </a:lnTo>
                      <a:lnTo>
                        <a:pt x="2310662" y="0"/>
                      </a:lnTo>
                      <a:close/>
                    </a:path>
                  </a:pathLst>
                </a:custGeom>
                <a:solidFill>
                  <a:srgbClr val="EE2D2E"/>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230" name="Freeform: Shape 229">
                  <a:extLst>
                    <a:ext uri="{FF2B5EF4-FFF2-40B4-BE49-F238E27FC236}">
                      <a16:creationId xmlns:a16="http://schemas.microsoft.com/office/drawing/2014/main" id="{3CEE7A71-6BE7-4110-A4F3-76E37D81EE20}"/>
                    </a:ext>
                  </a:extLst>
                </p:cNvPr>
                <p:cNvSpPr/>
                <p:nvPr/>
              </p:nvSpPr>
              <p:spPr>
                <a:xfrm rot="272279">
                  <a:off x="3473185" y="3183939"/>
                  <a:ext cx="607698" cy="1137297"/>
                </a:xfrm>
                <a:custGeom>
                  <a:avLst/>
                  <a:gdLst>
                    <a:gd name="connsiteX0" fmla="*/ 849492 w 849491"/>
                    <a:gd name="connsiteY0" fmla="*/ 1527464 h 1589809"/>
                    <a:gd name="connsiteX1" fmla="*/ 0 w 849491"/>
                    <a:gd name="connsiteY1" fmla="*/ 1589809 h 1589809"/>
                    <a:gd name="connsiteX2" fmla="*/ 0 w 849491"/>
                    <a:gd name="connsiteY2" fmla="*/ 62345 h 1589809"/>
                    <a:gd name="connsiteX3" fmla="*/ 849492 w 849491"/>
                    <a:gd name="connsiteY3" fmla="*/ 0 h 1589809"/>
                  </a:gdLst>
                  <a:ahLst/>
                  <a:cxnLst>
                    <a:cxn ang="0">
                      <a:pos x="connsiteX0" y="connsiteY0"/>
                    </a:cxn>
                    <a:cxn ang="0">
                      <a:pos x="connsiteX1" y="connsiteY1"/>
                    </a:cxn>
                    <a:cxn ang="0">
                      <a:pos x="connsiteX2" y="connsiteY2"/>
                    </a:cxn>
                    <a:cxn ang="0">
                      <a:pos x="connsiteX3" y="connsiteY3"/>
                    </a:cxn>
                  </a:cxnLst>
                  <a:rect l="l" t="t" r="r" b="b"/>
                  <a:pathLst>
                    <a:path w="849491" h="1589809">
                      <a:moveTo>
                        <a:pt x="849492" y="1527464"/>
                      </a:moveTo>
                      <a:lnTo>
                        <a:pt x="0" y="1589809"/>
                      </a:lnTo>
                      <a:lnTo>
                        <a:pt x="0" y="62345"/>
                      </a:lnTo>
                      <a:lnTo>
                        <a:pt x="849492" y="0"/>
                      </a:lnTo>
                      <a:close/>
                    </a:path>
                  </a:pathLst>
                </a:custGeom>
                <a:solidFill>
                  <a:srgbClr val="631712"/>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231" name="Freeform: Shape 230">
                  <a:extLst>
                    <a:ext uri="{FF2B5EF4-FFF2-40B4-BE49-F238E27FC236}">
                      <a16:creationId xmlns:a16="http://schemas.microsoft.com/office/drawing/2014/main" id="{EE17728D-B82B-4F5B-8B7E-369849FD5241}"/>
                    </a:ext>
                  </a:extLst>
                </p:cNvPr>
                <p:cNvSpPr/>
                <p:nvPr/>
              </p:nvSpPr>
              <p:spPr>
                <a:xfrm rot="272279">
                  <a:off x="2442073" y="3114771"/>
                  <a:ext cx="1048097" cy="1087147"/>
                </a:xfrm>
                <a:custGeom>
                  <a:avLst/>
                  <a:gdLst>
                    <a:gd name="connsiteX0" fmla="*/ 0 w 1465118"/>
                    <a:gd name="connsiteY0" fmla="*/ 0 h 1519705"/>
                    <a:gd name="connsiteX1" fmla="*/ 1465118 w 1465118"/>
                    <a:gd name="connsiteY1" fmla="*/ 0 h 1519705"/>
                    <a:gd name="connsiteX2" fmla="*/ 1465118 w 1465118"/>
                    <a:gd name="connsiteY2" fmla="*/ 1519705 h 1519705"/>
                    <a:gd name="connsiteX3" fmla="*/ -1 w 1465118"/>
                    <a:gd name="connsiteY3" fmla="*/ 1519705 h 1519705"/>
                  </a:gdLst>
                  <a:ahLst/>
                  <a:cxnLst>
                    <a:cxn ang="0">
                      <a:pos x="connsiteX0" y="connsiteY0"/>
                    </a:cxn>
                    <a:cxn ang="0">
                      <a:pos x="connsiteX1" y="connsiteY1"/>
                    </a:cxn>
                    <a:cxn ang="0">
                      <a:pos x="connsiteX2" y="connsiteY2"/>
                    </a:cxn>
                    <a:cxn ang="0">
                      <a:pos x="connsiteX3" y="connsiteY3"/>
                    </a:cxn>
                  </a:cxnLst>
                  <a:rect l="l" t="t" r="r" b="b"/>
                  <a:pathLst>
                    <a:path w="1465118" h="1519705">
                      <a:moveTo>
                        <a:pt x="0" y="0"/>
                      </a:moveTo>
                      <a:lnTo>
                        <a:pt x="1465118" y="0"/>
                      </a:lnTo>
                      <a:lnTo>
                        <a:pt x="1465118" y="1519705"/>
                      </a:lnTo>
                      <a:lnTo>
                        <a:pt x="-1" y="1519705"/>
                      </a:lnTo>
                      <a:close/>
                    </a:path>
                  </a:pathLst>
                </a:custGeom>
                <a:solidFill>
                  <a:srgbClr val="D02328"/>
                </a:solidFill>
                <a:ln w="6925" cap="flat">
                  <a:noFill/>
                  <a:prstDash val="solid"/>
                  <a:miter/>
                </a:ln>
                <a:scene3d>
                  <a:camera prst="orthographicFront">
                    <a:rot lat="20400000" lon="21000000" rev="0"/>
                  </a:camera>
                  <a:lightRig rig="threePt" dir="t"/>
                </a:scene3d>
              </p:spPr>
              <p:txBody>
                <a:bodyPr rtlCol="0" anchor="ctr"/>
                <a:lstStyle/>
                <a:p>
                  <a:endParaRPr lang="en-US"/>
                </a:p>
              </p:txBody>
            </p:sp>
            <p:sp>
              <p:nvSpPr>
                <p:cNvPr id="232" name="Freeform: Shape 231">
                  <a:extLst>
                    <a:ext uri="{FF2B5EF4-FFF2-40B4-BE49-F238E27FC236}">
                      <a16:creationId xmlns:a16="http://schemas.microsoft.com/office/drawing/2014/main" id="{CCEB5E9F-D062-427D-8655-E5C66E3DCB7C}"/>
                    </a:ext>
                  </a:extLst>
                </p:cNvPr>
                <p:cNvSpPr/>
                <p:nvPr/>
              </p:nvSpPr>
              <p:spPr>
                <a:xfrm rot="272279">
                  <a:off x="2482573" y="3265265"/>
                  <a:ext cx="1033435" cy="25108"/>
                </a:xfrm>
                <a:custGeom>
                  <a:avLst/>
                  <a:gdLst>
                    <a:gd name="connsiteX0" fmla="*/ 46024 w 1444622"/>
                    <a:gd name="connsiteY0" fmla="*/ 32973 h 35098"/>
                    <a:gd name="connsiteX1" fmla="*/ 27 w 1444622"/>
                    <a:gd name="connsiteY1" fmla="*/ 18149 h 35098"/>
                    <a:gd name="connsiteX2" fmla="*/ 44223 w 1444622"/>
                    <a:gd name="connsiteY2" fmla="*/ 1662 h 35098"/>
                    <a:gd name="connsiteX3" fmla="*/ 1401691 w 1444622"/>
                    <a:gd name="connsiteY3" fmla="*/ 1662 h 35098"/>
                    <a:gd name="connsiteX4" fmla="*/ 1444502 w 1444622"/>
                    <a:gd name="connsiteY4" fmla="*/ 18980 h 35098"/>
                    <a:gd name="connsiteX5" fmla="*/ 1397882 w 1444622"/>
                    <a:gd name="connsiteY5" fmla="*/ 32973 h 35098"/>
                    <a:gd name="connsiteX6" fmla="*/ 46024 w 1444622"/>
                    <a:gd name="connsiteY6" fmla="*/ 32973 h 35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4622" h="35098">
                      <a:moveTo>
                        <a:pt x="46024" y="32973"/>
                      </a:moveTo>
                      <a:cubicBezTo>
                        <a:pt x="29537" y="32904"/>
                        <a:pt x="997" y="42741"/>
                        <a:pt x="27" y="18149"/>
                      </a:cubicBezTo>
                      <a:cubicBezTo>
                        <a:pt x="-1012" y="-7828"/>
                        <a:pt x="27944" y="1732"/>
                        <a:pt x="44223" y="1662"/>
                      </a:cubicBezTo>
                      <a:cubicBezTo>
                        <a:pt x="496712" y="1108"/>
                        <a:pt x="949202" y="1108"/>
                        <a:pt x="1401691" y="1662"/>
                      </a:cubicBezTo>
                      <a:cubicBezTo>
                        <a:pt x="1417763" y="1662"/>
                        <a:pt x="1446719" y="-7620"/>
                        <a:pt x="1444502" y="18980"/>
                      </a:cubicBezTo>
                      <a:cubicBezTo>
                        <a:pt x="1442563" y="43226"/>
                        <a:pt x="1414369" y="32904"/>
                        <a:pt x="1397882" y="32973"/>
                      </a:cubicBezTo>
                      <a:cubicBezTo>
                        <a:pt x="1172607" y="33736"/>
                        <a:pt x="271368" y="33666"/>
                        <a:pt x="46024" y="32973"/>
                      </a:cubicBezTo>
                      <a:close/>
                    </a:path>
                  </a:pathLst>
                </a:custGeom>
                <a:solidFill>
                  <a:srgbClr val="801719"/>
                </a:solidFill>
                <a:ln w="6925" cap="flat">
                  <a:noFill/>
                  <a:prstDash val="solid"/>
                  <a:miter/>
                </a:ln>
                <a:scene3d>
                  <a:camera prst="orthographicFront">
                    <a:rot lat="20400000" lon="21000000" rev="0"/>
                  </a:camera>
                  <a:lightRig rig="threePt" dir="t"/>
                </a:scene3d>
              </p:spPr>
              <p:txBody>
                <a:bodyPr rtlCol="0" anchor="ctr"/>
                <a:lstStyle/>
                <a:p>
                  <a:endParaRPr lang="en-US"/>
                </a:p>
              </p:txBody>
            </p:sp>
          </p:grpSp>
          <p:grpSp>
            <p:nvGrpSpPr>
              <p:cNvPr id="16" name="Group 15">
                <a:extLst>
                  <a:ext uri="{FF2B5EF4-FFF2-40B4-BE49-F238E27FC236}">
                    <a16:creationId xmlns:a16="http://schemas.microsoft.com/office/drawing/2014/main" id="{35EE08F0-D9D5-4D0F-BFBE-2D19CCE15C53}"/>
                  </a:ext>
                </a:extLst>
              </p:cNvPr>
              <p:cNvGrpSpPr/>
              <p:nvPr/>
            </p:nvGrpSpPr>
            <p:grpSpPr>
              <a:xfrm>
                <a:off x="3226440" y="2193321"/>
                <a:ext cx="3598753" cy="4199319"/>
                <a:chOff x="6043757" y="607300"/>
                <a:chExt cx="3598753" cy="4199319"/>
              </a:xfrm>
              <a:scene3d>
                <a:camera prst="orthographicFront">
                  <a:rot lat="20400000" lon="21000000" rev="0"/>
                </a:camera>
                <a:lightRig rig="threePt" dir="t"/>
              </a:scene3d>
            </p:grpSpPr>
            <p:grpSp>
              <p:nvGrpSpPr>
                <p:cNvPr id="12" name="Group 11">
                  <a:extLst>
                    <a:ext uri="{FF2B5EF4-FFF2-40B4-BE49-F238E27FC236}">
                      <a16:creationId xmlns:a16="http://schemas.microsoft.com/office/drawing/2014/main" id="{0C854549-2FB2-4B44-B656-A1073D819E02}"/>
                    </a:ext>
                  </a:extLst>
                </p:cNvPr>
                <p:cNvGrpSpPr/>
                <p:nvPr/>
              </p:nvGrpSpPr>
              <p:grpSpPr>
                <a:xfrm>
                  <a:off x="7327198" y="2820212"/>
                  <a:ext cx="1201244" cy="1555897"/>
                  <a:chOff x="7342719" y="2800007"/>
                  <a:chExt cx="1201244" cy="1555897"/>
                </a:xfrm>
              </p:grpSpPr>
              <p:sp>
                <p:nvSpPr>
                  <p:cNvPr id="359" name="Freeform: Shape 358">
                    <a:extLst>
                      <a:ext uri="{FF2B5EF4-FFF2-40B4-BE49-F238E27FC236}">
                        <a16:creationId xmlns:a16="http://schemas.microsoft.com/office/drawing/2014/main" id="{813C18B4-A59C-4848-95CF-80D1426EE5EA}"/>
                      </a:ext>
                    </a:extLst>
                  </p:cNvPr>
                  <p:cNvSpPr/>
                  <p:nvPr/>
                </p:nvSpPr>
                <p:spPr>
                  <a:xfrm>
                    <a:off x="7848786" y="4068881"/>
                    <a:ext cx="583245" cy="258071"/>
                  </a:xfrm>
                  <a:custGeom>
                    <a:avLst/>
                    <a:gdLst>
                      <a:gd name="connsiteX0" fmla="*/ 939211 w 939211"/>
                      <a:gd name="connsiteY0" fmla="*/ 151164 h 415577"/>
                      <a:gd name="connsiteX1" fmla="*/ 650414 w 939211"/>
                      <a:gd name="connsiteY1" fmla="*/ 12064 h 415577"/>
                      <a:gd name="connsiteX2" fmla="*/ 33678 w 939211"/>
                      <a:gd name="connsiteY2" fmla="*/ 4305 h 415577"/>
                      <a:gd name="connsiteX3" fmla="*/ 20794 w 939211"/>
                      <a:gd name="connsiteY3" fmla="*/ 231381 h 415577"/>
                      <a:gd name="connsiteX4" fmla="*/ 20863 w 939211"/>
                      <a:gd name="connsiteY4" fmla="*/ 231381 h 415577"/>
                      <a:gd name="connsiteX5" fmla="*/ 30977 w 939211"/>
                      <a:gd name="connsiteY5" fmla="*/ 342148 h 415577"/>
                      <a:gd name="connsiteX6" fmla="*/ 30907 w 939211"/>
                      <a:gd name="connsiteY6" fmla="*/ 342218 h 415577"/>
                      <a:gd name="connsiteX7" fmla="*/ 37696 w 939211"/>
                      <a:gd name="connsiteY7" fmla="*/ 413569 h 415577"/>
                      <a:gd name="connsiteX8" fmla="*/ 895639 w 939211"/>
                      <a:gd name="connsiteY8" fmla="*/ 415577 h 415577"/>
                      <a:gd name="connsiteX9" fmla="*/ 939211 w 939211"/>
                      <a:gd name="connsiteY9" fmla="*/ 151164 h 41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9211" h="415577">
                        <a:moveTo>
                          <a:pt x="939211" y="151164"/>
                        </a:moveTo>
                        <a:cubicBezTo>
                          <a:pt x="937064" y="149917"/>
                          <a:pt x="725367" y="64157"/>
                          <a:pt x="650414" y="12064"/>
                        </a:cubicBezTo>
                        <a:cubicBezTo>
                          <a:pt x="647019" y="11509"/>
                          <a:pt x="56885" y="-8579"/>
                          <a:pt x="33678" y="4305"/>
                        </a:cubicBezTo>
                        <a:cubicBezTo>
                          <a:pt x="-22848" y="77457"/>
                          <a:pt x="5485" y="154696"/>
                          <a:pt x="20794" y="231381"/>
                        </a:cubicBezTo>
                        <a:cubicBezTo>
                          <a:pt x="20794" y="231381"/>
                          <a:pt x="20863" y="231381"/>
                          <a:pt x="20863" y="231381"/>
                        </a:cubicBezTo>
                        <a:cubicBezTo>
                          <a:pt x="21002" y="237754"/>
                          <a:pt x="29106" y="339862"/>
                          <a:pt x="30977" y="342148"/>
                        </a:cubicBezTo>
                        <a:cubicBezTo>
                          <a:pt x="30977" y="342148"/>
                          <a:pt x="30907" y="342148"/>
                          <a:pt x="30907" y="342218"/>
                        </a:cubicBezTo>
                        <a:cubicBezTo>
                          <a:pt x="31947" y="364108"/>
                          <a:pt x="36658" y="391678"/>
                          <a:pt x="37696" y="413569"/>
                        </a:cubicBezTo>
                        <a:cubicBezTo>
                          <a:pt x="135302" y="413084"/>
                          <a:pt x="893076" y="415439"/>
                          <a:pt x="895639" y="415577"/>
                        </a:cubicBezTo>
                        <a:cubicBezTo>
                          <a:pt x="887257" y="322475"/>
                          <a:pt x="881091" y="234498"/>
                          <a:pt x="939211" y="151164"/>
                        </a:cubicBezTo>
                        <a:close/>
                      </a:path>
                    </a:pathLst>
                  </a:custGeom>
                  <a:solidFill>
                    <a:srgbClr val="E16626"/>
                  </a:solidFill>
                  <a:ln w="69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312308C8-4785-443C-AFC3-CEB4C0B5EC89}"/>
                      </a:ext>
                    </a:extLst>
                  </p:cNvPr>
                  <p:cNvSpPr/>
                  <p:nvPr/>
                </p:nvSpPr>
                <p:spPr>
                  <a:xfrm>
                    <a:off x="7342719" y="2827217"/>
                    <a:ext cx="734559" cy="1246459"/>
                  </a:xfrm>
                  <a:custGeom>
                    <a:avLst/>
                    <a:gdLst>
                      <a:gd name="connsiteX0" fmla="*/ 988123 w 1182876"/>
                      <a:gd name="connsiteY0" fmla="*/ 576419 h 2007200"/>
                      <a:gd name="connsiteX1" fmla="*/ 968311 w 1182876"/>
                      <a:gd name="connsiteY1" fmla="*/ 558892 h 2007200"/>
                      <a:gd name="connsiteX2" fmla="*/ 78503 w 1182876"/>
                      <a:gd name="connsiteY2" fmla="*/ 554875 h 2007200"/>
                      <a:gd name="connsiteX3" fmla="*/ 14703 w 1182876"/>
                      <a:gd name="connsiteY3" fmla="*/ 455814 h 2007200"/>
                      <a:gd name="connsiteX4" fmla="*/ 23570 w 1182876"/>
                      <a:gd name="connsiteY4" fmla="*/ 0 h 2007200"/>
                      <a:gd name="connsiteX5" fmla="*/ 516515 w 1182876"/>
                      <a:gd name="connsiteY5" fmla="*/ 0 h 2007200"/>
                      <a:gd name="connsiteX6" fmla="*/ 441077 w 1182876"/>
                      <a:gd name="connsiteY6" fmla="*/ 170619 h 2007200"/>
                      <a:gd name="connsiteX7" fmla="*/ 499127 w 1182876"/>
                      <a:gd name="connsiteY7" fmla="*/ 295310 h 2007200"/>
                      <a:gd name="connsiteX8" fmla="*/ 1143364 w 1182876"/>
                      <a:gd name="connsiteY8" fmla="*/ 337012 h 2007200"/>
                      <a:gd name="connsiteX9" fmla="*/ 1180008 w 1182876"/>
                      <a:gd name="connsiteY9" fmla="*/ 372410 h 2007200"/>
                      <a:gd name="connsiteX10" fmla="*/ 927994 w 1182876"/>
                      <a:gd name="connsiteY10" fmla="*/ 2006138 h 2007200"/>
                      <a:gd name="connsiteX11" fmla="*/ 841473 w 1182876"/>
                      <a:gd name="connsiteY11" fmla="*/ 1943239 h 2007200"/>
                      <a:gd name="connsiteX12" fmla="*/ 988123 w 1182876"/>
                      <a:gd name="connsiteY12" fmla="*/ 576419 h 20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2876" h="2007200">
                        <a:moveTo>
                          <a:pt x="988123" y="576419"/>
                        </a:moveTo>
                        <a:cubicBezTo>
                          <a:pt x="988539" y="566859"/>
                          <a:pt x="982305" y="560209"/>
                          <a:pt x="968311" y="558892"/>
                        </a:cubicBezTo>
                        <a:cubicBezTo>
                          <a:pt x="940048" y="555637"/>
                          <a:pt x="138009" y="574894"/>
                          <a:pt x="78503" y="554875"/>
                        </a:cubicBezTo>
                        <a:cubicBezTo>
                          <a:pt x="38186" y="532223"/>
                          <a:pt x="23916" y="494261"/>
                          <a:pt x="14703" y="455814"/>
                        </a:cubicBezTo>
                        <a:cubicBezTo>
                          <a:pt x="-12868" y="340614"/>
                          <a:pt x="3134" y="48560"/>
                          <a:pt x="23570" y="0"/>
                        </a:cubicBezTo>
                        <a:cubicBezTo>
                          <a:pt x="192803" y="0"/>
                          <a:pt x="446272" y="3394"/>
                          <a:pt x="516515" y="0"/>
                        </a:cubicBezTo>
                        <a:cubicBezTo>
                          <a:pt x="493863" y="45582"/>
                          <a:pt x="464491" y="120535"/>
                          <a:pt x="441077" y="170619"/>
                        </a:cubicBezTo>
                        <a:cubicBezTo>
                          <a:pt x="411636" y="233449"/>
                          <a:pt x="430131" y="266839"/>
                          <a:pt x="499127" y="295310"/>
                        </a:cubicBezTo>
                        <a:cubicBezTo>
                          <a:pt x="562581" y="321495"/>
                          <a:pt x="638573" y="366314"/>
                          <a:pt x="1143364" y="337012"/>
                        </a:cubicBezTo>
                        <a:cubicBezTo>
                          <a:pt x="1186729" y="334726"/>
                          <a:pt x="1185828" y="331886"/>
                          <a:pt x="1180008" y="372410"/>
                        </a:cubicBezTo>
                        <a:cubicBezTo>
                          <a:pt x="1117525" y="809452"/>
                          <a:pt x="952864" y="1865584"/>
                          <a:pt x="927994" y="2006138"/>
                        </a:cubicBezTo>
                        <a:cubicBezTo>
                          <a:pt x="820414" y="2008978"/>
                          <a:pt x="836901" y="2011057"/>
                          <a:pt x="841473" y="1943239"/>
                        </a:cubicBezTo>
                        <a:cubicBezTo>
                          <a:pt x="842166" y="1932224"/>
                          <a:pt x="985907" y="626988"/>
                          <a:pt x="988123" y="576419"/>
                        </a:cubicBezTo>
                        <a:close/>
                      </a:path>
                    </a:pathLst>
                  </a:custGeom>
                  <a:solidFill>
                    <a:srgbClr val="155876"/>
                  </a:solidFill>
                  <a:ln w="69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7981B386-69E3-4336-B8E9-BFC938608886}"/>
                      </a:ext>
                    </a:extLst>
                  </p:cNvPr>
                  <p:cNvSpPr/>
                  <p:nvPr/>
                </p:nvSpPr>
                <p:spPr>
                  <a:xfrm>
                    <a:off x="7606151" y="2800007"/>
                    <a:ext cx="817439" cy="1276097"/>
                  </a:xfrm>
                  <a:custGeom>
                    <a:avLst/>
                    <a:gdLst>
                      <a:gd name="connsiteX0" fmla="*/ 925447 w 1316339"/>
                      <a:gd name="connsiteY0" fmla="*/ 34327 h 2054926"/>
                      <a:gd name="connsiteX1" fmla="*/ 85308 w 1316339"/>
                      <a:gd name="connsiteY1" fmla="*/ 43748 h 2054926"/>
                      <a:gd name="connsiteX2" fmla="*/ 18806 w 1316339"/>
                      <a:gd name="connsiteY2" fmla="*/ 200443 h 2054926"/>
                      <a:gd name="connsiteX3" fmla="*/ 80528 w 1316339"/>
                      <a:gd name="connsiteY3" fmla="*/ 346470 h 2054926"/>
                      <a:gd name="connsiteX4" fmla="*/ 297421 w 1316339"/>
                      <a:gd name="connsiteY4" fmla="*/ 390596 h 2054926"/>
                      <a:gd name="connsiteX5" fmla="*/ 732870 w 1316339"/>
                      <a:gd name="connsiteY5" fmla="*/ 381245 h 2054926"/>
                      <a:gd name="connsiteX6" fmla="*/ 757254 w 1316339"/>
                      <a:gd name="connsiteY6" fmla="*/ 406668 h 2054926"/>
                      <a:gd name="connsiteX7" fmla="*/ 503022 w 1316339"/>
                      <a:gd name="connsiteY7" fmla="*/ 2039911 h 2054926"/>
                      <a:gd name="connsiteX8" fmla="*/ 503784 w 1316339"/>
                      <a:gd name="connsiteY8" fmla="*/ 2049817 h 2054926"/>
                      <a:gd name="connsiteX9" fmla="*/ 1040648 w 1316339"/>
                      <a:gd name="connsiteY9" fmla="*/ 2054735 h 2054926"/>
                      <a:gd name="connsiteX10" fmla="*/ 1307764 w 1316339"/>
                      <a:gd name="connsiteY10" fmla="*/ 553665 h 2054926"/>
                      <a:gd name="connsiteX11" fmla="*/ 925447 w 1316339"/>
                      <a:gd name="connsiteY11" fmla="*/ 34327 h 2054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6339" h="2054926">
                        <a:moveTo>
                          <a:pt x="925447" y="34327"/>
                        </a:moveTo>
                        <a:cubicBezTo>
                          <a:pt x="331157" y="-30997"/>
                          <a:pt x="281004" y="11190"/>
                          <a:pt x="85308" y="43748"/>
                        </a:cubicBezTo>
                        <a:cubicBezTo>
                          <a:pt x="82953" y="53030"/>
                          <a:pt x="42914" y="155831"/>
                          <a:pt x="18806" y="200443"/>
                        </a:cubicBezTo>
                        <a:cubicBezTo>
                          <a:pt x="-19017" y="270408"/>
                          <a:pt x="-451" y="316405"/>
                          <a:pt x="80528" y="346470"/>
                        </a:cubicBezTo>
                        <a:cubicBezTo>
                          <a:pt x="146753" y="370992"/>
                          <a:pt x="201410" y="385886"/>
                          <a:pt x="297421" y="390596"/>
                        </a:cubicBezTo>
                        <a:cubicBezTo>
                          <a:pt x="403963" y="392674"/>
                          <a:pt x="697679" y="385540"/>
                          <a:pt x="732870" y="381245"/>
                        </a:cubicBezTo>
                        <a:cubicBezTo>
                          <a:pt x="758154" y="378127"/>
                          <a:pt x="760510" y="385816"/>
                          <a:pt x="757254" y="406668"/>
                        </a:cubicBezTo>
                        <a:cubicBezTo>
                          <a:pt x="737996" y="530527"/>
                          <a:pt x="530386" y="1929490"/>
                          <a:pt x="503022" y="2039911"/>
                        </a:cubicBezTo>
                        <a:cubicBezTo>
                          <a:pt x="501707" y="2043790"/>
                          <a:pt x="498936" y="2049956"/>
                          <a:pt x="503784" y="2049817"/>
                        </a:cubicBezTo>
                        <a:cubicBezTo>
                          <a:pt x="518956" y="2050163"/>
                          <a:pt x="995483" y="2056052"/>
                          <a:pt x="1040648" y="2054735"/>
                        </a:cubicBezTo>
                        <a:cubicBezTo>
                          <a:pt x="1051663" y="1995646"/>
                          <a:pt x="1305132" y="580611"/>
                          <a:pt x="1307764" y="553665"/>
                        </a:cubicBezTo>
                        <a:cubicBezTo>
                          <a:pt x="1313237" y="496307"/>
                          <a:pt x="1393801" y="149804"/>
                          <a:pt x="925447" y="34327"/>
                        </a:cubicBezTo>
                        <a:close/>
                      </a:path>
                    </a:pathLst>
                  </a:custGeom>
                  <a:solidFill>
                    <a:srgbClr val="26A0C5"/>
                  </a:solidFill>
                  <a:ln w="69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66021EAF-6046-437D-828A-634E55B48A2F}"/>
                      </a:ext>
                    </a:extLst>
                  </p:cNvPr>
                  <p:cNvSpPr/>
                  <p:nvPr/>
                </p:nvSpPr>
                <p:spPr>
                  <a:xfrm>
                    <a:off x="8078509" y="4074165"/>
                    <a:ext cx="352016" cy="123869"/>
                  </a:xfrm>
                  <a:custGeom>
                    <a:avLst/>
                    <a:gdLst>
                      <a:gd name="connsiteX0" fmla="*/ 566858 w 566858"/>
                      <a:gd name="connsiteY0" fmla="*/ 141824 h 199469"/>
                      <a:gd name="connsiteX1" fmla="*/ 493083 w 566858"/>
                      <a:gd name="connsiteY1" fmla="*/ 165723 h 199469"/>
                      <a:gd name="connsiteX2" fmla="*/ 43711 w 566858"/>
                      <a:gd name="connsiteY2" fmla="*/ 81833 h 199469"/>
                      <a:gd name="connsiteX3" fmla="*/ 0 w 566858"/>
                      <a:gd name="connsiteY3" fmla="*/ 438 h 199469"/>
                      <a:gd name="connsiteX4" fmla="*/ 280416 w 566858"/>
                      <a:gd name="connsiteY4" fmla="*/ 3555 h 199469"/>
                      <a:gd name="connsiteX5" fmla="*/ 499040 w 566858"/>
                      <a:gd name="connsiteY5" fmla="*/ 112868 h 199469"/>
                      <a:gd name="connsiteX6" fmla="*/ 566858 w 566858"/>
                      <a:gd name="connsiteY6" fmla="*/ 141824 h 199469"/>
                      <a:gd name="connsiteX7" fmla="*/ 566858 w 566858"/>
                      <a:gd name="connsiteY7" fmla="*/ 141824 h 19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858" h="199469">
                        <a:moveTo>
                          <a:pt x="566858" y="141824"/>
                        </a:moveTo>
                        <a:cubicBezTo>
                          <a:pt x="542267" y="149721"/>
                          <a:pt x="517398" y="157064"/>
                          <a:pt x="493083" y="165723"/>
                        </a:cubicBezTo>
                        <a:cubicBezTo>
                          <a:pt x="318377" y="228207"/>
                          <a:pt x="171450" y="205971"/>
                          <a:pt x="43711" y="81833"/>
                        </a:cubicBezTo>
                        <a:cubicBezTo>
                          <a:pt x="29025" y="67563"/>
                          <a:pt x="6096" y="29602"/>
                          <a:pt x="0" y="438"/>
                        </a:cubicBezTo>
                        <a:cubicBezTo>
                          <a:pt x="99960" y="-1363"/>
                          <a:pt x="277091" y="2932"/>
                          <a:pt x="280416" y="3555"/>
                        </a:cubicBezTo>
                        <a:cubicBezTo>
                          <a:pt x="355369" y="55649"/>
                          <a:pt x="400881" y="68603"/>
                          <a:pt x="499040" y="112868"/>
                        </a:cubicBezTo>
                        <a:cubicBezTo>
                          <a:pt x="511926" y="118617"/>
                          <a:pt x="547324" y="135935"/>
                          <a:pt x="566858" y="141824"/>
                        </a:cubicBezTo>
                        <a:lnTo>
                          <a:pt x="566858" y="141824"/>
                        </a:lnTo>
                        <a:close/>
                      </a:path>
                    </a:pathLst>
                  </a:custGeom>
                  <a:solidFill>
                    <a:srgbClr val="DC6326"/>
                  </a:solidFill>
                  <a:ln w="69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C61622B-CEBD-4036-84A1-2B601399DFCB}"/>
                      </a:ext>
                    </a:extLst>
                  </p:cNvPr>
                  <p:cNvSpPr/>
                  <p:nvPr/>
                </p:nvSpPr>
                <p:spPr>
                  <a:xfrm>
                    <a:off x="7861785" y="4211259"/>
                    <a:ext cx="440848" cy="112401"/>
                  </a:xfrm>
                  <a:custGeom>
                    <a:avLst/>
                    <a:gdLst>
                      <a:gd name="connsiteX0" fmla="*/ 595815 w 709906"/>
                      <a:gd name="connsiteY0" fmla="*/ 10490 h 181002"/>
                      <a:gd name="connsiteX1" fmla="*/ 531876 w 709906"/>
                      <a:gd name="connsiteY1" fmla="*/ 3632 h 181002"/>
                      <a:gd name="connsiteX2" fmla="*/ 0 w 709906"/>
                      <a:gd name="connsiteY2" fmla="*/ 4117 h 181002"/>
                      <a:gd name="connsiteX3" fmla="*/ 10114 w 709906"/>
                      <a:gd name="connsiteY3" fmla="*/ 117377 h 181002"/>
                      <a:gd name="connsiteX4" fmla="*/ 564295 w 709906"/>
                      <a:gd name="connsiteY4" fmla="*/ 112182 h 181002"/>
                      <a:gd name="connsiteX5" fmla="*/ 605513 w 709906"/>
                      <a:gd name="connsiteY5" fmla="*/ 156655 h 181002"/>
                      <a:gd name="connsiteX6" fmla="*/ 606482 w 709906"/>
                      <a:gd name="connsiteY6" fmla="*/ 180762 h 181002"/>
                      <a:gd name="connsiteX7" fmla="*/ 709907 w 709906"/>
                      <a:gd name="connsiteY7" fmla="*/ 180762 h 181002"/>
                      <a:gd name="connsiteX8" fmla="*/ 595815 w 709906"/>
                      <a:gd name="connsiteY8" fmla="*/ 10490 h 181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9906" h="181002">
                        <a:moveTo>
                          <a:pt x="595815" y="10490"/>
                        </a:moveTo>
                        <a:cubicBezTo>
                          <a:pt x="578566" y="7095"/>
                          <a:pt x="546146" y="3632"/>
                          <a:pt x="531876" y="3632"/>
                        </a:cubicBezTo>
                        <a:cubicBezTo>
                          <a:pt x="335765" y="-4681"/>
                          <a:pt x="31727" y="3840"/>
                          <a:pt x="0" y="4117"/>
                        </a:cubicBezTo>
                        <a:cubicBezTo>
                          <a:pt x="139" y="10490"/>
                          <a:pt x="6581" y="95695"/>
                          <a:pt x="10114" y="117377"/>
                        </a:cubicBezTo>
                        <a:cubicBezTo>
                          <a:pt x="159673" y="113221"/>
                          <a:pt x="463088" y="106433"/>
                          <a:pt x="564295" y="112182"/>
                        </a:cubicBezTo>
                        <a:cubicBezTo>
                          <a:pt x="587848" y="113498"/>
                          <a:pt x="604543" y="127422"/>
                          <a:pt x="605513" y="156655"/>
                        </a:cubicBezTo>
                        <a:cubicBezTo>
                          <a:pt x="605305" y="166215"/>
                          <a:pt x="606482" y="173558"/>
                          <a:pt x="606482" y="180762"/>
                        </a:cubicBezTo>
                        <a:cubicBezTo>
                          <a:pt x="626849" y="181178"/>
                          <a:pt x="673677" y="180970"/>
                          <a:pt x="709907" y="180762"/>
                        </a:cubicBezTo>
                        <a:cubicBezTo>
                          <a:pt x="703395" y="88837"/>
                          <a:pt x="713370" y="38407"/>
                          <a:pt x="595815" y="10490"/>
                        </a:cubicBezTo>
                        <a:close/>
                      </a:path>
                    </a:pathLst>
                  </a:custGeom>
                  <a:solidFill>
                    <a:srgbClr val="F9C01F"/>
                  </a:solidFill>
                  <a:ln w="69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5E3F94A5-9682-4850-8748-6C9446B60FEA}"/>
                      </a:ext>
                    </a:extLst>
                  </p:cNvPr>
                  <p:cNvSpPr/>
                  <p:nvPr/>
                </p:nvSpPr>
                <p:spPr>
                  <a:xfrm>
                    <a:off x="7953585" y="4026171"/>
                    <a:ext cx="114341" cy="114341"/>
                  </a:xfrm>
                  <a:custGeom>
                    <a:avLst/>
                    <a:gdLst>
                      <a:gd name="connsiteX0" fmla="*/ 184127 w 184126"/>
                      <a:gd name="connsiteY0" fmla="*/ 92063 h 184126"/>
                      <a:gd name="connsiteX1" fmla="*/ 92063 w 184126"/>
                      <a:gd name="connsiteY1" fmla="*/ 184127 h 184126"/>
                      <a:gd name="connsiteX2" fmla="*/ -1 w 184126"/>
                      <a:gd name="connsiteY2" fmla="*/ 92063 h 184126"/>
                      <a:gd name="connsiteX3" fmla="*/ 92063 w 184126"/>
                      <a:gd name="connsiteY3" fmla="*/ 0 h 184126"/>
                      <a:gd name="connsiteX4" fmla="*/ 184127 w 184126"/>
                      <a:gd name="connsiteY4" fmla="*/ 92063 h 184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26" h="184126">
                        <a:moveTo>
                          <a:pt x="184127" y="92063"/>
                        </a:moveTo>
                        <a:cubicBezTo>
                          <a:pt x="184127" y="142908"/>
                          <a:pt x="142908" y="184127"/>
                          <a:pt x="92063" y="184127"/>
                        </a:cubicBezTo>
                        <a:cubicBezTo>
                          <a:pt x="41218" y="184127"/>
                          <a:pt x="-1" y="142908"/>
                          <a:pt x="-1" y="92063"/>
                        </a:cubicBezTo>
                        <a:cubicBezTo>
                          <a:pt x="-1" y="41218"/>
                          <a:pt x="41218" y="0"/>
                          <a:pt x="92063" y="0"/>
                        </a:cubicBezTo>
                        <a:cubicBezTo>
                          <a:pt x="142908" y="0"/>
                          <a:pt x="184127" y="41218"/>
                          <a:pt x="184127" y="92063"/>
                        </a:cubicBezTo>
                        <a:close/>
                      </a:path>
                    </a:pathLst>
                  </a:custGeom>
                  <a:solidFill>
                    <a:srgbClr val="195A74"/>
                  </a:solidFill>
                  <a:ln w="69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BABC2B2A-4EBC-4652-A14C-D6C9402D9C76}"/>
                      </a:ext>
                    </a:extLst>
                  </p:cNvPr>
                  <p:cNvSpPr/>
                  <p:nvPr/>
                </p:nvSpPr>
                <p:spPr>
                  <a:xfrm>
                    <a:off x="8399454" y="4162452"/>
                    <a:ext cx="144509" cy="168558"/>
                  </a:xfrm>
                  <a:custGeom>
                    <a:avLst/>
                    <a:gdLst>
                      <a:gd name="connsiteX0" fmla="*/ 232707 w 232706"/>
                      <a:gd name="connsiteY0" fmla="*/ 166047 h 271433"/>
                      <a:gd name="connsiteX1" fmla="*/ 209293 w 232706"/>
                      <a:gd name="connsiteY1" fmla="*/ 245503 h 271433"/>
                      <a:gd name="connsiteX2" fmla="*/ 136834 w 232706"/>
                      <a:gd name="connsiteY2" fmla="*/ 270025 h 271433"/>
                      <a:gd name="connsiteX3" fmla="*/ 2583 w 232706"/>
                      <a:gd name="connsiteY3" fmla="*/ 268362 h 271433"/>
                      <a:gd name="connsiteX4" fmla="*/ 2583 w 232706"/>
                      <a:gd name="connsiteY4" fmla="*/ 151776 h 271433"/>
                      <a:gd name="connsiteX5" fmla="*/ 56754 w 232706"/>
                      <a:gd name="connsiteY5" fmla="*/ 0 h 271433"/>
                      <a:gd name="connsiteX6" fmla="*/ 232707 w 232706"/>
                      <a:gd name="connsiteY6" fmla="*/ 166047 h 27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706" h="271433">
                        <a:moveTo>
                          <a:pt x="232707" y="166047"/>
                        </a:moveTo>
                        <a:cubicBezTo>
                          <a:pt x="232707" y="202207"/>
                          <a:pt x="232707" y="221673"/>
                          <a:pt x="209293" y="245503"/>
                        </a:cubicBezTo>
                        <a:cubicBezTo>
                          <a:pt x="187126" y="268086"/>
                          <a:pt x="155468" y="270025"/>
                          <a:pt x="136834" y="270025"/>
                        </a:cubicBezTo>
                        <a:cubicBezTo>
                          <a:pt x="120624" y="270025"/>
                          <a:pt x="36527" y="274112"/>
                          <a:pt x="2583" y="268362"/>
                        </a:cubicBezTo>
                        <a:cubicBezTo>
                          <a:pt x="-396" y="230193"/>
                          <a:pt x="-1297" y="193340"/>
                          <a:pt x="2583" y="151776"/>
                        </a:cubicBezTo>
                        <a:cubicBezTo>
                          <a:pt x="10064" y="71974"/>
                          <a:pt x="22326" y="0"/>
                          <a:pt x="56754" y="0"/>
                        </a:cubicBezTo>
                        <a:cubicBezTo>
                          <a:pt x="91183" y="69"/>
                          <a:pt x="232707" y="87422"/>
                          <a:pt x="232707" y="166047"/>
                        </a:cubicBezTo>
                        <a:close/>
                      </a:path>
                    </a:pathLst>
                  </a:custGeom>
                  <a:solidFill>
                    <a:srgbClr val="FEE1D3"/>
                  </a:solidFill>
                  <a:ln w="69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ACF14D00-820C-4D5E-ABF8-E9A8B8A1E506}"/>
                      </a:ext>
                    </a:extLst>
                  </p:cNvPr>
                  <p:cNvSpPr/>
                  <p:nvPr/>
                </p:nvSpPr>
                <p:spPr>
                  <a:xfrm>
                    <a:off x="7872152" y="4322393"/>
                    <a:ext cx="648065" cy="33511"/>
                  </a:xfrm>
                  <a:custGeom>
                    <a:avLst/>
                    <a:gdLst>
                      <a:gd name="connsiteX0" fmla="*/ 993024 w 1043592"/>
                      <a:gd name="connsiteY0" fmla="*/ 53963 h 53963"/>
                      <a:gd name="connsiteX1" fmla="*/ 20782 w 1043592"/>
                      <a:gd name="connsiteY1" fmla="*/ 53963 h 53963"/>
                      <a:gd name="connsiteX2" fmla="*/ 0 w 1043592"/>
                      <a:gd name="connsiteY2" fmla="*/ 33181 h 53963"/>
                      <a:gd name="connsiteX3" fmla="*/ 0 w 1043592"/>
                      <a:gd name="connsiteY3" fmla="*/ 5265 h 53963"/>
                      <a:gd name="connsiteX4" fmla="*/ 1043593 w 1043592"/>
                      <a:gd name="connsiteY4" fmla="*/ 0 h 53963"/>
                      <a:gd name="connsiteX5" fmla="*/ 1016854 w 1043592"/>
                      <a:gd name="connsiteY5" fmla="*/ 34913 h 53963"/>
                      <a:gd name="connsiteX6" fmla="*/ 993024 w 1043592"/>
                      <a:gd name="connsiteY6" fmla="*/ 53963 h 5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592" h="53963">
                        <a:moveTo>
                          <a:pt x="993024" y="53963"/>
                        </a:moveTo>
                        <a:lnTo>
                          <a:pt x="20782" y="53963"/>
                        </a:lnTo>
                        <a:cubicBezTo>
                          <a:pt x="9282" y="53963"/>
                          <a:pt x="0" y="44681"/>
                          <a:pt x="0" y="33181"/>
                        </a:cubicBezTo>
                        <a:lnTo>
                          <a:pt x="0" y="5265"/>
                        </a:lnTo>
                        <a:lnTo>
                          <a:pt x="1043593" y="0"/>
                        </a:lnTo>
                        <a:lnTo>
                          <a:pt x="1016854" y="34913"/>
                        </a:lnTo>
                        <a:cubicBezTo>
                          <a:pt x="1006879" y="47036"/>
                          <a:pt x="1004523" y="53963"/>
                          <a:pt x="993024" y="53963"/>
                        </a:cubicBezTo>
                        <a:close/>
                      </a:path>
                    </a:pathLst>
                  </a:custGeom>
                  <a:solidFill>
                    <a:srgbClr val="FFF3EE"/>
                  </a:solidFill>
                  <a:ln w="6925" cap="flat">
                    <a:noFill/>
                    <a:prstDash val="solid"/>
                    <a:miter/>
                  </a:ln>
                </p:spPr>
                <p:txBody>
                  <a:bodyPr rtlCol="0" anchor="ctr"/>
                  <a:lstStyle/>
                  <a:p>
                    <a:endParaRPr lang="en-US"/>
                  </a:p>
                </p:txBody>
              </p:sp>
            </p:grpSp>
            <p:sp>
              <p:nvSpPr>
                <p:cNvPr id="395" name="Freeform: Shape 394">
                  <a:extLst>
                    <a:ext uri="{FF2B5EF4-FFF2-40B4-BE49-F238E27FC236}">
                      <a16:creationId xmlns:a16="http://schemas.microsoft.com/office/drawing/2014/main" id="{6A0C5CEE-95C1-445A-AA99-82630EC2EFBD}"/>
                    </a:ext>
                  </a:extLst>
                </p:cNvPr>
                <p:cNvSpPr/>
                <p:nvPr/>
              </p:nvSpPr>
              <p:spPr>
                <a:xfrm>
                  <a:off x="7219014" y="2421783"/>
                  <a:ext cx="199734" cy="136172"/>
                </a:xfrm>
                <a:custGeom>
                  <a:avLst/>
                  <a:gdLst>
                    <a:gd name="connsiteX0" fmla="*/ 34630 w 321635"/>
                    <a:gd name="connsiteY0" fmla="*/ 49168 h 219281"/>
                    <a:gd name="connsiteX1" fmla="*/ 90325 w 321635"/>
                    <a:gd name="connsiteY1" fmla="*/ 17233 h 219281"/>
                    <a:gd name="connsiteX2" fmla="*/ 133551 w 321635"/>
                    <a:gd name="connsiteY2" fmla="*/ 9751 h 219281"/>
                    <a:gd name="connsiteX3" fmla="*/ 314284 w 321635"/>
                    <a:gd name="connsiteY3" fmla="*/ 92186 h 219281"/>
                    <a:gd name="connsiteX4" fmla="*/ 314492 w 321635"/>
                    <a:gd name="connsiteY4" fmla="*/ 119341 h 219281"/>
                    <a:gd name="connsiteX5" fmla="*/ 39964 w 321635"/>
                    <a:gd name="connsiteY5" fmla="*/ 191592 h 219281"/>
                    <a:gd name="connsiteX6" fmla="*/ 34630 w 321635"/>
                    <a:gd name="connsiteY6" fmla="*/ 49168 h 219281"/>
                    <a:gd name="connsiteX7" fmla="*/ 34630 w 321635"/>
                    <a:gd name="connsiteY7" fmla="*/ 49168 h 219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635" h="219281">
                      <a:moveTo>
                        <a:pt x="34630" y="49168"/>
                      </a:moveTo>
                      <a:cubicBezTo>
                        <a:pt x="53195" y="38499"/>
                        <a:pt x="71690" y="27901"/>
                        <a:pt x="90325" y="17233"/>
                      </a:cubicBezTo>
                      <a:cubicBezTo>
                        <a:pt x="104734" y="14808"/>
                        <a:pt x="119419" y="13215"/>
                        <a:pt x="133551" y="9751"/>
                      </a:cubicBezTo>
                      <a:cubicBezTo>
                        <a:pt x="233581" y="-14425"/>
                        <a:pt x="274037" y="3932"/>
                        <a:pt x="314284" y="92186"/>
                      </a:cubicBezTo>
                      <a:cubicBezTo>
                        <a:pt x="324190" y="101191"/>
                        <a:pt x="323913" y="110266"/>
                        <a:pt x="314492" y="119341"/>
                      </a:cubicBezTo>
                      <a:cubicBezTo>
                        <a:pt x="272581" y="212790"/>
                        <a:pt x="133621" y="249297"/>
                        <a:pt x="39964" y="191592"/>
                      </a:cubicBezTo>
                      <a:cubicBezTo>
                        <a:pt x="-11575" y="160004"/>
                        <a:pt x="-13169" y="115877"/>
                        <a:pt x="34630" y="49168"/>
                      </a:cubicBezTo>
                      <a:lnTo>
                        <a:pt x="34630" y="49168"/>
                      </a:lnTo>
                      <a:close/>
                    </a:path>
                  </a:pathLst>
                </a:custGeom>
                <a:solidFill>
                  <a:srgbClr val="231C31"/>
                </a:solidFill>
                <a:ln w="6925"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41041A5A-C84E-4C8A-A69B-79681BFB0AD2}"/>
                    </a:ext>
                  </a:extLst>
                </p:cNvPr>
                <p:cNvGrpSpPr/>
                <p:nvPr/>
              </p:nvGrpSpPr>
              <p:grpSpPr>
                <a:xfrm>
                  <a:off x="6609108" y="607300"/>
                  <a:ext cx="1793326" cy="2246868"/>
                  <a:chOff x="6609108" y="607300"/>
                  <a:chExt cx="1793326" cy="2246868"/>
                </a:xfrm>
              </p:grpSpPr>
              <p:sp>
                <p:nvSpPr>
                  <p:cNvPr id="369" name="Freeform: Shape 368">
                    <a:extLst>
                      <a:ext uri="{FF2B5EF4-FFF2-40B4-BE49-F238E27FC236}">
                        <a16:creationId xmlns:a16="http://schemas.microsoft.com/office/drawing/2014/main" id="{CD23E205-1E50-424E-8E71-FE228986D1D4}"/>
                      </a:ext>
                    </a:extLst>
                  </p:cNvPr>
                  <p:cNvSpPr/>
                  <p:nvPr/>
                </p:nvSpPr>
                <p:spPr>
                  <a:xfrm rot="17292616">
                    <a:off x="6768057" y="1785804"/>
                    <a:ext cx="129310" cy="447207"/>
                  </a:xfrm>
                  <a:custGeom>
                    <a:avLst/>
                    <a:gdLst>
                      <a:gd name="connsiteX0" fmla="*/ 208230 w 208230"/>
                      <a:gd name="connsiteY0" fmla="*/ 360074 h 720147"/>
                      <a:gd name="connsiteX1" fmla="*/ 104115 w 208230"/>
                      <a:gd name="connsiteY1" fmla="*/ 720147 h 720147"/>
                      <a:gd name="connsiteX2" fmla="*/ -1 w 208230"/>
                      <a:gd name="connsiteY2" fmla="*/ 360074 h 720147"/>
                      <a:gd name="connsiteX3" fmla="*/ 104115 w 208230"/>
                      <a:gd name="connsiteY3" fmla="*/ 0 h 720147"/>
                      <a:gd name="connsiteX4" fmla="*/ 208230 w 208230"/>
                      <a:gd name="connsiteY4" fmla="*/ 360074 h 720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30" h="720147">
                        <a:moveTo>
                          <a:pt x="208230" y="360074"/>
                        </a:moveTo>
                        <a:cubicBezTo>
                          <a:pt x="208230" y="558937"/>
                          <a:pt x="161616" y="720147"/>
                          <a:pt x="104115" y="720147"/>
                        </a:cubicBezTo>
                        <a:cubicBezTo>
                          <a:pt x="46614" y="720147"/>
                          <a:pt x="-1" y="558937"/>
                          <a:pt x="-1" y="360074"/>
                        </a:cubicBezTo>
                        <a:cubicBezTo>
                          <a:pt x="-1" y="161211"/>
                          <a:pt x="46613" y="0"/>
                          <a:pt x="104115" y="0"/>
                        </a:cubicBezTo>
                        <a:cubicBezTo>
                          <a:pt x="161615" y="0"/>
                          <a:pt x="208230" y="161211"/>
                          <a:pt x="208230" y="360074"/>
                        </a:cubicBezTo>
                        <a:close/>
                      </a:path>
                    </a:pathLst>
                  </a:custGeom>
                  <a:solidFill>
                    <a:srgbClr val="6E1019"/>
                  </a:solidFill>
                  <a:ln w="69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AB4863C5-428B-4A06-972D-80528B03D25B}"/>
                      </a:ext>
                    </a:extLst>
                  </p:cNvPr>
                  <p:cNvSpPr/>
                  <p:nvPr/>
                </p:nvSpPr>
                <p:spPr>
                  <a:xfrm rot="20855058">
                    <a:off x="7513169" y="1988706"/>
                    <a:ext cx="447208" cy="129310"/>
                  </a:xfrm>
                  <a:custGeom>
                    <a:avLst/>
                    <a:gdLst>
                      <a:gd name="connsiteX0" fmla="*/ 720149 w 720149"/>
                      <a:gd name="connsiteY0" fmla="*/ 104116 h 208230"/>
                      <a:gd name="connsiteX1" fmla="*/ 360075 w 720149"/>
                      <a:gd name="connsiteY1" fmla="*/ 208231 h 208230"/>
                      <a:gd name="connsiteX2" fmla="*/ 0 w 720149"/>
                      <a:gd name="connsiteY2" fmla="*/ 104116 h 208230"/>
                      <a:gd name="connsiteX3" fmla="*/ 360075 w 720149"/>
                      <a:gd name="connsiteY3" fmla="*/ 0 h 208230"/>
                      <a:gd name="connsiteX4" fmla="*/ 720149 w 720149"/>
                      <a:gd name="connsiteY4" fmla="*/ 104116 h 208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49" h="208230">
                        <a:moveTo>
                          <a:pt x="720149" y="104116"/>
                        </a:moveTo>
                        <a:cubicBezTo>
                          <a:pt x="720149" y="161617"/>
                          <a:pt x="558938" y="208231"/>
                          <a:pt x="360075" y="208231"/>
                        </a:cubicBezTo>
                        <a:cubicBezTo>
                          <a:pt x="161211" y="208231"/>
                          <a:pt x="0" y="161617"/>
                          <a:pt x="0" y="104116"/>
                        </a:cubicBezTo>
                        <a:cubicBezTo>
                          <a:pt x="0" y="46614"/>
                          <a:pt x="161211" y="0"/>
                          <a:pt x="360075" y="0"/>
                        </a:cubicBezTo>
                        <a:cubicBezTo>
                          <a:pt x="558938" y="0"/>
                          <a:pt x="720149" y="46614"/>
                          <a:pt x="720149" y="104116"/>
                        </a:cubicBezTo>
                        <a:close/>
                      </a:path>
                    </a:pathLst>
                  </a:custGeom>
                  <a:solidFill>
                    <a:srgbClr val="6E1019"/>
                  </a:solidFill>
                  <a:ln w="69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70EB163B-67CD-4780-BCE2-BA51D0E8624C}"/>
                      </a:ext>
                    </a:extLst>
                  </p:cNvPr>
                  <p:cNvSpPr/>
                  <p:nvPr/>
                </p:nvSpPr>
                <p:spPr>
                  <a:xfrm>
                    <a:off x="7674369" y="1962422"/>
                    <a:ext cx="728065" cy="679560"/>
                  </a:xfrm>
                  <a:custGeom>
                    <a:avLst/>
                    <a:gdLst>
                      <a:gd name="connsiteX0" fmla="*/ 1135289 w 1172418"/>
                      <a:gd name="connsiteY0" fmla="*/ 670500 h 1094310"/>
                      <a:gd name="connsiteX1" fmla="*/ 1156140 w 1172418"/>
                      <a:gd name="connsiteY1" fmla="*/ 485750 h 1094310"/>
                      <a:gd name="connsiteX2" fmla="*/ 1018426 w 1172418"/>
                      <a:gd name="connsiteY2" fmla="*/ 648333 h 1094310"/>
                      <a:gd name="connsiteX3" fmla="*/ 945344 w 1172418"/>
                      <a:gd name="connsiteY3" fmla="*/ 716151 h 1094310"/>
                      <a:gd name="connsiteX4" fmla="*/ 528252 w 1172418"/>
                      <a:gd name="connsiteY4" fmla="*/ 674241 h 1094310"/>
                      <a:gd name="connsiteX5" fmla="*/ 423650 w 1172418"/>
                      <a:gd name="connsiteY5" fmla="*/ 124839 h 1094310"/>
                      <a:gd name="connsiteX6" fmla="*/ 400859 w 1172418"/>
                      <a:gd name="connsiteY6" fmla="*/ 31043 h 1094310"/>
                      <a:gd name="connsiteX7" fmla="*/ 740 w 1172418"/>
                      <a:gd name="connsiteY7" fmla="*/ 56120 h 1094310"/>
                      <a:gd name="connsiteX8" fmla="*/ 129934 w 1172418"/>
                      <a:gd name="connsiteY8" fmla="*/ 971213 h 1094310"/>
                      <a:gd name="connsiteX9" fmla="*/ 258989 w 1172418"/>
                      <a:gd name="connsiteY9" fmla="*/ 1093756 h 1094310"/>
                      <a:gd name="connsiteX10" fmla="*/ 283026 w 1172418"/>
                      <a:gd name="connsiteY10" fmla="*/ 1094310 h 1094310"/>
                      <a:gd name="connsiteX11" fmla="*/ 888609 w 1172418"/>
                      <a:gd name="connsiteY11" fmla="*/ 979318 h 1094310"/>
                      <a:gd name="connsiteX12" fmla="*/ 1172419 w 1172418"/>
                      <a:gd name="connsiteY12" fmla="*/ 913786 h 1094310"/>
                      <a:gd name="connsiteX13" fmla="*/ 1135289 w 1172418"/>
                      <a:gd name="connsiteY13" fmla="*/ 670500 h 109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2418" h="1094310">
                        <a:moveTo>
                          <a:pt x="1135289" y="670500"/>
                        </a:moveTo>
                        <a:cubicBezTo>
                          <a:pt x="1135289" y="605384"/>
                          <a:pt x="1142702" y="543108"/>
                          <a:pt x="1156140" y="485750"/>
                        </a:cubicBezTo>
                        <a:cubicBezTo>
                          <a:pt x="1086106" y="532509"/>
                          <a:pt x="1034982" y="598041"/>
                          <a:pt x="1018426" y="648333"/>
                        </a:cubicBezTo>
                        <a:cubicBezTo>
                          <a:pt x="1018426" y="648402"/>
                          <a:pt x="998129" y="713380"/>
                          <a:pt x="945344" y="716151"/>
                        </a:cubicBezTo>
                        <a:cubicBezTo>
                          <a:pt x="922345" y="717328"/>
                          <a:pt x="652389" y="700149"/>
                          <a:pt x="528252" y="674241"/>
                        </a:cubicBezTo>
                        <a:cubicBezTo>
                          <a:pt x="525550" y="603097"/>
                          <a:pt x="430370" y="214616"/>
                          <a:pt x="423650" y="124839"/>
                        </a:cubicBezTo>
                        <a:cubicBezTo>
                          <a:pt x="418177" y="52310"/>
                          <a:pt x="428638" y="55982"/>
                          <a:pt x="400859" y="31043"/>
                        </a:cubicBezTo>
                        <a:cubicBezTo>
                          <a:pt x="313853" y="-48205"/>
                          <a:pt x="78326" y="48362"/>
                          <a:pt x="740" y="56120"/>
                        </a:cubicBezTo>
                        <a:cubicBezTo>
                          <a:pt x="-10205" y="76556"/>
                          <a:pt x="103472" y="897992"/>
                          <a:pt x="129934" y="971213"/>
                        </a:cubicBezTo>
                        <a:cubicBezTo>
                          <a:pt x="145728" y="1010975"/>
                          <a:pt x="161037" y="1095973"/>
                          <a:pt x="258989" y="1093756"/>
                        </a:cubicBezTo>
                        <a:cubicBezTo>
                          <a:pt x="258989" y="1093756"/>
                          <a:pt x="283026" y="1094310"/>
                          <a:pt x="283026" y="1094310"/>
                        </a:cubicBezTo>
                        <a:cubicBezTo>
                          <a:pt x="352784" y="1091332"/>
                          <a:pt x="848500" y="982297"/>
                          <a:pt x="888609" y="979318"/>
                        </a:cubicBezTo>
                        <a:cubicBezTo>
                          <a:pt x="989886" y="971836"/>
                          <a:pt x="1082227" y="947799"/>
                          <a:pt x="1172419" y="913786"/>
                        </a:cubicBezTo>
                        <a:cubicBezTo>
                          <a:pt x="1148728" y="841327"/>
                          <a:pt x="1135289" y="758546"/>
                          <a:pt x="1135289" y="670500"/>
                        </a:cubicBezTo>
                        <a:close/>
                      </a:path>
                    </a:pathLst>
                  </a:custGeom>
                  <a:solidFill>
                    <a:srgbClr val="F9B49F"/>
                  </a:solidFill>
                  <a:ln w="69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421A38B0-641A-43EE-907C-D9E4EF995871}"/>
                      </a:ext>
                    </a:extLst>
                  </p:cNvPr>
                  <p:cNvSpPr/>
                  <p:nvPr/>
                </p:nvSpPr>
                <p:spPr>
                  <a:xfrm>
                    <a:off x="7674328" y="1962422"/>
                    <a:ext cx="330018" cy="437764"/>
                  </a:xfrm>
                  <a:custGeom>
                    <a:avLst/>
                    <a:gdLst>
                      <a:gd name="connsiteX0" fmla="*/ 345853 w 531435"/>
                      <a:gd name="connsiteY0" fmla="*/ 264977 h 704941"/>
                      <a:gd name="connsiteX1" fmla="*/ 441450 w 531435"/>
                      <a:gd name="connsiteY1" fmla="*/ 694468 h 704941"/>
                      <a:gd name="connsiteX2" fmla="*/ 531435 w 531435"/>
                      <a:gd name="connsiteY2" fmla="*/ 674864 h 704941"/>
                      <a:gd name="connsiteX3" fmla="*/ 528248 w 531435"/>
                      <a:gd name="connsiteY3" fmla="*/ 674241 h 704941"/>
                      <a:gd name="connsiteX4" fmla="*/ 423646 w 531435"/>
                      <a:gd name="connsiteY4" fmla="*/ 124839 h 704941"/>
                      <a:gd name="connsiteX5" fmla="*/ 400855 w 531435"/>
                      <a:gd name="connsiteY5" fmla="*/ 31043 h 704941"/>
                      <a:gd name="connsiteX6" fmla="*/ 737 w 531435"/>
                      <a:gd name="connsiteY6" fmla="*/ 56120 h 704941"/>
                      <a:gd name="connsiteX7" fmla="*/ 7802 w 531435"/>
                      <a:gd name="connsiteY7" fmla="*/ 155388 h 704941"/>
                      <a:gd name="connsiteX8" fmla="*/ 345853 w 531435"/>
                      <a:gd name="connsiteY8" fmla="*/ 264977 h 704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435" h="704941">
                        <a:moveTo>
                          <a:pt x="345853" y="264977"/>
                        </a:moveTo>
                        <a:cubicBezTo>
                          <a:pt x="385131" y="382880"/>
                          <a:pt x="418936" y="631569"/>
                          <a:pt x="441450" y="694468"/>
                        </a:cubicBezTo>
                        <a:cubicBezTo>
                          <a:pt x="450386" y="719476"/>
                          <a:pt x="499708" y="694330"/>
                          <a:pt x="531435" y="674864"/>
                        </a:cubicBezTo>
                        <a:cubicBezTo>
                          <a:pt x="530396" y="674656"/>
                          <a:pt x="529287" y="674449"/>
                          <a:pt x="528248" y="674241"/>
                        </a:cubicBezTo>
                        <a:cubicBezTo>
                          <a:pt x="525546" y="603097"/>
                          <a:pt x="430366" y="214616"/>
                          <a:pt x="423646" y="124839"/>
                        </a:cubicBezTo>
                        <a:cubicBezTo>
                          <a:pt x="418174" y="52310"/>
                          <a:pt x="428634" y="55982"/>
                          <a:pt x="400855" y="31043"/>
                        </a:cubicBezTo>
                        <a:cubicBezTo>
                          <a:pt x="313849" y="-48205"/>
                          <a:pt x="78322" y="48362"/>
                          <a:pt x="737" y="56120"/>
                        </a:cubicBezTo>
                        <a:cubicBezTo>
                          <a:pt x="-1480" y="60276"/>
                          <a:pt x="1429" y="97753"/>
                          <a:pt x="7802" y="155388"/>
                        </a:cubicBezTo>
                        <a:cubicBezTo>
                          <a:pt x="169970" y="148184"/>
                          <a:pt x="327081" y="208451"/>
                          <a:pt x="345853" y="264977"/>
                        </a:cubicBezTo>
                        <a:close/>
                      </a:path>
                    </a:pathLst>
                  </a:custGeom>
                  <a:solidFill>
                    <a:srgbClr val="F19379"/>
                  </a:solidFill>
                  <a:ln w="69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C775FA92-422D-4F43-8577-503278245A7B}"/>
                      </a:ext>
                    </a:extLst>
                  </p:cNvPr>
                  <p:cNvSpPr/>
                  <p:nvPr/>
                </p:nvSpPr>
                <p:spPr>
                  <a:xfrm>
                    <a:off x="6620845" y="1548877"/>
                    <a:ext cx="1334890" cy="1304667"/>
                  </a:xfrm>
                  <a:custGeom>
                    <a:avLst/>
                    <a:gdLst>
                      <a:gd name="connsiteX0" fmla="*/ 816102 w 2149601"/>
                      <a:gd name="connsiteY0" fmla="*/ 377 h 2100933"/>
                      <a:gd name="connsiteX1" fmla="*/ 310896 w 2149601"/>
                      <a:gd name="connsiteY1" fmla="*/ 172520 h 2100933"/>
                      <a:gd name="connsiteX2" fmla="*/ 0 w 2149601"/>
                      <a:gd name="connsiteY2" fmla="*/ 631313 h 2100933"/>
                      <a:gd name="connsiteX3" fmla="*/ 642158 w 2149601"/>
                      <a:gd name="connsiteY3" fmla="*/ 870927 h 2100933"/>
                      <a:gd name="connsiteX4" fmla="*/ 348095 w 2149601"/>
                      <a:gd name="connsiteY4" fmla="*/ 1676361 h 2100933"/>
                      <a:gd name="connsiteX5" fmla="*/ 347818 w 2149601"/>
                      <a:gd name="connsiteY5" fmla="*/ 2070246 h 2100933"/>
                      <a:gd name="connsiteX6" fmla="*/ 376843 w 2149601"/>
                      <a:gd name="connsiteY6" fmla="*/ 2099271 h 2100933"/>
                      <a:gd name="connsiteX7" fmla="*/ 1752877 w 2149601"/>
                      <a:gd name="connsiteY7" fmla="*/ 2100934 h 2100933"/>
                      <a:gd name="connsiteX8" fmla="*/ 1788622 w 2149601"/>
                      <a:gd name="connsiteY8" fmla="*/ 2064081 h 2100933"/>
                      <a:gd name="connsiteX9" fmla="*/ 1746504 w 2149601"/>
                      <a:gd name="connsiteY9" fmla="*/ 785237 h 2100933"/>
                      <a:gd name="connsiteX10" fmla="*/ 1764930 w 2149601"/>
                      <a:gd name="connsiteY10" fmla="*/ 753995 h 2100933"/>
                      <a:gd name="connsiteX11" fmla="*/ 2149602 w 2149601"/>
                      <a:gd name="connsiteY11" fmla="*/ 745752 h 2100933"/>
                      <a:gd name="connsiteX12" fmla="*/ 1838013 w 2149601"/>
                      <a:gd name="connsiteY12" fmla="*/ 197873 h 2100933"/>
                      <a:gd name="connsiteX13" fmla="*/ 1369244 w 2149601"/>
                      <a:gd name="connsiteY13" fmla="*/ 42010 h 2100933"/>
                      <a:gd name="connsiteX14" fmla="*/ 1424386 w 2149601"/>
                      <a:gd name="connsiteY14" fmla="*/ 334618 h 2100933"/>
                      <a:gd name="connsiteX15" fmla="*/ 970025 w 2149601"/>
                      <a:gd name="connsiteY15" fmla="*/ 312866 h 2100933"/>
                      <a:gd name="connsiteX16" fmla="*/ 816102 w 2149601"/>
                      <a:gd name="connsiteY16" fmla="*/ 377 h 210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49601" h="2100933">
                        <a:moveTo>
                          <a:pt x="816102" y="377"/>
                        </a:moveTo>
                        <a:cubicBezTo>
                          <a:pt x="816102" y="377"/>
                          <a:pt x="564295" y="-16318"/>
                          <a:pt x="310896" y="172520"/>
                        </a:cubicBezTo>
                        <a:cubicBezTo>
                          <a:pt x="167778" y="279200"/>
                          <a:pt x="43364" y="481615"/>
                          <a:pt x="0" y="631313"/>
                        </a:cubicBezTo>
                        <a:cubicBezTo>
                          <a:pt x="108135" y="513203"/>
                          <a:pt x="637586" y="745752"/>
                          <a:pt x="642158" y="870927"/>
                        </a:cubicBezTo>
                        <a:cubicBezTo>
                          <a:pt x="527304" y="1159448"/>
                          <a:pt x="489758" y="1254975"/>
                          <a:pt x="348095" y="1676361"/>
                        </a:cubicBezTo>
                        <a:cubicBezTo>
                          <a:pt x="347887" y="1888059"/>
                          <a:pt x="347887" y="2016698"/>
                          <a:pt x="347818" y="2070246"/>
                        </a:cubicBezTo>
                        <a:cubicBezTo>
                          <a:pt x="347818" y="2086317"/>
                          <a:pt x="360841" y="2099271"/>
                          <a:pt x="376843" y="2099271"/>
                        </a:cubicBezTo>
                        <a:lnTo>
                          <a:pt x="1752877" y="2100934"/>
                        </a:lnTo>
                        <a:cubicBezTo>
                          <a:pt x="1773035" y="2100934"/>
                          <a:pt x="1789245" y="2084239"/>
                          <a:pt x="1788622" y="2064081"/>
                        </a:cubicBezTo>
                        <a:lnTo>
                          <a:pt x="1746504" y="785237"/>
                        </a:lnTo>
                        <a:cubicBezTo>
                          <a:pt x="1746088" y="772144"/>
                          <a:pt x="1753154" y="759814"/>
                          <a:pt x="1764930" y="753995"/>
                        </a:cubicBezTo>
                        <a:cubicBezTo>
                          <a:pt x="1891214" y="691442"/>
                          <a:pt x="2113787" y="661169"/>
                          <a:pt x="2149602" y="745752"/>
                        </a:cubicBezTo>
                        <a:cubicBezTo>
                          <a:pt x="2141220" y="625286"/>
                          <a:pt x="1967346" y="265691"/>
                          <a:pt x="1838013" y="197873"/>
                        </a:cubicBezTo>
                        <a:cubicBezTo>
                          <a:pt x="1708681" y="130055"/>
                          <a:pt x="1369244" y="42010"/>
                          <a:pt x="1369244" y="42010"/>
                        </a:cubicBezTo>
                        <a:cubicBezTo>
                          <a:pt x="1369244" y="42010"/>
                          <a:pt x="1494559" y="209858"/>
                          <a:pt x="1424386" y="334618"/>
                        </a:cubicBezTo>
                        <a:cubicBezTo>
                          <a:pt x="1354282" y="459378"/>
                          <a:pt x="1120555" y="473925"/>
                          <a:pt x="970025" y="312866"/>
                        </a:cubicBezTo>
                        <a:cubicBezTo>
                          <a:pt x="883643" y="220456"/>
                          <a:pt x="816102" y="377"/>
                          <a:pt x="816102" y="377"/>
                        </a:cubicBezTo>
                        <a:close/>
                      </a:path>
                    </a:pathLst>
                  </a:custGeom>
                  <a:solidFill>
                    <a:srgbClr val="EE2F28"/>
                  </a:solidFill>
                  <a:ln w="6925" cap="flat">
                    <a:noFill/>
                    <a:prstDash val="solid"/>
                    <a:miter/>
                  </a:ln>
                </p:spPr>
                <p:txBody>
                  <a:bodyPr rtlCol="0" anchor="ctr"/>
                  <a:lstStyle/>
                  <a:p>
                    <a:endParaRPr lang="en-US"/>
                  </a:p>
                </p:txBody>
              </p:sp>
              <p:sp>
                <p:nvSpPr>
                  <p:cNvPr id="375" name="Freeform: Shape 374">
                    <a:extLst>
                      <a:ext uri="{FF2B5EF4-FFF2-40B4-BE49-F238E27FC236}">
                        <a16:creationId xmlns:a16="http://schemas.microsoft.com/office/drawing/2014/main" id="{CFFDFA4B-7FD7-41FD-95E2-9E74DCDA9106}"/>
                      </a:ext>
                    </a:extLst>
                  </p:cNvPr>
                  <p:cNvSpPr/>
                  <p:nvPr/>
                </p:nvSpPr>
                <p:spPr>
                  <a:xfrm>
                    <a:off x="6832673" y="1867600"/>
                    <a:ext cx="322240" cy="986568"/>
                  </a:xfrm>
                  <a:custGeom>
                    <a:avLst/>
                    <a:gdLst>
                      <a:gd name="connsiteX0" fmla="*/ 485243 w 518909"/>
                      <a:gd name="connsiteY0" fmla="*/ 18177 h 1588691"/>
                      <a:gd name="connsiteX1" fmla="*/ 363807 w 518909"/>
                      <a:gd name="connsiteY1" fmla="*/ 65282 h 1588691"/>
                      <a:gd name="connsiteX2" fmla="*/ 271259 w 518909"/>
                      <a:gd name="connsiteY2" fmla="*/ 272200 h 1588691"/>
                      <a:gd name="connsiteX3" fmla="*/ 113041 w 518909"/>
                      <a:gd name="connsiteY3" fmla="*/ 770271 h 1588691"/>
                      <a:gd name="connsiteX4" fmla="*/ 6984 w 518909"/>
                      <a:gd name="connsiteY4" fmla="*/ 1163186 h 1588691"/>
                      <a:gd name="connsiteX5" fmla="*/ 4975 w 518909"/>
                      <a:gd name="connsiteY5" fmla="*/ 1561642 h 1588691"/>
                      <a:gd name="connsiteX6" fmla="*/ 32061 w 518909"/>
                      <a:gd name="connsiteY6" fmla="*/ 1588243 h 1588691"/>
                      <a:gd name="connsiteX7" fmla="*/ 383482 w 518909"/>
                      <a:gd name="connsiteY7" fmla="*/ 1586026 h 1588691"/>
                      <a:gd name="connsiteX8" fmla="*/ 356465 w 518909"/>
                      <a:gd name="connsiteY8" fmla="*/ 867391 h 1588691"/>
                      <a:gd name="connsiteX9" fmla="*/ 346905 w 518909"/>
                      <a:gd name="connsiteY9" fmla="*/ 836080 h 1588691"/>
                      <a:gd name="connsiteX10" fmla="*/ 351200 w 518909"/>
                      <a:gd name="connsiteY10" fmla="*/ 611082 h 1588691"/>
                      <a:gd name="connsiteX11" fmla="*/ 338385 w 518909"/>
                      <a:gd name="connsiteY11" fmla="*/ 449954 h 1588691"/>
                      <a:gd name="connsiteX12" fmla="*/ 365055 w 518909"/>
                      <a:gd name="connsiteY12" fmla="*/ 246084 h 1588691"/>
                      <a:gd name="connsiteX13" fmla="*/ 381126 w 518909"/>
                      <a:gd name="connsiteY13" fmla="*/ 157623 h 1588691"/>
                      <a:gd name="connsiteX14" fmla="*/ 435713 w 518909"/>
                      <a:gd name="connsiteY14" fmla="*/ 88766 h 1588691"/>
                      <a:gd name="connsiteX15" fmla="*/ 475060 w 518909"/>
                      <a:gd name="connsiteY15" fmla="*/ 60433 h 1588691"/>
                      <a:gd name="connsiteX16" fmla="*/ 518909 w 518909"/>
                      <a:gd name="connsiteY16" fmla="*/ 36603 h 1588691"/>
                      <a:gd name="connsiteX17" fmla="*/ 485243 w 518909"/>
                      <a:gd name="connsiteY17" fmla="*/ 18177 h 158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8909" h="1588691">
                        <a:moveTo>
                          <a:pt x="485243" y="18177"/>
                        </a:moveTo>
                        <a:cubicBezTo>
                          <a:pt x="427192" y="-19300"/>
                          <a:pt x="382096" y="3491"/>
                          <a:pt x="363807" y="65282"/>
                        </a:cubicBezTo>
                        <a:cubicBezTo>
                          <a:pt x="343580" y="133516"/>
                          <a:pt x="313447" y="211240"/>
                          <a:pt x="271259" y="272200"/>
                        </a:cubicBezTo>
                        <a:cubicBezTo>
                          <a:pt x="243274" y="412754"/>
                          <a:pt x="150240" y="688944"/>
                          <a:pt x="113041" y="770271"/>
                        </a:cubicBezTo>
                        <a:cubicBezTo>
                          <a:pt x="109508" y="775605"/>
                          <a:pt x="11833" y="1163324"/>
                          <a:pt x="6984" y="1163186"/>
                        </a:cubicBezTo>
                        <a:cubicBezTo>
                          <a:pt x="-4792" y="1286837"/>
                          <a:pt x="1026" y="1423651"/>
                          <a:pt x="4975" y="1561642"/>
                        </a:cubicBezTo>
                        <a:cubicBezTo>
                          <a:pt x="5390" y="1576328"/>
                          <a:pt x="17375" y="1588035"/>
                          <a:pt x="32061" y="1588243"/>
                        </a:cubicBezTo>
                        <a:cubicBezTo>
                          <a:pt x="135000" y="1589767"/>
                          <a:pt x="283382" y="1586996"/>
                          <a:pt x="383482" y="1586026"/>
                        </a:cubicBezTo>
                        <a:cubicBezTo>
                          <a:pt x="382373" y="1562681"/>
                          <a:pt x="357088" y="870300"/>
                          <a:pt x="356465" y="867391"/>
                        </a:cubicBezTo>
                        <a:cubicBezTo>
                          <a:pt x="354249" y="856723"/>
                          <a:pt x="350161" y="846471"/>
                          <a:pt x="346905" y="836080"/>
                        </a:cubicBezTo>
                        <a:cubicBezTo>
                          <a:pt x="323560" y="761820"/>
                          <a:pt x="351270" y="686381"/>
                          <a:pt x="351200" y="611082"/>
                        </a:cubicBezTo>
                        <a:cubicBezTo>
                          <a:pt x="351131" y="557188"/>
                          <a:pt x="337415" y="503848"/>
                          <a:pt x="338385" y="449954"/>
                        </a:cubicBezTo>
                        <a:cubicBezTo>
                          <a:pt x="339701" y="380681"/>
                          <a:pt x="369072" y="315772"/>
                          <a:pt x="365055" y="246084"/>
                        </a:cubicBezTo>
                        <a:cubicBezTo>
                          <a:pt x="363323" y="215742"/>
                          <a:pt x="368172" y="185263"/>
                          <a:pt x="381126" y="157623"/>
                        </a:cubicBezTo>
                        <a:cubicBezTo>
                          <a:pt x="393734" y="130745"/>
                          <a:pt x="413199" y="107885"/>
                          <a:pt x="435713" y="88766"/>
                        </a:cubicBezTo>
                        <a:cubicBezTo>
                          <a:pt x="448043" y="78305"/>
                          <a:pt x="461344" y="68954"/>
                          <a:pt x="475060" y="60433"/>
                        </a:cubicBezTo>
                        <a:cubicBezTo>
                          <a:pt x="480602" y="56970"/>
                          <a:pt x="513714" y="33763"/>
                          <a:pt x="518909" y="36603"/>
                        </a:cubicBezTo>
                        <a:cubicBezTo>
                          <a:pt x="501176" y="26905"/>
                          <a:pt x="492794" y="23026"/>
                          <a:pt x="485243" y="18177"/>
                        </a:cubicBezTo>
                        <a:close/>
                      </a:path>
                    </a:pathLst>
                  </a:custGeom>
                  <a:solidFill>
                    <a:srgbClr val="8D1A1D"/>
                  </a:solidFill>
                  <a:ln w="6925" cap="flat">
                    <a:noFill/>
                    <a:prstDash val="solid"/>
                    <a:miter/>
                  </a:ln>
                </p:spPr>
                <p:txBody>
                  <a:bodyPr rtlCol="0" anchor="ctr"/>
                  <a:lstStyle/>
                  <a:p>
                    <a:endParaRPr lang="en-US"/>
                  </a:p>
                </p:txBody>
              </p:sp>
              <p:sp>
                <p:nvSpPr>
                  <p:cNvPr id="376" name="Freeform: Shape 375">
                    <a:extLst>
                      <a:ext uri="{FF2B5EF4-FFF2-40B4-BE49-F238E27FC236}">
                        <a16:creationId xmlns:a16="http://schemas.microsoft.com/office/drawing/2014/main" id="{115E2991-5348-4EE1-88D7-3221203A4D19}"/>
                      </a:ext>
                    </a:extLst>
                  </p:cNvPr>
                  <p:cNvSpPr/>
                  <p:nvPr/>
                </p:nvSpPr>
                <p:spPr>
                  <a:xfrm>
                    <a:off x="6958424" y="607300"/>
                    <a:ext cx="800630" cy="1167387"/>
                  </a:xfrm>
                  <a:custGeom>
                    <a:avLst/>
                    <a:gdLst>
                      <a:gd name="connsiteX0" fmla="*/ 1208990 w 1289271"/>
                      <a:gd name="connsiteY0" fmla="*/ 546386 h 1879869"/>
                      <a:gd name="connsiteX1" fmla="*/ 350978 w 1289271"/>
                      <a:gd name="connsiteY1" fmla="*/ 33214 h 1879869"/>
                      <a:gd name="connsiteX2" fmla="*/ 68691 w 1289271"/>
                      <a:gd name="connsiteY2" fmla="*/ 992295 h 1879869"/>
                      <a:gd name="connsiteX3" fmla="*/ 339202 w 1289271"/>
                      <a:gd name="connsiteY3" fmla="*/ 1277283 h 1879869"/>
                      <a:gd name="connsiteX4" fmla="*/ 784626 w 1289271"/>
                      <a:gd name="connsiteY4" fmla="*/ 1506368 h 1879869"/>
                      <a:gd name="connsiteX5" fmla="*/ 757332 w 1289271"/>
                      <a:gd name="connsiteY5" fmla="*/ 1540588 h 1879869"/>
                      <a:gd name="connsiteX6" fmla="*/ 368227 w 1289271"/>
                      <a:gd name="connsiteY6" fmla="*/ 1664379 h 1879869"/>
                      <a:gd name="connsiteX7" fmla="*/ 474491 w 1289271"/>
                      <a:gd name="connsiteY7" fmla="*/ 1796204 h 1879869"/>
                      <a:gd name="connsiteX8" fmla="*/ 744239 w 1289271"/>
                      <a:gd name="connsiteY8" fmla="*/ 1871227 h 1879869"/>
                      <a:gd name="connsiteX9" fmla="*/ 846278 w 1289271"/>
                      <a:gd name="connsiteY9" fmla="*/ 1743904 h 1879869"/>
                      <a:gd name="connsiteX10" fmla="*/ 807901 w 1289271"/>
                      <a:gd name="connsiteY10" fmla="*/ 1589148 h 1879869"/>
                      <a:gd name="connsiteX11" fmla="*/ 806239 w 1289271"/>
                      <a:gd name="connsiteY11" fmla="*/ 1508376 h 1879869"/>
                      <a:gd name="connsiteX12" fmla="*/ 976096 w 1289271"/>
                      <a:gd name="connsiteY12" fmla="*/ 1483646 h 1879869"/>
                      <a:gd name="connsiteX13" fmla="*/ 1208990 w 1289271"/>
                      <a:gd name="connsiteY13" fmla="*/ 546386 h 1879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9271" h="1879869">
                        <a:moveTo>
                          <a:pt x="1208990" y="546386"/>
                        </a:moveTo>
                        <a:cubicBezTo>
                          <a:pt x="1050009" y="139824"/>
                          <a:pt x="665892" y="-89884"/>
                          <a:pt x="350978" y="33214"/>
                        </a:cubicBezTo>
                        <a:cubicBezTo>
                          <a:pt x="36064" y="156381"/>
                          <a:pt x="-90289" y="585733"/>
                          <a:pt x="68691" y="992295"/>
                        </a:cubicBezTo>
                        <a:cubicBezTo>
                          <a:pt x="123209" y="1131602"/>
                          <a:pt x="235985" y="1189930"/>
                          <a:pt x="339202" y="1277283"/>
                        </a:cubicBezTo>
                        <a:cubicBezTo>
                          <a:pt x="477678" y="1394561"/>
                          <a:pt x="632988" y="1488287"/>
                          <a:pt x="784626" y="1506368"/>
                        </a:cubicBezTo>
                        <a:cubicBezTo>
                          <a:pt x="785803" y="1521746"/>
                          <a:pt x="787465" y="1537055"/>
                          <a:pt x="757332" y="1540588"/>
                        </a:cubicBezTo>
                        <a:cubicBezTo>
                          <a:pt x="618440" y="1556867"/>
                          <a:pt x="492849" y="1609515"/>
                          <a:pt x="368227" y="1664379"/>
                        </a:cubicBezTo>
                        <a:cubicBezTo>
                          <a:pt x="396213" y="1713354"/>
                          <a:pt x="433482" y="1756373"/>
                          <a:pt x="474491" y="1796204"/>
                        </a:cubicBezTo>
                        <a:cubicBezTo>
                          <a:pt x="548198" y="1867486"/>
                          <a:pt x="637213" y="1895680"/>
                          <a:pt x="744239" y="1871227"/>
                        </a:cubicBezTo>
                        <a:cubicBezTo>
                          <a:pt x="814136" y="1855294"/>
                          <a:pt x="851405" y="1809713"/>
                          <a:pt x="846278" y="1743904"/>
                        </a:cubicBezTo>
                        <a:cubicBezTo>
                          <a:pt x="842052" y="1690287"/>
                          <a:pt x="824111" y="1639925"/>
                          <a:pt x="807901" y="1589148"/>
                        </a:cubicBezTo>
                        <a:cubicBezTo>
                          <a:pt x="791899" y="1538787"/>
                          <a:pt x="786427" y="1520153"/>
                          <a:pt x="806239" y="1508376"/>
                        </a:cubicBezTo>
                        <a:cubicBezTo>
                          <a:pt x="863873" y="1512463"/>
                          <a:pt x="920885" y="1505259"/>
                          <a:pt x="976096" y="1483646"/>
                        </a:cubicBezTo>
                        <a:cubicBezTo>
                          <a:pt x="1291078" y="1360618"/>
                          <a:pt x="1367971" y="952948"/>
                          <a:pt x="1208990" y="546386"/>
                        </a:cubicBezTo>
                        <a:close/>
                      </a:path>
                    </a:pathLst>
                  </a:custGeom>
                  <a:solidFill>
                    <a:srgbClr val="FAB49A"/>
                  </a:solidFill>
                  <a:ln w="6925" cap="flat">
                    <a:noFill/>
                    <a:prstDash val="solid"/>
                    <a:miter/>
                  </a:ln>
                </p:spPr>
                <p:txBody>
                  <a:bodyPr rtlCol="0" anchor="ctr"/>
                  <a:lstStyle/>
                  <a:p>
                    <a:endParaRPr lang="en-US"/>
                  </a:p>
                </p:txBody>
              </p:sp>
              <p:sp>
                <p:nvSpPr>
                  <p:cNvPr id="377" name="Freeform: Shape 376">
                    <a:extLst>
                      <a:ext uri="{FF2B5EF4-FFF2-40B4-BE49-F238E27FC236}">
                        <a16:creationId xmlns:a16="http://schemas.microsoft.com/office/drawing/2014/main" id="{CF4B3B22-9C53-411E-BFBF-98A589E4D8CB}"/>
                      </a:ext>
                    </a:extLst>
                  </p:cNvPr>
                  <p:cNvSpPr/>
                  <p:nvPr/>
                </p:nvSpPr>
                <p:spPr>
                  <a:xfrm>
                    <a:off x="7415546" y="1256589"/>
                    <a:ext cx="236745" cy="116018"/>
                  </a:xfrm>
                  <a:custGeom>
                    <a:avLst/>
                    <a:gdLst>
                      <a:gd name="connsiteX0" fmla="*/ 317845 w 381235"/>
                      <a:gd name="connsiteY0" fmla="*/ 0 h 186827"/>
                      <a:gd name="connsiteX1" fmla="*/ 205969 w 381235"/>
                      <a:gd name="connsiteY1" fmla="*/ 39693 h 186827"/>
                      <a:gd name="connsiteX2" fmla="*/ 105939 w 381235"/>
                      <a:gd name="connsiteY2" fmla="*/ 39970 h 186827"/>
                      <a:gd name="connsiteX3" fmla="*/ 36527 w 381235"/>
                      <a:gd name="connsiteY3" fmla="*/ 41633 h 186827"/>
                      <a:gd name="connsiteX4" fmla="*/ 9788 w 381235"/>
                      <a:gd name="connsiteY4" fmla="*/ 61653 h 186827"/>
                      <a:gd name="connsiteX5" fmla="*/ 67632 w 381235"/>
                      <a:gd name="connsiteY5" fmla="*/ 174359 h 186827"/>
                      <a:gd name="connsiteX6" fmla="*/ 258894 w 381235"/>
                      <a:gd name="connsiteY6" fmla="*/ 178516 h 186827"/>
                      <a:gd name="connsiteX7" fmla="*/ 258824 w 381235"/>
                      <a:gd name="connsiteY7" fmla="*/ 178516 h 186827"/>
                      <a:gd name="connsiteX8" fmla="*/ 307454 w 381235"/>
                      <a:gd name="connsiteY8" fmla="*/ 167917 h 186827"/>
                      <a:gd name="connsiteX9" fmla="*/ 381229 w 381235"/>
                      <a:gd name="connsiteY9" fmla="*/ 72667 h 186827"/>
                      <a:gd name="connsiteX10" fmla="*/ 317845 w 381235"/>
                      <a:gd name="connsiteY10" fmla="*/ 0 h 18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1235" h="186827">
                        <a:moveTo>
                          <a:pt x="317845" y="0"/>
                        </a:moveTo>
                        <a:cubicBezTo>
                          <a:pt x="284109" y="21682"/>
                          <a:pt x="250719" y="40247"/>
                          <a:pt x="205969" y="39693"/>
                        </a:cubicBezTo>
                        <a:cubicBezTo>
                          <a:pt x="166276" y="40109"/>
                          <a:pt x="144594" y="42395"/>
                          <a:pt x="105939" y="39970"/>
                        </a:cubicBezTo>
                        <a:cubicBezTo>
                          <a:pt x="82802" y="40524"/>
                          <a:pt x="59665" y="41079"/>
                          <a:pt x="36527" y="41633"/>
                        </a:cubicBezTo>
                        <a:cubicBezTo>
                          <a:pt x="22466" y="42533"/>
                          <a:pt x="15192" y="51054"/>
                          <a:pt x="9788" y="61653"/>
                        </a:cubicBezTo>
                        <a:cubicBezTo>
                          <a:pt x="-14527" y="113538"/>
                          <a:pt x="7087" y="158288"/>
                          <a:pt x="67632" y="174359"/>
                        </a:cubicBezTo>
                        <a:cubicBezTo>
                          <a:pt x="130531" y="190985"/>
                          <a:pt x="194747" y="189530"/>
                          <a:pt x="258894" y="178516"/>
                        </a:cubicBezTo>
                        <a:cubicBezTo>
                          <a:pt x="258894" y="178516"/>
                          <a:pt x="258894" y="178516"/>
                          <a:pt x="258824" y="178516"/>
                        </a:cubicBezTo>
                        <a:cubicBezTo>
                          <a:pt x="275173" y="175191"/>
                          <a:pt x="292768" y="174359"/>
                          <a:pt x="307454" y="167917"/>
                        </a:cubicBezTo>
                        <a:cubicBezTo>
                          <a:pt x="350680" y="148867"/>
                          <a:pt x="381783" y="117417"/>
                          <a:pt x="381229" y="72667"/>
                        </a:cubicBezTo>
                        <a:cubicBezTo>
                          <a:pt x="380813" y="37961"/>
                          <a:pt x="362041" y="7412"/>
                          <a:pt x="317845" y="0"/>
                        </a:cubicBezTo>
                        <a:close/>
                      </a:path>
                    </a:pathLst>
                  </a:custGeom>
                  <a:solidFill>
                    <a:srgbClr val="4B2422"/>
                  </a:solidFill>
                  <a:ln w="6925" cap="flat">
                    <a:noFill/>
                    <a:prstDash val="solid"/>
                    <a:miter/>
                  </a:ln>
                </p:spPr>
                <p:txBody>
                  <a:bodyPr rtlCol="0" anchor="ctr"/>
                  <a:lstStyle/>
                  <a:p>
                    <a:endParaRPr lang="en-US"/>
                  </a:p>
                </p:txBody>
              </p:sp>
              <p:sp>
                <p:nvSpPr>
                  <p:cNvPr id="379" name="Freeform: Shape 378">
                    <a:extLst>
                      <a:ext uri="{FF2B5EF4-FFF2-40B4-BE49-F238E27FC236}">
                        <a16:creationId xmlns:a16="http://schemas.microsoft.com/office/drawing/2014/main" id="{5D408381-A4D7-45F5-A990-D692FA0817C8}"/>
                      </a:ext>
                    </a:extLst>
                  </p:cNvPr>
                  <p:cNvSpPr/>
                  <p:nvPr/>
                </p:nvSpPr>
                <p:spPr>
                  <a:xfrm>
                    <a:off x="6960085" y="1005321"/>
                    <a:ext cx="266815" cy="389484"/>
                  </a:xfrm>
                  <a:custGeom>
                    <a:avLst/>
                    <a:gdLst>
                      <a:gd name="connsiteX0" fmla="*/ 0 w 429657"/>
                      <a:gd name="connsiteY0" fmla="*/ 70381 h 627195"/>
                      <a:gd name="connsiteX1" fmla="*/ 418061 w 429657"/>
                      <a:gd name="connsiteY1" fmla="*/ 0 h 627195"/>
                      <a:gd name="connsiteX2" fmla="*/ 353291 w 429657"/>
                      <a:gd name="connsiteY2" fmla="*/ 382108 h 627195"/>
                      <a:gd name="connsiteX3" fmla="*/ 334241 w 429657"/>
                      <a:gd name="connsiteY3" fmla="*/ 627195 h 627195"/>
                      <a:gd name="connsiteX4" fmla="*/ 0 w 429657"/>
                      <a:gd name="connsiteY4" fmla="*/ 70381 h 6271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9657" h="627195">
                        <a:moveTo>
                          <a:pt x="0" y="70381"/>
                        </a:moveTo>
                        <a:cubicBezTo>
                          <a:pt x="132519" y="59990"/>
                          <a:pt x="418061" y="0"/>
                          <a:pt x="418061" y="0"/>
                        </a:cubicBezTo>
                        <a:cubicBezTo>
                          <a:pt x="418061" y="0"/>
                          <a:pt x="470223" y="344355"/>
                          <a:pt x="353291" y="382108"/>
                        </a:cubicBezTo>
                        <a:cubicBezTo>
                          <a:pt x="316923" y="466344"/>
                          <a:pt x="326552" y="524117"/>
                          <a:pt x="334241" y="627195"/>
                        </a:cubicBezTo>
                        <a:cubicBezTo>
                          <a:pt x="44196" y="439051"/>
                          <a:pt x="19050" y="253954"/>
                          <a:pt x="0" y="70381"/>
                        </a:cubicBezTo>
                        <a:close/>
                      </a:path>
                    </a:pathLst>
                  </a:custGeom>
                  <a:solidFill>
                    <a:srgbClr val="681C1F"/>
                  </a:solidFill>
                  <a:ln w="69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8BBE52A7-4E3B-401C-A725-6167C6EF9D5D}"/>
                      </a:ext>
                    </a:extLst>
                  </p:cNvPr>
                  <p:cNvSpPr/>
                  <p:nvPr/>
                </p:nvSpPr>
                <p:spPr>
                  <a:xfrm>
                    <a:off x="6983843" y="1107310"/>
                    <a:ext cx="615876" cy="535144"/>
                  </a:xfrm>
                  <a:custGeom>
                    <a:avLst/>
                    <a:gdLst>
                      <a:gd name="connsiteX0" fmla="*/ 991758 w 991758"/>
                      <a:gd name="connsiteY0" fmla="*/ 646604 h 861754"/>
                      <a:gd name="connsiteX1" fmla="*/ 690769 w 991758"/>
                      <a:gd name="connsiteY1" fmla="*/ 632333 h 861754"/>
                      <a:gd name="connsiteX2" fmla="*/ 315033 w 991758"/>
                      <a:gd name="connsiteY2" fmla="*/ 217875 h 861754"/>
                      <a:gd name="connsiteX3" fmla="*/ 230728 w 991758"/>
                      <a:gd name="connsiteY3" fmla="*/ 21694 h 861754"/>
                      <a:gd name="connsiteX4" fmla="*/ 119892 w 991758"/>
                      <a:gd name="connsiteY4" fmla="*/ 3475 h 861754"/>
                      <a:gd name="connsiteX5" fmla="*/ 1435 w 991758"/>
                      <a:gd name="connsiteY5" fmla="*/ 97479 h 861754"/>
                      <a:gd name="connsiteX6" fmla="*/ 238002 w 991758"/>
                      <a:gd name="connsiteY6" fmla="*/ 372006 h 861754"/>
                      <a:gd name="connsiteX7" fmla="*/ 314548 w 991758"/>
                      <a:gd name="connsiteY7" fmla="*/ 650621 h 861754"/>
                      <a:gd name="connsiteX8" fmla="*/ 270075 w 991758"/>
                      <a:gd name="connsiteY8" fmla="*/ 734857 h 861754"/>
                      <a:gd name="connsiteX9" fmla="*/ 327225 w 991758"/>
                      <a:gd name="connsiteY9" fmla="*/ 859340 h 861754"/>
                      <a:gd name="connsiteX10" fmla="*/ 385276 w 991758"/>
                      <a:gd name="connsiteY10" fmla="*/ 847771 h 861754"/>
                      <a:gd name="connsiteX11" fmla="*/ 715984 w 991758"/>
                      <a:gd name="connsiteY11" fmla="*/ 753145 h 861754"/>
                      <a:gd name="connsiteX12" fmla="*/ 753045 w 991758"/>
                      <a:gd name="connsiteY12" fmla="*/ 720864 h 861754"/>
                      <a:gd name="connsiteX13" fmla="*/ 779645 w 991758"/>
                      <a:gd name="connsiteY13" fmla="*/ 697173 h 861754"/>
                      <a:gd name="connsiteX14" fmla="*/ 991758 w 991758"/>
                      <a:gd name="connsiteY14" fmla="*/ 646604 h 86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1758" h="861754">
                        <a:moveTo>
                          <a:pt x="991758" y="646604"/>
                        </a:moveTo>
                        <a:cubicBezTo>
                          <a:pt x="818992" y="688098"/>
                          <a:pt x="720902" y="647158"/>
                          <a:pt x="690769" y="632333"/>
                        </a:cubicBezTo>
                        <a:cubicBezTo>
                          <a:pt x="512876" y="544842"/>
                          <a:pt x="325424" y="331620"/>
                          <a:pt x="315033" y="217875"/>
                        </a:cubicBezTo>
                        <a:cubicBezTo>
                          <a:pt x="308937" y="89720"/>
                          <a:pt x="265849" y="44970"/>
                          <a:pt x="230728" y="21694"/>
                        </a:cubicBezTo>
                        <a:cubicBezTo>
                          <a:pt x="196300" y="2506"/>
                          <a:pt x="159724" y="-5045"/>
                          <a:pt x="119892" y="3475"/>
                        </a:cubicBezTo>
                        <a:cubicBezTo>
                          <a:pt x="43138" y="16430"/>
                          <a:pt x="13628" y="66237"/>
                          <a:pt x="1435" y="97479"/>
                        </a:cubicBezTo>
                        <a:cubicBezTo>
                          <a:pt x="-14843" y="259438"/>
                          <a:pt x="110055" y="306890"/>
                          <a:pt x="238002" y="372006"/>
                        </a:cubicBezTo>
                        <a:cubicBezTo>
                          <a:pt x="334984" y="474184"/>
                          <a:pt x="315448" y="571027"/>
                          <a:pt x="314548" y="650621"/>
                        </a:cubicBezTo>
                        <a:cubicBezTo>
                          <a:pt x="307275" y="703338"/>
                          <a:pt x="271530" y="718162"/>
                          <a:pt x="270075" y="734857"/>
                        </a:cubicBezTo>
                        <a:cubicBezTo>
                          <a:pt x="278180" y="759241"/>
                          <a:pt x="308591" y="840775"/>
                          <a:pt x="327225" y="859340"/>
                        </a:cubicBezTo>
                        <a:cubicBezTo>
                          <a:pt x="349184" y="866406"/>
                          <a:pt x="367403" y="856569"/>
                          <a:pt x="385276" y="847771"/>
                        </a:cubicBezTo>
                        <a:cubicBezTo>
                          <a:pt x="517725" y="782517"/>
                          <a:pt x="588106" y="753145"/>
                          <a:pt x="715984" y="753145"/>
                        </a:cubicBezTo>
                        <a:cubicBezTo>
                          <a:pt x="741130" y="753145"/>
                          <a:pt x="752837" y="733471"/>
                          <a:pt x="753045" y="720864"/>
                        </a:cubicBezTo>
                        <a:cubicBezTo>
                          <a:pt x="755054" y="715045"/>
                          <a:pt x="757963" y="703407"/>
                          <a:pt x="779645" y="697173"/>
                        </a:cubicBezTo>
                        <a:cubicBezTo>
                          <a:pt x="803267" y="691908"/>
                          <a:pt x="854529" y="714006"/>
                          <a:pt x="991758" y="646604"/>
                        </a:cubicBezTo>
                        <a:close/>
                      </a:path>
                    </a:pathLst>
                  </a:custGeom>
                  <a:solidFill>
                    <a:srgbClr val="F58B72"/>
                  </a:solidFill>
                  <a:ln w="69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E7B359C3-E09D-4D79-8F15-A8231329C29F}"/>
                      </a:ext>
                    </a:extLst>
                  </p:cNvPr>
                  <p:cNvSpPr/>
                  <p:nvPr/>
                </p:nvSpPr>
                <p:spPr>
                  <a:xfrm>
                    <a:off x="7728797" y="1877811"/>
                    <a:ext cx="56630" cy="132968"/>
                  </a:xfrm>
                  <a:custGeom>
                    <a:avLst/>
                    <a:gdLst>
                      <a:gd name="connsiteX0" fmla="*/ 862 w 91193"/>
                      <a:gd name="connsiteY0" fmla="*/ 0 h 214122"/>
                      <a:gd name="connsiteX1" fmla="*/ 584 w 91193"/>
                      <a:gd name="connsiteY1" fmla="*/ 214122 h 214122"/>
                      <a:gd name="connsiteX2" fmla="*/ 91193 w 91193"/>
                      <a:gd name="connsiteY2" fmla="*/ 179832 h 214122"/>
                      <a:gd name="connsiteX3" fmla="*/ 862 w 91193"/>
                      <a:gd name="connsiteY3" fmla="*/ 0 h 214122"/>
                    </a:gdLst>
                    <a:ahLst/>
                    <a:cxnLst>
                      <a:cxn ang="0">
                        <a:pos x="connsiteX0" y="connsiteY0"/>
                      </a:cxn>
                      <a:cxn ang="0">
                        <a:pos x="connsiteX1" y="connsiteY1"/>
                      </a:cxn>
                      <a:cxn ang="0">
                        <a:pos x="connsiteX2" y="connsiteY2"/>
                      </a:cxn>
                      <a:cxn ang="0">
                        <a:pos x="connsiteX3" y="connsiteY3"/>
                      </a:cxn>
                    </a:cxnLst>
                    <a:rect l="l" t="t" r="r" b="b"/>
                    <a:pathLst>
                      <a:path w="91193" h="214122">
                        <a:moveTo>
                          <a:pt x="862" y="0"/>
                        </a:moveTo>
                        <a:cubicBezTo>
                          <a:pt x="-940" y="35883"/>
                          <a:pt x="654" y="193063"/>
                          <a:pt x="584" y="214122"/>
                        </a:cubicBezTo>
                        <a:cubicBezTo>
                          <a:pt x="27947" y="206571"/>
                          <a:pt x="53024" y="193202"/>
                          <a:pt x="91193" y="179832"/>
                        </a:cubicBezTo>
                        <a:cubicBezTo>
                          <a:pt x="60090" y="144364"/>
                          <a:pt x="19427" y="63800"/>
                          <a:pt x="862" y="0"/>
                        </a:cubicBezTo>
                        <a:close/>
                      </a:path>
                    </a:pathLst>
                  </a:custGeom>
                  <a:solidFill>
                    <a:srgbClr val="A81F34"/>
                  </a:solidFill>
                  <a:ln w="69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CCEADD28-7380-408C-9054-2214BDBD8AF3}"/>
                      </a:ext>
                    </a:extLst>
                  </p:cNvPr>
                  <p:cNvSpPr/>
                  <p:nvPr/>
                </p:nvSpPr>
                <p:spPr>
                  <a:xfrm>
                    <a:off x="7314337" y="1000964"/>
                    <a:ext cx="152506" cy="159145"/>
                  </a:xfrm>
                  <a:custGeom>
                    <a:avLst/>
                    <a:gdLst>
                      <a:gd name="connsiteX0" fmla="*/ 245574 w 245584"/>
                      <a:gd name="connsiteY0" fmla="*/ 132677 h 256274"/>
                      <a:gd name="connsiteX1" fmla="*/ 123515 w 245584"/>
                      <a:gd name="connsiteY1" fmla="*/ 256260 h 256274"/>
                      <a:gd name="connsiteX2" fmla="*/ 2 w 245584"/>
                      <a:gd name="connsiteY2" fmla="*/ 130876 h 256274"/>
                      <a:gd name="connsiteX3" fmla="*/ 124624 w 245584"/>
                      <a:gd name="connsiteY3" fmla="*/ 20 h 256274"/>
                      <a:gd name="connsiteX4" fmla="*/ 245574 w 245584"/>
                      <a:gd name="connsiteY4" fmla="*/ 132677 h 256274"/>
                      <a:gd name="connsiteX5" fmla="*/ 245574 w 245584"/>
                      <a:gd name="connsiteY5" fmla="*/ 132677 h 25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5584" h="256274">
                        <a:moveTo>
                          <a:pt x="245574" y="132677"/>
                        </a:moveTo>
                        <a:cubicBezTo>
                          <a:pt x="244742" y="201812"/>
                          <a:pt x="189879" y="257299"/>
                          <a:pt x="123515" y="256260"/>
                        </a:cubicBezTo>
                        <a:cubicBezTo>
                          <a:pt x="59646" y="255221"/>
                          <a:pt x="-414" y="194261"/>
                          <a:pt x="2" y="130876"/>
                        </a:cubicBezTo>
                        <a:cubicBezTo>
                          <a:pt x="487" y="62296"/>
                          <a:pt x="60962" y="-1296"/>
                          <a:pt x="124624" y="20"/>
                        </a:cubicBezTo>
                        <a:cubicBezTo>
                          <a:pt x="189463" y="1267"/>
                          <a:pt x="246474" y="63820"/>
                          <a:pt x="245574" y="132677"/>
                        </a:cubicBezTo>
                        <a:lnTo>
                          <a:pt x="245574" y="132677"/>
                        </a:lnTo>
                        <a:close/>
                      </a:path>
                    </a:pathLst>
                  </a:custGeom>
                  <a:solidFill>
                    <a:srgbClr val="FFFDFE"/>
                  </a:solidFill>
                  <a:ln w="69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52232527-E00C-4ED7-8918-77C586859058}"/>
                      </a:ext>
                    </a:extLst>
                  </p:cNvPr>
                  <p:cNvSpPr/>
                  <p:nvPr/>
                </p:nvSpPr>
                <p:spPr>
                  <a:xfrm>
                    <a:off x="7530068" y="986693"/>
                    <a:ext cx="152075" cy="157090"/>
                  </a:xfrm>
                  <a:custGeom>
                    <a:avLst/>
                    <a:gdLst>
                      <a:gd name="connsiteX0" fmla="*/ 8 w 244889"/>
                      <a:gd name="connsiteY0" fmla="*/ 123377 h 252966"/>
                      <a:gd name="connsiteX1" fmla="*/ 121235 w 244889"/>
                      <a:gd name="connsiteY1" fmla="*/ 2 h 252966"/>
                      <a:gd name="connsiteX2" fmla="*/ 244887 w 244889"/>
                      <a:gd name="connsiteY2" fmla="*/ 128088 h 252966"/>
                      <a:gd name="connsiteX3" fmla="*/ 116316 w 244889"/>
                      <a:gd name="connsiteY3" fmla="*/ 252917 h 252966"/>
                      <a:gd name="connsiteX4" fmla="*/ 8 w 244889"/>
                      <a:gd name="connsiteY4" fmla="*/ 123377 h 252966"/>
                      <a:gd name="connsiteX5" fmla="*/ 8 w 244889"/>
                      <a:gd name="connsiteY5" fmla="*/ 123377 h 25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889" h="252966">
                        <a:moveTo>
                          <a:pt x="8" y="123377"/>
                        </a:moveTo>
                        <a:cubicBezTo>
                          <a:pt x="770" y="53481"/>
                          <a:pt x="52863" y="418"/>
                          <a:pt x="121235" y="2"/>
                        </a:cubicBezTo>
                        <a:cubicBezTo>
                          <a:pt x="190161" y="-413"/>
                          <a:pt x="244471" y="55836"/>
                          <a:pt x="244887" y="128088"/>
                        </a:cubicBezTo>
                        <a:cubicBezTo>
                          <a:pt x="245302" y="194867"/>
                          <a:pt x="183511" y="254926"/>
                          <a:pt x="116316" y="252917"/>
                        </a:cubicBezTo>
                        <a:cubicBezTo>
                          <a:pt x="52655" y="250977"/>
                          <a:pt x="-754" y="191541"/>
                          <a:pt x="8" y="123377"/>
                        </a:cubicBezTo>
                        <a:lnTo>
                          <a:pt x="8" y="123377"/>
                        </a:lnTo>
                        <a:close/>
                      </a:path>
                    </a:pathLst>
                  </a:custGeom>
                  <a:solidFill>
                    <a:srgbClr val="FEFEFE"/>
                  </a:solidFill>
                  <a:ln w="69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A820CB67-FF21-4BD5-B148-22529A876058}"/>
                      </a:ext>
                    </a:extLst>
                  </p:cNvPr>
                  <p:cNvSpPr/>
                  <p:nvPr/>
                </p:nvSpPr>
                <p:spPr>
                  <a:xfrm>
                    <a:off x="7437960" y="1256589"/>
                    <a:ext cx="174965" cy="59825"/>
                  </a:xfrm>
                  <a:custGeom>
                    <a:avLst/>
                    <a:gdLst>
                      <a:gd name="connsiteX0" fmla="*/ 281750 w 281750"/>
                      <a:gd name="connsiteY0" fmla="*/ 0 h 96338"/>
                      <a:gd name="connsiteX1" fmla="*/ 173477 w 281750"/>
                      <a:gd name="connsiteY1" fmla="*/ 96081 h 96338"/>
                      <a:gd name="connsiteX2" fmla="*/ 38810 w 281750"/>
                      <a:gd name="connsiteY2" fmla="*/ 77862 h 96338"/>
                      <a:gd name="connsiteX3" fmla="*/ 433 w 281750"/>
                      <a:gd name="connsiteY3" fmla="*/ 41564 h 96338"/>
                      <a:gd name="connsiteX4" fmla="*/ 69844 w 281750"/>
                      <a:gd name="connsiteY4" fmla="*/ 39901 h 96338"/>
                      <a:gd name="connsiteX5" fmla="*/ 169875 w 281750"/>
                      <a:gd name="connsiteY5" fmla="*/ 39624 h 96338"/>
                      <a:gd name="connsiteX6" fmla="*/ 281750 w 281750"/>
                      <a:gd name="connsiteY6" fmla="*/ 0 h 96338"/>
                      <a:gd name="connsiteX7" fmla="*/ 281750 w 281750"/>
                      <a:gd name="connsiteY7" fmla="*/ 0 h 96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750" h="96338">
                        <a:moveTo>
                          <a:pt x="281750" y="0"/>
                        </a:moveTo>
                        <a:cubicBezTo>
                          <a:pt x="277247" y="70727"/>
                          <a:pt x="248846" y="99406"/>
                          <a:pt x="173477" y="96081"/>
                        </a:cubicBezTo>
                        <a:cubicBezTo>
                          <a:pt x="129488" y="94142"/>
                          <a:pt x="81552" y="89154"/>
                          <a:pt x="38810" y="77862"/>
                        </a:cubicBezTo>
                        <a:cubicBezTo>
                          <a:pt x="14703" y="71489"/>
                          <a:pt x="-3031" y="66225"/>
                          <a:pt x="433" y="41564"/>
                        </a:cubicBezTo>
                        <a:cubicBezTo>
                          <a:pt x="23571" y="41009"/>
                          <a:pt x="46707" y="39485"/>
                          <a:pt x="69844" y="39901"/>
                        </a:cubicBezTo>
                        <a:cubicBezTo>
                          <a:pt x="108568" y="40594"/>
                          <a:pt x="111547" y="40178"/>
                          <a:pt x="169875" y="39624"/>
                        </a:cubicBezTo>
                        <a:cubicBezTo>
                          <a:pt x="214971" y="39278"/>
                          <a:pt x="248014" y="21682"/>
                          <a:pt x="281750" y="0"/>
                        </a:cubicBezTo>
                        <a:lnTo>
                          <a:pt x="281750" y="0"/>
                        </a:lnTo>
                        <a:close/>
                      </a:path>
                    </a:pathLst>
                  </a:custGeom>
                  <a:solidFill>
                    <a:srgbClr val="FAF7F6"/>
                  </a:solidFill>
                  <a:ln w="69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E7DD9B5E-9B9A-4861-8B5D-59E98BE325EF}"/>
                      </a:ext>
                    </a:extLst>
                  </p:cNvPr>
                  <p:cNvSpPr/>
                  <p:nvPr/>
                </p:nvSpPr>
                <p:spPr>
                  <a:xfrm>
                    <a:off x="7415546" y="1294918"/>
                    <a:ext cx="160771" cy="77431"/>
                  </a:xfrm>
                  <a:custGeom>
                    <a:avLst/>
                    <a:gdLst>
                      <a:gd name="connsiteX0" fmla="*/ 258894 w 258893"/>
                      <a:gd name="connsiteY0" fmla="*/ 116863 h 124689"/>
                      <a:gd name="connsiteX1" fmla="*/ 67632 w 258893"/>
                      <a:gd name="connsiteY1" fmla="*/ 112707 h 124689"/>
                      <a:gd name="connsiteX2" fmla="*/ 9788 w 258893"/>
                      <a:gd name="connsiteY2" fmla="*/ 0 h 124689"/>
                      <a:gd name="connsiteX3" fmla="*/ 258894 w 258893"/>
                      <a:gd name="connsiteY3" fmla="*/ 116863 h 124689"/>
                    </a:gdLst>
                    <a:ahLst/>
                    <a:cxnLst>
                      <a:cxn ang="0">
                        <a:pos x="connsiteX0" y="connsiteY0"/>
                      </a:cxn>
                      <a:cxn ang="0">
                        <a:pos x="connsiteX1" y="connsiteY1"/>
                      </a:cxn>
                      <a:cxn ang="0">
                        <a:pos x="connsiteX2" y="connsiteY2"/>
                      </a:cxn>
                      <a:cxn ang="0">
                        <a:pos x="connsiteX3" y="connsiteY3"/>
                      </a:cxn>
                    </a:cxnLst>
                    <a:rect l="l" t="t" r="r" b="b"/>
                    <a:pathLst>
                      <a:path w="258893" h="124689">
                        <a:moveTo>
                          <a:pt x="258894" y="116863"/>
                        </a:moveTo>
                        <a:cubicBezTo>
                          <a:pt x="190591" y="126631"/>
                          <a:pt x="130531" y="129332"/>
                          <a:pt x="67632" y="112707"/>
                        </a:cubicBezTo>
                        <a:cubicBezTo>
                          <a:pt x="7087" y="96635"/>
                          <a:pt x="-14527" y="51955"/>
                          <a:pt x="9788" y="0"/>
                        </a:cubicBezTo>
                        <a:cubicBezTo>
                          <a:pt x="51075" y="14963"/>
                          <a:pt x="229037" y="93241"/>
                          <a:pt x="258894" y="116863"/>
                        </a:cubicBezTo>
                        <a:close/>
                      </a:path>
                    </a:pathLst>
                  </a:custGeom>
                  <a:solidFill>
                    <a:srgbClr val="E66355"/>
                  </a:solidFill>
                  <a:ln w="69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C637C7D6-9C19-4354-9813-DCD345614F7F}"/>
                      </a:ext>
                    </a:extLst>
                  </p:cNvPr>
                  <p:cNvSpPr/>
                  <p:nvPr/>
                </p:nvSpPr>
                <p:spPr>
                  <a:xfrm>
                    <a:off x="7530608" y="894632"/>
                    <a:ext cx="159301" cy="61535"/>
                  </a:xfrm>
                  <a:custGeom>
                    <a:avLst/>
                    <a:gdLst>
                      <a:gd name="connsiteX0" fmla="*/ 9598 w 256525"/>
                      <a:gd name="connsiteY0" fmla="*/ 64707 h 99091"/>
                      <a:gd name="connsiteX1" fmla="*/ 246026 w 256525"/>
                      <a:gd name="connsiteY1" fmla="*/ 67478 h 99091"/>
                      <a:gd name="connsiteX2" fmla="*/ 175229 w 256525"/>
                      <a:gd name="connsiteY2" fmla="*/ 54662 h 99091"/>
                      <a:gd name="connsiteX3" fmla="*/ 41256 w 256525"/>
                      <a:gd name="connsiteY3" fmla="*/ 89853 h 99091"/>
                      <a:gd name="connsiteX4" fmla="*/ 4056 w 256525"/>
                      <a:gd name="connsiteY4" fmla="*/ 94148 h 99091"/>
                      <a:gd name="connsiteX5" fmla="*/ 9598 w 256525"/>
                      <a:gd name="connsiteY5" fmla="*/ 64707 h 99091"/>
                      <a:gd name="connsiteX6" fmla="*/ 9598 w 256525"/>
                      <a:gd name="connsiteY6" fmla="*/ 64707 h 99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525" h="99091">
                        <a:moveTo>
                          <a:pt x="9598" y="64707"/>
                        </a:moveTo>
                        <a:cubicBezTo>
                          <a:pt x="104640" y="-22300"/>
                          <a:pt x="148490" y="-21746"/>
                          <a:pt x="246026" y="67478"/>
                        </a:cubicBezTo>
                        <a:cubicBezTo>
                          <a:pt x="279693" y="97819"/>
                          <a:pt x="226006" y="77176"/>
                          <a:pt x="175229" y="54662"/>
                        </a:cubicBezTo>
                        <a:cubicBezTo>
                          <a:pt x="120850" y="30486"/>
                          <a:pt x="83858" y="69902"/>
                          <a:pt x="41256" y="89853"/>
                        </a:cubicBezTo>
                        <a:cubicBezTo>
                          <a:pt x="24215" y="97819"/>
                          <a:pt x="12368" y="103707"/>
                          <a:pt x="4056" y="94148"/>
                        </a:cubicBezTo>
                        <a:cubicBezTo>
                          <a:pt x="-2871" y="86112"/>
                          <a:pt x="-862" y="76760"/>
                          <a:pt x="9598" y="64707"/>
                        </a:cubicBezTo>
                        <a:lnTo>
                          <a:pt x="9598" y="64707"/>
                        </a:lnTo>
                        <a:close/>
                      </a:path>
                    </a:pathLst>
                  </a:custGeom>
                  <a:solidFill>
                    <a:srgbClr val="702515"/>
                  </a:solidFill>
                  <a:ln w="69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9FC1290D-3D5F-454D-A7BD-B622B916FE37}"/>
                      </a:ext>
                    </a:extLst>
                  </p:cNvPr>
                  <p:cNvSpPr/>
                  <p:nvPr/>
                </p:nvSpPr>
                <p:spPr>
                  <a:xfrm>
                    <a:off x="7520912" y="1194113"/>
                    <a:ext cx="91915" cy="42903"/>
                  </a:xfrm>
                  <a:custGeom>
                    <a:avLst/>
                    <a:gdLst>
                      <a:gd name="connsiteX0" fmla="*/ 59780 w 148012"/>
                      <a:gd name="connsiteY0" fmla="*/ 69088 h 69088"/>
                      <a:gd name="connsiteX1" fmla="*/ 204 w 148012"/>
                      <a:gd name="connsiteY1" fmla="*/ 46921 h 69088"/>
                      <a:gd name="connsiteX2" fmla="*/ 64628 w 148012"/>
                      <a:gd name="connsiteY2" fmla="*/ 16718 h 69088"/>
                      <a:gd name="connsiteX3" fmla="*/ 145677 w 148012"/>
                      <a:gd name="connsiteY3" fmla="*/ 15956 h 69088"/>
                      <a:gd name="connsiteX4" fmla="*/ 105638 w 148012"/>
                      <a:gd name="connsiteY4" fmla="*/ 64239 h 69088"/>
                      <a:gd name="connsiteX5" fmla="*/ 59780 w 148012"/>
                      <a:gd name="connsiteY5" fmla="*/ 69088 h 6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012" h="69088">
                        <a:moveTo>
                          <a:pt x="59780" y="69088"/>
                        </a:moveTo>
                        <a:cubicBezTo>
                          <a:pt x="21680" y="69088"/>
                          <a:pt x="2491" y="68257"/>
                          <a:pt x="204" y="46921"/>
                        </a:cubicBezTo>
                        <a:cubicBezTo>
                          <a:pt x="-3259" y="14640"/>
                          <a:pt x="38097" y="22260"/>
                          <a:pt x="64628" y="16718"/>
                        </a:cubicBezTo>
                        <a:cubicBezTo>
                          <a:pt x="98711" y="9583"/>
                          <a:pt x="134732" y="-16602"/>
                          <a:pt x="145677" y="15956"/>
                        </a:cubicBezTo>
                        <a:cubicBezTo>
                          <a:pt x="155722" y="45743"/>
                          <a:pt x="131685" y="57520"/>
                          <a:pt x="105638" y="64239"/>
                        </a:cubicBezTo>
                        <a:cubicBezTo>
                          <a:pt x="96702" y="66525"/>
                          <a:pt x="59780" y="69088"/>
                          <a:pt x="59780" y="69088"/>
                        </a:cubicBezTo>
                        <a:close/>
                      </a:path>
                    </a:pathLst>
                  </a:custGeom>
                  <a:solidFill>
                    <a:srgbClr val="F69C87"/>
                  </a:solidFill>
                  <a:ln w="6925" cap="flat">
                    <a:noFill/>
                    <a:prstDash val="solid"/>
                    <a:miter/>
                  </a:ln>
                </p:spPr>
                <p:txBody>
                  <a:bodyPr rtlCol="0" anchor="ctr"/>
                  <a:lstStyle/>
                  <a:p>
                    <a:endParaRPr lang="en-US"/>
                  </a:p>
                </p:txBody>
              </p:sp>
              <p:sp>
                <p:nvSpPr>
                  <p:cNvPr id="396" name="Freeform: Shape 395">
                    <a:extLst>
                      <a:ext uri="{FF2B5EF4-FFF2-40B4-BE49-F238E27FC236}">
                        <a16:creationId xmlns:a16="http://schemas.microsoft.com/office/drawing/2014/main" id="{A74791EC-CF1B-4F18-8D62-C7E52DF20534}"/>
                      </a:ext>
                    </a:extLst>
                  </p:cNvPr>
                  <p:cNvSpPr/>
                  <p:nvPr/>
                </p:nvSpPr>
                <p:spPr>
                  <a:xfrm>
                    <a:off x="7592234" y="2391919"/>
                    <a:ext cx="14707" cy="44050"/>
                  </a:xfrm>
                  <a:custGeom>
                    <a:avLst/>
                    <a:gdLst>
                      <a:gd name="connsiteX0" fmla="*/ 0 w 23683"/>
                      <a:gd name="connsiteY0" fmla="*/ 0 h 70935"/>
                      <a:gd name="connsiteX1" fmla="*/ 23622 w 23683"/>
                      <a:gd name="connsiteY1" fmla="*/ 60614 h 70935"/>
                      <a:gd name="connsiteX2" fmla="*/ 14408 w 23683"/>
                      <a:gd name="connsiteY2" fmla="*/ 70935 h 70935"/>
                      <a:gd name="connsiteX3" fmla="*/ 0 w 23683"/>
                      <a:gd name="connsiteY3" fmla="*/ 0 h 70935"/>
                      <a:gd name="connsiteX4" fmla="*/ 0 w 23683"/>
                      <a:gd name="connsiteY4" fmla="*/ 0 h 70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3" h="70935">
                        <a:moveTo>
                          <a:pt x="0" y="0"/>
                        </a:moveTo>
                        <a:cubicBezTo>
                          <a:pt x="35814" y="11084"/>
                          <a:pt x="19050" y="39278"/>
                          <a:pt x="23622" y="60614"/>
                        </a:cubicBezTo>
                        <a:cubicBezTo>
                          <a:pt x="20504" y="64077"/>
                          <a:pt x="17457" y="67472"/>
                          <a:pt x="14408" y="70935"/>
                        </a:cubicBezTo>
                        <a:cubicBezTo>
                          <a:pt x="9629" y="47244"/>
                          <a:pt x="4780" y="23622"/>
                          <a:pt x="0" y="0"/>
                        </a:cubicBezTo>
                        <a:lnTo>
                          <a:pt x="0" y="0"/>
                        </a:lnTo>
                        <a:close/>
                      </a:path>
                    </a:pathLst>
                  </a:custGeom>
                  <a:solidFill>
                    <a:srgbClr val="F04B42"/>
                  </a:solidFill>
                  <a:ln w="6925" cap="flat">
                    <a:noFill/>
                    <a:prstDash val="solid"/>
                    <a:miter/>
                  </a:ln>
                </p:spPr>
                <p:txBody>
                  <a:bodyPr rtlCol="0" anchor="ctr"/>
                  <a:lstStyle/>
                  <a:p>
                    <a:endParaRPr lang="en-US"/>
                  </a:p>
                </p:txBody>
              </p:sp>
              <p:sp>
                <p:nvSpPr>
                  <p:cNvPr id="397" name="Freeform: Shape 396">
                    <a:extLst>
                      <a:ext uri="{FF2B5EF4-FFF2-40B4-BE49-F238E27FC236}">
                        <a16:creationId xmlns:a16="http://schemas.microsoft.com/office/drawing/2014/main" id="{43201F92-B122-4C36-B8F2-4CD43A496770}"/>
                      </a:ext>
                    </a:extLst>
                  </p:cNvPr>
                  <p:cNvSpPr/>
                  <p:nvPr/>
                </p:nvSpPr>
                <p:spPr>
                  <a:xfrm>
                    <a:off x="7032678" y="1146727"/>
                    <a:ext cx="94956" cy="129233"/>
                  </a:xfrm>
                  <a:custGeom>
                    <a:avLst/>
                    <a:gdLst>
                      <a:gd name="connsiteX0" fmla="*/ 117173 w 152910"/>
                      <a:gd name="connsiteY0" fmla="*/ 207601 h 208107"/>
                      <a:gd name="connsiteX1" fmla="*/ 11325 w 152910"/>
                      <a:gd name="connsiteY1" fmla="*/ 122742 h 208107"/>
                      <a:gd name="connsiteX2" fmla="*/ 29128 w 152910"/>
                      <a:gd name="connsiteY2" fmla="*/ 19595 h 208107"/>
                      <a:gd name="connsiteX3" fmla="*/ 92928 w 152910"/>
                      <a:gd name="connsiteY3" fmla="*/ 9481 h 208107"/>
                      <a:gd name="connsiteX4" fmla="*/ 149177 w 152910"/>
                      <a:gd name="connsiteY4" fmla="*/ 93301 h 208107"/>
                      <a:gd name="connsiteX5" fmla="*/ 145229 w 152910"/>
                      <a:gd name="connsiteY5" fmla="*/ 170540 h 208107"/>
                      <a:gd name="connsiteX6" fmla="*/ 117173 w 152910"/>
                      <a:gd name="connsiteY6" fmla="*/ 207601 h 208107"/>
                      <a:gd name="connsiteX7" fmla="*/ 117173 w 152910"/>
                      <a:gd name="connsiteY7" fmla="*/ 207601 h 20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910" h="208107">
                        <a:moveTo>
                          <a:pt x="117173" y="207601"/>
                        </a:moveTo>
                        <a:cubicBezTo>
                          <a:pt x="50257" y="205869"/>
                          <a:pt x="29890" y="164513"/>
                          <a:pt x="11325" y="122742"/>
                        </a:cubicBezTo>
                        <a:cubicBezTo>
                          <a:pt x="-5162" y="85681"/>
                          <a:pt x="-7101" y="50005"/>
                          <a:pt x="29128" y="19595"/>
                        </a:cubicBezTo>
                        <a:cubicBezTo>
                          <a:pt x="48732" y="3108"/>
                          <a:pt x="70830" y="-9431"/>
                          <a:pt x="92928" y="9481"/>
                        </a:cubicBezTo>
                        <a:cubicBezTo>
                          <a:pt x="119806" y="32549"/>
                          <a:pt x="166426" y="53400"/>
                          <a:pt x="149177" y="93301"/>
                        </a:cubicBezTo>
                        <a:cubicBezTo>
                          <a:pt x="136848" y="121910"/>
                          <a:pt x="136778" y="143523"/>
                          <a:pt x="145229" y="170540"/>
                        </a:cubicBezTo>
                        <a:cubicBezTo>
                          <a:pt x="152988" y="195270"/>
                          <a:pt x="142389" y="211203"/>
                          <a:pt x="117173" y="207601"/>
                        </a:cubicBezTo>
                        <a:lnTo>
                          <a:pt x="117173" y="207601"/>
                        </a:lnTo>
                        <a:close/>
                      </a:path>
                    </a:pathLst>
                  </a:custGeom>
                  <a:solidFill>
                    <a:srgbClr val="DB654E"/>
                  </a:solidFill>
                  <a:ln w="69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CB1497BD-2882-423F-B447-2CA48C7A1CDE}"/>
                      </a:ext>
                    </a:extLst>
                  </p:cNvPr>
                  <p:cNvSpPr/>
                  <p:nvPr/>
                </p:nvSpPr>
                <p:spPr>
                  <a:xfrm>
                    <a:off x="7579500" y="1033377"/>
                    <a:ext cx="36737" cy="11585"/>
                  </a:xfrm>
                  <a:custGeom>
                    <a:avLst/>
                    <a:gdLst>
                      <a:gd name="connsiteX0" fmla="*/ 59158 w 59158"/>
                      <a:gd name="connsiteY0" fmla="*/ 17236 h 18655"/>
                      <a:gd name="connsiteX1" fmla="*/ 0 w 59158"/>
                      <a:gd name="connsiteY1" fmla="*/ 10863 h 18655"/>
                      <a:gd name="connsiteX2" fmla="*/ 59158 w 59158"/>
                      <a:gd name="connsiteY2" fmla="*/ 17236 h 18655"/>
                      <a:gd name="connsiteX3" fmla="*/ 59158 w 59158"/>
                      <a:gd name="connsiteY3" fmla="*/ 17236 h 18655"/>
                    </a:gdLst>
                    <a:ahLst/>
                    <a:cxnLst>
                      <a:cxn ang="0">
                        <a:pos x="connsiteX0" y="connsiteY0"/>
                      </a:cxn>
                      <a:cxn ang="0">
                        <a:pos x="connsiteX1" y="connsiteY1"/>
                      </a:cxn>
                      <a:cxn ang="0">
                        <a:pos x="connsiteX2" y="connsiteY2"/>
                      </a:cxn>
                      <a:cxn ang="0">
                        <a:pos x="connsiteX3" y="connsiteY3"/>
                      </a:cxn>
                    </a:cxnLst>
                    <a:rect l="l" t="t" r="r" b="b"/>
                    <a:pathLst>
                      <a:path w="59158" h="18655">
                        <a:moveTo>
                          <a:pt x="59158" y="17236"/>
                        </a:moveTo>
                        <a:cubicBezTo>
                          <a:pt x="39277" y="16474"/>
                          <a:pt x="18288" y="23886"/>
                          <a:pt x="0" y="10863"/>
                        </a:cubicBezTo>
                        <a:cubicBezTo>
                          <a:pt x="22167" y="-6178"/>
                          <a:pt x="41633" y="-2507"/>
                          <a:pt x="59158" y="17236"/>
                        </a:cubicBezTo>
                        <a:lnTo>
                          <a:pt x="59158" y="17236"/>
                        </a:lnTo>
                        <a:close/>
                      </a:path>
                    </a:pathLst>
                  </a:custGeom>
                  <a:solidFill>
                    <a:srgbClr val="2B1A18"/>
                  </a:solidFill>
                  <a:ln w="69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E1A3D01F-82E9-4EAB-AE3C-94C966315DCF}"/>
                      </a:ext>
                    </a:extLst>
                  </p:cNvPr>
                  <p:cNvSpPr/>
                  <p:nvPr/>
                </p:nvSpPr>
                <p:spPr>
                  <a:xfrm>
                    <a:off x="7345913" y="1050447"/>
                    <a:ext cx="67366" cy="93348"/>
                  </a:xfrm>
                  <a:custGeom>
                    <a:avLst/>
                    <a:gdLst>
                      <a:gd name="connsiteX0" fmla="*/ 108481 w 108481"/>
                      <a:gd name="connsiteY0" fmla="*/ 75161 h 150321"/>
                      <a:gd name="connsiteX1" fmla="*/ 54241 w 108481"/>
                      <a:gd name="connsiteY1" fmla="*/ 150322 h 150321"/>
                      <a:gd name="connsiteX2" fmla="*/ 1 w 108481"/>
                      <a:gd name="connsiteY2" fmla="*/ 75161 h 150321"/>
                      <a:gd name="connsiteX3" fmla="*/ 54241 w 108481"/>
                      <a:gd name="connsiteY3" fmla="*/ 0 h 150321"/>
                      <a:gd name="connsiteX4" fmla="*/ 108481 w 108481"/>
                      <a:gd name="connsiteY4" fmla="*/ 75161 h 150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81" h="150321">
                        <a:moveTo>
                          <a:pt x="108481" y="75161"/>
                        </a:moveTo>
                        <a:cubicBezTo>
                          <a:pt x="108481" y="116671"/>
                          <a:pt x="84197" y="150322"/>
                          <a:pt x="54241" y="150322"/>
                        </a:cubicBezTo>
                        <a:cubicBezTo>
                          <a:pt x="24285" y="150322"/>
                          <a:pt x="1" y="116671"/>
                          <a:pt x="1" y="75161"/>
                        </a:cubicBezTo>
                        <a:cubicBezTo>
                          <a:pt x="1" y="33651"/>
                          <a:pt x="24285" y="0"/>
                          <a:pt x="54241" y="0"/>
                        </a:cubicBezTo>
                        <a:cubicBezTo>
                          <a:pt x="84197" y="0"/>
                          <a:pt x="108481" y="33651"/>
                          <a:pt x="108481" y="75161"/>
                        </a:cubicBezTo>
                        <a:close/>
                      </a:path>
                    </a:pathLst>
                  </a:custGeom>
                  <a:solidFill>
                    <a:srgbClr val="423331"/>
                  </a:solidFill>
                  <a:ln w="69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0B541616-1D81-4341-83DE-E6F0F9524973}"/>
                      </a:ext>
                    </a:extLst>
                  </p:cNvPr>
                  <p:cNvSpPr/>
                  <p:nvPr/>
                </p:nvSpPr>
                <p:spPr>
                  <a:xfrm>
                    <a:off x="7561648" y="1033842"/>
                    <a:ext cx="67366" cy="93348"/>
                  </a:xfrm>
                  <a:custGeom>
                    <a:avLst/>
                    <a:gdLst>
                      <a:gd name="connsiteX0" fmla="*/ 108481 w 108481"/>
                      <a:gd name="connsiteY0" fmla="*/ 75161 h 150321"/>
                      <a:gd name="connsiteX1" fmla="*/ 54241 w 108481"/>
                      <a:gd name="connsiteY1" fmla="*/ 150322 h 150321"/>
                      <a:gd name="connsiteX2" fmla="*/ 1 w 108481"/>
                      <a:gd name="connsiteY2" fmla="*/ 75161 h 150321"/>
                      <a:gd name="connsiteX3" fmla="*/ 54241 w 108481"/>
                      <a:gd name="connsiteY3" fmla="*/ 0 h 150321"/>
                      <a:gd name="connsiteX4" fmla="*/ 108481 w 108481"/>
                      <a:gd name="connsiteY4" fmla="*/ 75161 h 150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81" h="150321">
                        <a:moveTo>
                          <a:pt x="108481" y="75161"/>
                        </a:moveTo>
                        <a:cubicBezTo>
                          <a:pt x="108481" y="116671"/>
                          <a:pt x="84197" y="150322"/>
                          <a:pt x="54241" y="150322"/>
                        </a:cubicBezTo>
                        <a:cubicBezTo>
                          <a:pt x="24285" y="150322"/>
                          <a:pt x="1" y="116671"/>
                          <a:pt x="1" y="75161"/>
                        </a:cubicBezTo>
                        <a:cubicBezTo>
                          <a:pt x="1" y="33651"/>
                          <a:pt x="24285" y="0"/>
                          <a:pt x="54241" y="0"/>
                        </a:cubicBezTo>
                        <a:cubicBezTo>
                          <a:pt x="84197" y="0"/>
                          <a:pt x="108481" y="33651"/>
                          <a:pt x="108481" y="75161"/>
                        </a:cubicBezTo>
                        <a:close/>
                      </a:path>
                    </a:pathLst>
                  </a:custGeom>
                  <a:solidFill>
                    <a:srgbClr val="423331"/>
                  </a:solidFill>
                  <a:ln w="6925" cap="flat">
                    <a:noFill/>
                    <a:prstDash val="solid"/>
                    <a:miter/>
                  </a:ln>
                </p:spPr>
                <p:txBody>
                  <a:bodyPr rtlCol="0" anchor="ctr"/>
                  <a:lstStyle/>
                  <a:p>
                    <a:endParaRPr lang="en-US"/>
                  </a:p>
                </p:txBody>
              </p:sp>
              <p:sp>
                <p:nvSpPr>
                  <p:cNvPr id="411" name="Freeform: Shape 410">
                    <a:extLst>
                      <a:ext uri="{FF2B5EF4-FFF2-40B4-BE49-F238E27FC236}">
                        <a16:creationId xmlns:a16="http://schemas.microsoft.com/office/drawing/2014/main" id="{D0E7DD65-38AE-4DDD-A1C4-A0BFB89ABFFB}"/>
                      </a:ext>
                    </a:extLst>
                  </p:cNvPr>
                  <p:cNvSpPr/>
                  <p:nvPr/>
                </p:nvSpPr>
                <p:spPr>
                  <a:xfrm>
                    <a:off x="7127640" y="1545251"/>
                    <a:ext cx="394685" cy="274531"/>
                  </a:xfrm>
                  <a:custGeom>
                    <a:avLst/>
                    <a:gdLst>
                      <a:gd name="connsiteX0" fmla="*/ 44127 w 635569"/>
                      <a:gd name="connsiteY0" fmla="*/ 5523 h 442083"/>
                      <a:gd name="connsiteX1" fmla="*/ 0 w 635569"/>
                      <a:gd name="connsiteY1" fmla="*/ 6285 h 442083"/>
                      <a:gd name="connsiteX2" fmla="*/ 414251 w 635569"/>
                      <a:gd name="connsiteY2" fmla="*/ 441317 h 442083"/>
                      <a:gd name="connsiteX3" fmla="*/ 632460 w 635569"/>
                      <a:gd name="connsiteY3" fmla="*/ 224217 h 442083"/>
                      <a:gd name="connsiteX4" fmla="*/ 553073 w 635569"/>
                      <a:gd name="connsiteY4" fmla="*/ 47917 h 442083"/>
                      <a:gd name="connsiteX5" fmla="*/ 526126 w 635569"/>
                      <a:gd name="connsiteY5" fmla="*/ 47917 h 442083"/>
                      <a:gd name="connsiteX6" fmla="*/ 573924 w 635569"/>
                      <a:gd name="connsiteY6" fmla="*/ 233638 h 442083"/>
                      <a:gd name="connsiteX7" fmla="*/ 423464 w 635569"/>
                      <a:gd name="connsiteY7" fmla="*/ 368581 h 442083"/>
                      <a:gd name="connsiteX8" fmla="*/ 44127 w 635569"/>
                      <a:gd name="connsiteY8" fmla="*/ 5523 h 442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5569" h="442083">
                        <a:moveTo>
                          <a:pt x="44127" y="5523"/>
                        </a:moveTo>
                        <a:cubicBezTo>
                          <a:pt x="40871" y="-5007"/>
                          <a:pt x="19397" y="1990"/>
                          <a:pt x="0" y="6285"/>
                        </a:cubicBezTo>
                        <a:cubicBezTo>
                          <a:pt x="87007" y="330135"/>
                          <a:pt x="258664" y="453094"/>
                          <a:pt x="414251" y="441317"/>
                        </a:cubicBezTo>
                        <a:cubicBezTo>
                          <a:pt x="621100" y="425662"/>
                          <a:pt x="646246" y="320921"/>
                          <a:pt x="632460" y="224217"/>
                        </a:cubicBezTo>
                        <a:cubicBezTo>
                          <a:pt x="618675" y="127512"/>
                          <a:pt x="553073" y="47917"/>
                          <a:pt x="553073" y="47917"/>
                        </a:cubicBezTo>
                        <a:cubicBezTo>
                          <a:pt x="553073" y="47917"/>
                          <a:pt x="523840" y="40921"/>
                          <a:pt x="526126" y="47917"/>
                        </a:cubicBezTo>
                        <a:cubicBezTo>
                          <a:pt x="557646" y="146700"/>
                          <a:pt x="564226" y="159100"/>
                          <a:pt x="573924" y="233638"/>
                        </a:cubicBezTo>
                        <a:cubicBezTo>
                          <a:pt x="584039" y="311500"/>
                          <a:pt x="520931" y="366849"/>
                          <a:pt x="423464" y="368581"/>
                        </a:cubicBezTo>
                        <a:cubicBezTo>
                          <a:pt x="325998" y="370313"/>
                          <a:pt x="147551" y="343920"/>
                          <a:pt x="44127" y="5523"/>
                        </a:cubicBezTo>
                        <a:close/>
                      </a:path>
                    </a:pathLst>
                  </a:custGeom>
                  <a:solidFill>
                    <a:srgbClr val="FFFFFF"/>
                  </a:solidFill>
                  <a:ln w="6925" cap="flat">
                    <a:noFill/>
                    <a:prstDash val="solid"/>
                    <a:miter/>
                  </a:ln>
                </p:spPr>
                <p:txBody>
                  <a:bodyPr rtlCol="0" anchor="ctr"/>
                  <a:lstStyle/>
                  <a:p>
                    <a:endParaRPr lang="en-US"/>
                  </a:p>
                </p:txBody>
              </p:sp>
              <p:sp>
                <p:nvSpPr>
                  <p:cNvPr id="412" name="Freeform: Shape 411">
                    <a:extLst>
                      <a:ext uri="{FF2B5EF4-FFF2-40B4-BE49-F238E27FC236}">
                        <a16:creationId xmlns:a16="http://schemas.microsoft.com/office/drawing/2014/main" id="{14095EE7-8440-4FC7-B34B-3C58EF5F4B03}"/>
                      </a:ext>
                    </a:extLst>
                  </p:cNvPr>
                  <p:cNvSpPr/>
                  <p:nvPr/>
                </p:nvSpPr>
                <p:spPr>
                  <a:xfrm>
                    <a:off x="6620802" y="1548877"/>
                    <a:ext cx="520947" cy="392041"/>
                  </a:xfrm>
                  <a:custGeom>
                    <a:avLst/>
                    <a:gdLst>
                      <a:gd name="connsiteX0" fmla="*/ 461218 w 838892"/>
                      <a:gd name="connsiteY0" fmla="*/ 179239 h 631312"/>
                      <a:gd name="connsiteX1" fmla="*/ 838893 w 838892"/>
                      <a:gd name="connsiteY1" fmla="*/ 66394 h 631312"/>
                      <a:gd name="connsiteX2" fmla="*/ 816102 w 838892"/>
                      <a:gd name="connsiteY2" fmla="*/ 377 h 631312"/>
                      <a:gd name="connsiteX3" fmla="*/ 310896 w 838892"/>
                      <a:gd name="connsiteY3" fmla="*/ 172520 h 631312"/>
                      <a:gd name="connsiteX4" fmla="*/ 0 w 838892"/>
                      <a:gd name="connsiteY4" fmla="*/ 631313 h 631312"/>
                      <a:gd name="connsiteX5" fmla="*/ 165493 w 838892"/>
                      <a:gd name="connsiteY5" fmla="*/ 604019 h 631312"/>
                      <a:gd name="connsiteX6" fmla="*/ 461218 w 838892"/>
                      <a:gd name="connsiteY6" fmla="*/ 179239 h 63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892" h="631312">
                        <a:moveTo>
                          <a:pt x="461218" y="179239"/>
                        </a:moveTo>
                        <a:cubicBezTo>
                          <a:pt x="576972" y="113361"/>
                          <a:pt x="786383" y="75261"/>
                          <a:pt x="838893" y="66394"/>
                        </a:cubicBezTo>
                        <a:cubicBezTo>
                          <a:pt x="824415" y="27393"/>
                          <a:pt x="816102" y="377"/>
                          <a:pt x="816102" y="377"/>
                        </a:cubicBezTo>
                        <a:cubicBezTo>
                          <a:pt x="816102" y="377"/>
                          <a:pt x="564295" y="-16318"/>
                          <a:pt x="310896" y="172520"/>
                        </a:cubicBezTo>
                        <a:cubicBezTo>
                          <a:pt x="167778" y="279200"/>
                          <a:pt x="43365" y="481615"/>
                          <a:pt x="0" y="631313"/>
                        </a:cubicBezTo>
                        <a:cubicBezTo>
                          <a:pt x="29787" y="598824"/>
                          <a:pt x="91578" y="592867"/>
                          <a:pt x="165493" y="604019"/>
                        </a:cubicBezTo>
                        <a:cubicBezTo>
                          <a:pt x="215022" y="393985"/>
                          <a:pt x="334102" y="251560"/>
                          <a:pt x="461218" y="179239"/>
                        </a:cubicBezTo>
                        <a:close/>
                      </a:path>
                    </a:pathLst>
                  </a:custGeom>
                  <a:solidFill>
                    <a:srgbClr val="D02328"/>
                  </a:solidFill>
                  <a:ln w="6925" cap="flat">
                    <a:noFill/>
                    <a:prstDash val="solid"/>
                    <a:miter/>
                  </a:ln>
                </p:spPr>
                <p:txBody>
                  <a:bodyPr rtlCol="0" anchor="ctr"/>
                  <a:lstStyle/>
                  <a:p>
                    <a:endParaRPr lang="en-US"/>
                  </a:p>
                </p:txBody>
              </p:sp>
              <p:sp>
                <p:nvSpPr>
                  <p:cNvPr id="416" name="Freeform: Shape 415">
                    <a:extLst>
                      <a:ext uri="{FF2B5EF4-FFF2-40B4-BE49-F238E27FC236}">
                        <a16:creationId xmlns:a16="http://schemas.microsoft.com/office/drawing/2014/main" id="{33ED6097-6361-4599-8820-033D80A61189}"/>
                      </a:ext>
                    </a:extLst>
                  </p:cNvPr>
                  <p:cNvSpPr/>
                  <p:nvPr/>
                </p:nvSpPr>
                <p:spPr>
                  <a:xfrm>
                    <a:off x="7754497" y="2493871"/>
                    <a:ext cx="644839" cy="148154"/>
                  </a:xfrm>
                  <a:custGeom>
                    <a:avLst/>
                    <a:gdLst>
                      <a:gd name="connsiteX0" fmla="*/ 1028424 w 1038398"/>
                      <a:gd name="connsiteY0" fmla="*/ 0 h 238575"/>
                      <a:gd name="connsiteX1" fmla="*/ 754934 w 1038398"/>
                      <a:gd name="connsiteY1" fmla="*/ 75092 h 238575"/>
                      <a:gd name="connsiteX2" fmla="*/ 0 w 1038398"/>
                      <a:gd name="connsiteY2" fmla="*/ 112638 h 238575"/>
                      <a:gd name="connsiteX3" fmla="*/ 901 w 1038398"/>
                      <a:gd name="connsiteY3" fmla="*/ 115478 h 238575"/>
                      <a:gd name="connsiteX4" fmla="*/ 129956 w 1038398"/>
                      <a:gd name="connsiteY4" fmla="*/ 238021 h 238575"/>
                      <a:gd name="connsiteX5" fmla="*/ 153993 w 1038398"/>
                      <a:gd name="connsiteY5" fmla="*/ 238575 h 238575"/>
                      <a:gd name="connsiteX6" fmla="*/ 759576 w 1038398"/>
                      <a:gd name="connsiteY6" fmla="*/ 123583 h 238575"/>
                      <a:gd name="connsiteX7" fmla="*/ 1038398 w 1038398"/>
                      <a:gd name="connsiteY7" fmla="*/ 59921 h 238575"/>
                      <a:gd name="connsiteX8" fmla="*/ 1028424 w 1038398"/>
                      <a:gd name="connsiteY8" fmla="*/ 0 h 23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38398" h="238575">
                        <a:moveTo>
                          <a:pt x="1028424" y="0"/>
                        </a:moveTo>
                        <a:cubicBezTo>
                          <a:pt x="926800" y="29649"/>
                          <a:pt x="805157" y="61999"/>
                          <a:pt x="754934" y="75092"/>
                        </a:cubicBezTo>
                        <a:cubicBezTo>
                          <a:pt x="676864" y="95458"/>
                          <a:pt x="130926" y="113677"/>
                          <a:pt x="0" y="112638"/>
                        </a:cubicBezTo>
                        <a:cubicBezTo>
                          <a:pt x="347" y="113607"/>
                          <a:pt x="624" y="114646"/>
                          <a:pt x="901" y="115478"/>
                        </a:cubicBezTo>
                        <a:cubicBezTo>
                          <a:pt x="16695" y="155240"/>
                          <a:pt x="32004" y="240238"/>
                          <a:pt x="129956" y="238021"/>
                        </a:cubicBezTo>
                        <a:cubicBezTo>
                          <a:pt x="129956" y="238021"/>
                          <a:pt x="153993" y="238575"/>
                          <a:pt x="153993" y="238575"/>
                        </a:cubicBezTo>
                        <a:cubicBezTo>
                          <a:pt x="223751" y="235597"/>
                          <a:pt x="719467" y="126561"/>
                          <a:pt x="759576" y="123583"/>
                        </a:cubicBezTo>
                        <a:cubicBezTo>
                          <a:pt x="858982" y="116240"/>
                          <a:pt x="949798" y="92964"/>
                          <a:pt x="1038398" y="59921"/>
                        </a:cubicBezTo>
                        <a:cubicBezTo>
                          <a:pt x="1033064" y="40525"/>
                          <a:pt x="1029601" y="20505"/>
                          <a:pt x="1028424" y="0"/>
                        </a:cubicBezTo>
                        <a:close/>
                      </a:path>
                    </a:pathLst>
                  </a:custGeom>
                  <a:solidFill>
                    <a:srgbClr val="F19379"/>
                  </a:solidFill>
                  <a:ln w="6925" cap="flat">
                    <a:noFill/>
                    <a:prstDash val="solid"/>
                    <a:miter/>
                  </a:ln>
                </p:spPr>
                <p:txBody>
                  <a:bodyPr rtlCol="0" anchor="ctr"/>
                  <a:lstStyle/>
                  <a:p>
                    <a:endParaRPr lang="en-US"/>
                  </a:p>
                </p:txBody>
              </p:sp>
            </p:grpSp>
            <p:grpSp>
              <p:nvGrpSpPr>
                <p:cNvPr id="7" name="Group 6">
                  <a:extLst>
                    <a:ext uri="{FF2B5EF4-FFF2-40B4-BE49-F238E27FC236}">
                      <a16:creationId xmlns:a16="http://schemas.microsoft.com/office/drawing/2014/main" id="{7872A6DC-3C97-42B8-8972-B6EEB9B89B0F}"/>
                    </a:ext>
                  </a:extLst>
                </p:cNvPr>
                <p:cNvGrpSpPr/>
                <p:nvPr/>
              </p:nvGrpSpPr>
              <p:grpSpPr>
                <a:xfrm>
                  <a:off x="6043757" y="2084110"/>
                  <a:ext cx="3598753" cy="2722509"/>
                  <a:chOff x="6043757" y="2084110"/>
                  <a:chExt cx="3598753" cy="2722509"/>
                </a:xfrm>
              </p:grpSpPr>
              <p:grpSp>
                <p:nvGrpSpPr>
                  <p:cNvPr id="2" name="Group 1">
                    <a:extLst>
                      <a:ext uri="{FF2B5EF4-FFF2-40B4-BE49-F238E27FC236}">
                        <a16:creationId xmlns:a16="http://schemas.microsoft.com/office/drawing/2014/main" id="{F80A4B6E-459A-4888-9062-BCF72C0F2F5F}"/>
                      </a:ext>
                    </a:extLst>
                  </p:cNvPr>
                  <p:cNvGrpSpPr/>
                  <p:nvPr/>
                </p:nvGrpSpPr>
                <p:grpSpPr>
                  <a:xfrm>
                    <a:off x="6043757" y="2084110"/>
                    <a:ext cx="3598753" cy="2722509"/>
                    <a:chOff x="6043757" y="2084110"/>
                    <a:chExt cx="3598753" cy="2722509"/>
                  </a:xfrm>
                </p:grpSpPr>
                <p:sp>
                  <p:nvSpPr>
                    <p:cNvPr id="315" name="Freeform: Shape 314">
                      <a:extLst>
                        <a:ext uri="{FF2B5EF4-FFF2-40B4-BE49-F238E27FC236}">
                          <a16:creationId xmlns:a16="http://schemas.microsoft.com/office/drawing/2014/main" id="{908740AA-CB9B-401C-827D-DE810CF3A7DC}"/>
                        </a:ext>
                      </a:extLst>
                    </p:cNvPr>
                    <p:cNvSpPr/>
                    <p:nvPr/>
                  </p:nvSpPr>
                  <p:spPr>
                    <a:xfrm>
                      <a:off x="6168510" y="3739688"/>
                      <a:ext cx="1066931" cy="1066931"/>
                    </a:xfrm>
                    <a:custGeom>
                      <a:avLst/>
                      <a:gdLst>
                        <a:gd name="connsiteX0" fmla="*/ 859051 w 1718102"/>
                        <a:gd name="connsiteY0" fmla="*/ 0 h 1718102"/>
                        <a:gd name="connsiteX1" fmla="*/ 0 w 1718102"/>
                        <a:gd name="connsiteY1" fmla="*/ 859051 h 1718102"/>
                        <a:gd name="connsiteX2" fmla="*/ 859051 w 1718102"/>
                        <a:gd name="connsiteY2" fmla="*/ 1718102 h 1718102"/>
                        <a:gd name="connsiteX3" fmla="*/ 1718102 w 1718102"/>
                        <a:gd name="connsiteY3" fmla="*/ 859051 h 1718102"/>
                        <a:gd name="connsiteX4" fmla="*/ 859051 w 1718102"/>
                        <a:gd name="connsiteY4" fmla="*/ 0 h 1718102"/>
                        <a:gd name="connsiteX5" fmla="*/ 702287 w 1718102"/>
                        <a:gd name="connsiteY5" fmla="*/ 1327889 h 1718102"/>
                        <a:gd name="connsiteX6" fmla="*/ 262474 w 1718102"/>
                        <a:gd name="connsiteY6" fmla="*/ 888076 h 1718102"/>
                        <a:gd name="connsiteX7" fmla="*/ 702287 w 1718102"/>
                        <a:gd name="connsiteY7" fmla="*/ 448264 h 1718102"/>
                        <a:gd name="connsiteX8" fmla="*/ 1142100 w 1718102"/>
                        <a:gd name="connsiteY8" fmla="*/ 888076 h 1718102"/>
                        <a:gd name="connsiteX9" fmla="*/ 702287 w 1718102"/>
                        <a:gd name="connsiteY9" fmla="*/ 1327889 h 1718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8102" h="1718102">
                          <a:moveTo>
                            <a:pt x="859051" y="0"/>
                          </a:moveTo>
                          <a:cubicBezTo>
                            <a:pt x="384602" y="0"/>
                            <a:pt x="0" y="384602"/>
                            <a:pt x="0" y="859051"/>
                          </a:cubicBezTo>
                          <a:cubicBezTo>
                            <a:pt x="0" y="1333500"/>
                            <a:pt x="384602" y="1718102"/>
                            <a:pt x="859051" y="1718102"/>
                          </a:cubicBezTo>
                          <a:cubicBezTo>
                            <a:pt x="1333500" y="1718102"/>
                            <a:pt x="1718102" y="1333500"/>
                            <a:pt x="1718102" y="859051"/>
                          </a:cubicBezTo>
                          <a:cubicBezTo>
                            <a:pt x="1718102" y="384602"/>
                            <a:pt x="1333500" y="0"/>
                            <a:pt x="859051" y="0"/>
                          </a:cubicBezTo>
                          <a:close/>
                          <a:moveTo>
                            <a:pt x="702287" y="1327889"/>
                          </a:moveTo>
                          <a:cubicBezTo>
                            <a:pt x="459417" y="1327889"/>
                            <a:pt x="262474" y="1130947"/>
                            <a:pt x="262474" y="888076"/>
                          </a:cubicBezTo>
                          <a:cubicBezTo>
                            <a:pt x="262474" y="645206"/>
                            <a:pt x="459417" y="448264"/>
                            <a:pt x="702287" y="448264"/>
                          </a:cubicBezTo>
                          <a:cubicBezTo>
                            <a:pt x="945157" y="448264"/>
                            <a:pt x="1142100" y="645206"/>
                            <a:pt x="1142100" y="888076"/>
                          </a:cubicBezTo>
                          <a:cubicBezTo>
                            <a:pt x="1142100" y="1130947"/>
                            <a:pt x="945226" y="1327889"/>
                            <a:pt x="702287" y="1327889"/>
                          </a:cubicBezTo>
                          <a:close/>
                        </a:path>
                      </a:pathLst>
                    </a:custGeom>
                    <a:solidFill>
                      <a:srgbClr val="090A09"/>
                    </a:solidFill>
                    <a:ln w="69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E16F4C43-0585-4B45-8659-2884A1A54899}"/>
                        </a:ext>
                      </a:extLst>
                    </p:cNvPr>
                    <p:cNvSpPr/>
                    <p:nvPr/>
                  </p:nvSpPr>
                  <p:spPr>
                    <a:xfrm>
                      <a:off x="6263664" y="3903672"/>
                      <a:ext cx="738963" cy="738962"/>
                    </a:xfrm>
                    <a:custGeom>
                      <a:avLst/>
                      <a:gdLst>
                        <a:gd name="connsiteX0" fmla="*/ 594984 w 1189967"/>
                        <a:gd name="connsiteY0" fmla="*/ 0 h 1189967"/>
                        <a:gd name="connsiteX1" fmla="*/ 0 w 1189967"/>
                        <a:gd name="connsiteY1" fmla="*/ 594984 h 1189967"/>
                        <a:gd name="connsiteX2" fmla="*/ 594984 w 1189967"/>
                        <a:gd name="connsiteY2" fmla="*/ 1189967 h 1189967"/>
                        <a:gd name="connsiteX3" fmla="*/ 1189967 w 1189967"/>
                        <a:gd name="connsiteY3" fmla="*/ 594984 h 1189967"/>
                        <a:gd name="connsiteX4" fmla="*/ 594984 w 1189967"/>
                        <a:gd name="connsiteY4" fmla="*/ 0 h 1189967"/>
                        <a:gd name="connsiteX5" fmla="*/ 549056 w 1189967"/>
                        <a:gd name="connsiteY5" fmla="*/ 1063821 h 1189967"/>
                        <a:gd name="connsiteX6" fmla="*/ 109243 w 1189967"/>
                        <a:gd name="connsiteY6" fmla="*/ 624009 h 1189967"/>
                        <a:gd name="connsiteX7" fmla="*/ 549056 w 1189967"/>
                        <a:gd name="connsiteY7" fmla="*/ 184196 h 1189967"/>
                        <a:gd name="connsiteX8" fmla="*/ 988868 w 1189967"/>
                        <a:gd name="connsiteY8" fmla="*/ 624009 h 1189967"/>
                        <a:gd name="connsiteX9" fmla="*/ 549056 w 1189967"/>
                        <a:gd name="connsiteY9" fmla="*/ 1063821 h 118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9967" h="1189967">
                          <a:moveTo>
                            <a:pt x="594984" y="0"/>
                          </a:moveTo>
                          <a:cubicBezTo>
                            <a:pt x="266354" y="0"/>
                            <a:pt x="0" y="266354"/>
                            <a:pt x="0" y="594984"/>
                          </a:cubicBezTo>
                          <a:cubicBezTo>
                            <a:pt x="0" y="923613"/>
                            <a:pt x="266354" y="1189967"/>
                            <a:pt x="594984" y="1189967"/>
                          </a:cubicBezTo>
                          <a:cubicBezTo>
                            <a:pt x="923613" y="1189967"/>
                            <a:pt x="1189967" y="923613"/>
                            <a:pt x="1189967" y="594984"/>
                          </a:cubicBezTo>
                          <a:cubicBezTo>
                            <a:pt x="1189967" y="266354"/>
                            <a:pt x="923613" y="0"/>
                            <a:pt x="594984" y="0"/>
                          </a:cubicBezTo>
                          <a:close/>
                          <a:moveTo>
                            <a:pt x="549056" y="1063821"/>
                          </a:moveTo>
                          <a:cubicBezTo>
                            <a:pt x="306186" y="1063821"/>
                            <a:pt x="109243" y="866879"/>
                            <a:pt x="109243" y="624009"/>
                          </a:cubicBezTo>
                          <a:cubicBezTo>
                            <a:pt x="109243" y="381139"/>
                            <a:pt x="306186" y="184196"/>
                            <a:pt x="549056" y="184196"/>
                          </a:cubicBezTo>
                          <a:cubicBezTo>
                            <a:pt x="791926" y="184196"/>
                            <a:pt x="988868" y="381139"/>
                            <a:pt x="988868" y="624009"/>
                          </a:cubicBezTo>
                          <a:cubicBezTo>
                            <a:pt x="988868" y="866879"/>
                            <a:pt x="791995" y="1063821"/>
                            <a:pt x="549056" y="1063821"/>
                          </a:cubicBezTo>
                          <a:close/>
                        </a:path>
                      </a:pathLst>
                    </a:custGeom>
                    <a:solidFill>
                      <a:srgbClr val="8D9BAA"/>
                    </a:solidFill>
                    <a:ln w="69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F4E59D6F-8EF4-401C-8912-2EF9C17E4D3B}"/>
                        </a:ext>
                      </a:extLst>
                    </p:cNvPr>
                    <p:cNvSpPr/>
                    <p:nvPr/>
                  </p:nvSpPr>
                  <p:spPr>
                    <a:xfrm rot="19584698">
                      <a:off x="8405333" y="3855298"/>
                      <a:ext cx="893705" cy="466209"/>
                    </a:xfrm>
                    <a:custGeom>
                      <a:avLst/>
                      <a:gdLst>
                        <a:gd name="connsiteX0" fmla="*/ 1439152 w 1439152"/>
                        <a:gd name="connsiteY0" fmla="*/ 375374 h 750747"/>
                        <a:gd name="connsiteX1" fmla="*/ 719576 w 1439152"/>
                        <a:gd name="connsiteY1" fmla="*/ 750748 h 750747"/>
                        <a:gd name="connsiteX2" fmla="*/ 0 w 1439152"/>
                        <a:gd name="connsiteY2" fmla="*/ 375374 h 750747"/>
                        <a:gd name="connsiteX3" fmla="*/ 719576 w 1439152"/>
                        <a:gd name="connsiteY3" fmla="*/ 0 h 750747"/>
                        <a:gd name="connsiteX4" fmla="*/ 1439152 w 1439152"/>
                        <a:gd name="connsiteY4" fmla="*/ 375374 h 750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52" h="750747">
                          <a:moveTo>
                            <a:pt x="1439152" y="375374"/>
                          </a:moveTo>
                          <a:cubicBezTo>
                            <a:pt x="1439152" y="582687"/>
                            <a:pt x="1116987" y="750748"/>
                            <a:pt x="719576" y="750748"/>
                          </a:cubicBezTo>
                          <a:cubicBezTo>
                            <a:pt x="322165" y="750748"/>
                            <a:pt x="0" y="582687"/>
                            <a:pt x="0" y="375374"/>
                          </a:cubicBezTo>
                          <a:cubicBezTo>
                            <a:pt x="0" y="168061"/>
                            <a:pt x="322165" y="0"/>
                            <a:pt x="719576" y="0"/>
                          </a:cubicBezTo>
                          <a:cubicBezTo>
                            <a:pt x="1116987" y="0"/>
                            <a:pt x="1439152" y="168061"/>
                            <a:pt x="1439152" y="375374"/>
                          </a:cubicBezTo>
                          <a:close/>
                        </a:path>
                      </a:pathLst>
                    </a:custGeom>
                    <a:solidFill>
                      <a:srgbClr val="4F1D18"/>
                    </a:solidFill>
                    <a:ln w="69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7BCE9FC-2C67-40CC-A613-5EE6408BF90A}"/>
                        </a:ext>
                      </a:extLst>
                    </p:cNvPr>
                    <p:cNvSpPr/>
                    <p:nvPr/>
                  </p:nvSpPr>
                  <p:spPr>
                    <a:xfrm>
                      <a:off x="8750577" y="4036512"/>
                      <a:ext cx="390925" cy="390925"/>
                    </a:xfrm>
                    <a:custGeom>
                      <a:avLst/>
                      <a:gdLst>
                        <a:gd name="connsiteX0" fmla="*/ 270302 w 629515"/>
                        <a:gd name="connsiteY0" fmla="*/ 567898 h 629515"/>
                        <a:gd name="connsiteX1" fmla="*/ 0 w 629515"/>
                        <a:gd name="connsiteY1" fmla="*/ 297596 h 629515"/>
                        <a:gd name="connsiteX2" fmla="*/ 297595 w 629515"/>
                        <a:gd name="connsiteY2" fmla="*/ 0 h 629515"/>
                        <a:gd name="connsiteX3" fmla="*/ 567898 w 629515"/>
                        <a:gd name="connsiteY3" fmla="*/ 270302 h 629515"/>
                        <a:gd name="connsiteX4" fmla="*/ 567898 w 629515"/>
                        <a:gd name="connsiteY4" fmla="*/ 567898 h 629515"/>
                        <a:gd name="connsiteX5" fmla="*/ 567898 w 629515"/>
                        <a:gd name="connsiteY5" fmla="*/ 567898 h 629515"/>
                        <a:gd name="connsiteX6" fmla="*/ 270302 w 629515"/>
                        <a:gd name="connsiteY6" fmla="*/ 567898 h 629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9515" h="629515">
                          <a:moveTo>
                            <a:pt x="270302" y="567898"/>
                          </a:moveTo>
                          <a:lnTo>
                            <a:pt x="0" y="297596"/>
                          </a:lnTo>
                          <a:lnTo>
                            <a:pt x="297595" y="0"/>
                          </a:lnTo>
                          <a:lnTo>
                            <a:pt x="567898" y="270302"/>
                          </a:lnTo>
                          <a:cubicBezTo>
                            <a:pt x="650055" y="352460"/>
                            <a:pt x="650055" y="485740"/>
                            <a:pt x="567898" y="567898"/>
                          </a:cubicBezTo>
                          <a:lnTo>
                            <a:pt x="567898" y="567898"/>
                          </a:lnTo>
                          <a:cubicBezTo>
                            <a:pt x="485740" y="650055"/>
                            <a:pt x="352460" y="650055"/>
                            <a:pt x="270302" y="567898"/>
                          </a:cubicBezTo>
                          <a:close/>
                        </a:path>
                      </a:pathLst>
                    </a:custGeom>
                    <a:solidFill>
                      <a:srgbClr val="5D7881"/>
                    </a:solidFill>
                    <a:ln w="69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4B8B9AAA-8D62-4AF7-BBE2-821B2E454B27}"/>
                        </a:ext>
                      </a:extLst>
                    </p:cNvPr>
                    <p:cNvSpPr/>
                    <p:nvPr/>
                  </p:nvSpPr>
                  <p:spPr>
                    <a:xfrm>
                      <a:off x="8558200" y="3710824"/>
                      <a:ext cx="1084310" cy="1084310"/>
                    </a:xfrm>
                    <a:custGeom>
                      <a:avLst/>
                      <a:gdLst>
                        <a:gd name="connsiteX0" fmla="*/ 873044 w 1746088"/>
                        <a:gd name="connsiteY0" fmla="*/ 0 h 1746088"/>
                        <a:gd name="connsiteX1" fmla="*/ 0 w 1746088"/>
                        <a:gd name="connsiteY1" fmla="*/ 873044 h 1746088"/>
                        <a:gd name="connsiteX2" fmla="*/ 873044 w 1746088"/>
                        <a:gd name="connsiteY2" fmla="*/ 1746088 h 1746088"/>
                        <a:gd name="connsiteX3" fmla="*/ 1746088 w 1746088"/>
                        <a:gd name="connsiteY3" fmla="*/ 873044 h 1746088"/>
                        <a:gd name="connsiteX4" fmla="*/ 873044 w 1746088"/>
                        <a:gd name="connsiteY4" fmla="*/ 0 h 1746088"/>
                        <a:gd name="connsiteX5" fmla="*/ 713717 w 1746088"/>
                        <a:gd name="connsiteY5" fmla="*/ 1349571 h 1746088"/>
                        <a:gd name="connsiteX6" fmla="*/ 266769 w 1746088"/>
                        <a:gd name="connsiteY6" fmla="*/ 902624 h 1746088"/>
                        <a:gd name="connsiteX7" fmla="*/ 713717 w 1746088"/>
                        <a:gd name="connsiteY7" fmla="*/ 455676 h 1746088"/>
                        <a:gd name="connsiteX8" fmla="*/ 1160665 w 1746088"/>
                        <a:gd name="connsiteY8" fmla="*/ 902624 h 1746088"/>
                        <a:gd name="connsiteX9" fmla="*/ 713717 w 1746088"/>
                        <a:gd name="connsiteY9" fmla="*/ 1349571 h 17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46088" h="1746088">
                          <a:moveTo>
                            <a:pt x="873044" y="0"/>
                          </a:moveTo>
                          <a:cubicBezTo>
                            <a:pt x="390906" y="0"/>
                            <a:pt x="0" y="390837"/>
                            <a:pt x="0" y="873044"/>
                          </a:cubicBezTo>
                          <a:cubicBezTo>
                            <a:pt x="0" y="1355252"/>
                            <a:pt x="390837" y="1746088"/>
                            <a:pt x="873044" y="1746088"/>
                          </a:cubicBezTo>
                          <a:cubicBezTo>
                            <a:pt x="1355252" y="1746088"/>
                            <a:pt x="1746088" y="1355182"/>
                            <a:pt x="1746088" y="873044"/>
                          </a:cubicBezTo>
                          <a:cubicBezTo>
                            <a:pt x="1746088" y="390906"/>
                            <a:pt x="1355183" y="0"/>
                            <a:pt x="873044" y="0"/>
                          </a:cubicBezTo>
                          <a:close/>
                          <a:moveTo>
                            <a:pt x="713717" y="1349571"/>
                          </a:moveTo>
                          <a:cubicBezTo>
                            <a:pt x="466829" y="1349571"/>
                            <a:pt x="266769" y="1149442"/>
                            <a:pt x="266769" y="902624"/>
                          </a:cubicBezTo>
                          <a:cubicBezTo>
                            <a:pt x="266769" y="655736"/>
                            <a:pt x="466898" y="455676"/>
                            <a:pt x="713717" y="455676"/>
                          </a:cubicBezTo>
                          <a:cubicBezTo>
                            <a:pt x="960605" y="455676"/>
                            <a:pt x="1160665" y="655805"/>
                            <a:pt x="1160665" y="902624"/>
                          </a:cubicBezTo>
                          <a:cubicBezTo>
                            <a:pt x="1160665" y="1149442"/>
                            <a:pt x="960605" y="1349571"/>
                            <a:pt x="713717" y="1349571"/>
                          </a:cubicBezTo>
                          <a:close/>
                        </a:path>
                      </a:pathLst>
                    </a:custGeom>
                    <a:solidFill>
                      <a:srgbClr val="090A09"/>
                    </a:solidFill>
                    <a:ln w="69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731A852B-DE4B-48F6-8482-BB3C3EDEC5A2}"/>
                        </a:ext>
                      </a:extLst>
                    </p:cNvPr>
                    <p:cNvSpPr/>
                    <p:nvPr/>
                  </p:nvSpPr>
                  <p:spPr>
                    <a:xfrm>
                      <a:off x="8654904" y="3877476"/>
                      <a:ext cx="751007" cy="751007"/>
                    </a:xfrm>
                    <a:custGeom>
                      <a:avLst/>
                      <a:gdLst>
                        <a:gd name="connsiteX0" fmla="*/ 604682 w 1209363"/>
                        <a:gd name="connsiteY0" fmla="*/ 0 h 1209363"/>
                        <a:gd name="connsiteX1" fmla="*/ 0 w 1209363"/>
                        <a:gd name="connsiteY1" fmla="*/ 604682 h 1209363"/>
                        <a:gd name="connsiteX2" fmla="*/ 604682 w 1209363"/>
                        <a:gd name="connsiteY2" fmla="*/ 1209363 h 1209363"/>
                        <a:gd name="connsiteX3" fmla="*/ 1209363 w 1209363"/>
                        <a:gd name="connsiteY3" fmla="*/ 604682 h 1209363"/>
                        <a:gd name="connsiteX4" fmla="*/ 604682 w 1209363"/>
                        <a:gd name="connsiteY4" fmla="*/ 0 h 1209363"/>
                        <a:gd name="connsiteX5" fmla="*/ 557992 w 1209363"/>
                        <a:gd name="connsiteY5" fmla="*/ 1081209 h 1209363"/>
                        <a:gd name="connsiteX6" fmla="*/ 111044 w 1209363"/>
                        <a:gd name="connsiteY6" fmla="*/ 634261 h 1209363"/>
                        <a:gd name="connsiteX7" fmla="*/ 557992 w 1209363"/>
                        <a:gd name="connsiteY7" fmla="*/ 187314 h 1209363"/>
                        <a:gd name="connsiteX8" fmla="*/ 1004940 w 1209363"/>
                        <a:gd name="connsiteY8" fmla="*/ 634261 h 1209363"/>
                        <a:gd name="connsiteX9" fmla="*/ 557992 w 1209363"/>
                        <a:gd name="connsiteY9" fmla="*/ 1081209 h 120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9363" h="1209363">
                          <a:moveTo>
                            <a:pt x="604682" y="0"/>
                          </a:moveTo>
                          <a:cubicBezTo>
                            <a:pt x="270718" y="0"/>
                            <a:pt x="0" y="270718"/>
                            <a:pt x="0" y="604682"/>
                          </a:cubicBezTo>
                          <a:cubicBezTo>
                            <a:pt x="0" y="938645"/>
                            <a:pt x="270718" y="1209363"/>
                            <a:pt x="604682" y="1209363"/>
                          </a:cubicBezTo>
                          <a:cubicBezTo>
                            <a:pt x="938646" y="1209363"/>
                            <a:pt x="1209363" y="938645"/>
                            <a:pt x="1209363" y="604682"/>
                          </a:cubicBezTo>
                          <a:cubicBezTo>
                            <a:pt x="1209363" y="270718"/>
                            <a:pt x="938646" y="0"/>
                            <a:pt x="604682" y="0"/>
                          </a:cubicBezTo>
                          <a:close/>
                          <a:moveTo>
                            <a:pt x="557992" y="1081209"/>
                          </a:moveTo>
                          <a:cubicBezTo>
                            <a:pt x="311104" y="1081209"/>
                            <a:pt x="111044" y="881080"/>
                            <a:pt x="111044" y="634261"/>
                          </a:cubicBezTo>
                          <a:cubicBezTo>
                            <a:pt x="111044" y="387373"/>
                            <a:pt x="311173" y="187314"/>
                            <a:pt x="557992" y="187314"/>
                          </a:cubicBezTo>
                          <a:cubicBezTo>
                            <a:pt x="804880" y="187314"/>
                            <a:pt x="1004940" y="387443"/>
                            <a:pt x="1004940" y="634261"/>
                          </a:cubicBezTo>
                          <a:cubicBezTo>
                            <a:pt x="1004940" y="881080"/>
                            <a:pt x="804880" y="1081209"/>
                            <a:pt x="557992" y="1081209"/>
                          </a:cubicBezTo>
                          <a:close/>
                        </a:path>
                      </a:pathLst>
                    </a:custGeom>
                    <a:solidFill>
                      <a:srgbClr val="8D9BAA"/>
                    </a:solidFill>
                    <a:ln w="69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B3C96C94-51A3-4BA1-9408-97EEBED241F8}"/>
                        </a:ext>
                      </a:extLst>
                    </p:cNvPr>
                    <p:cNvSpPr/>
                    <p:nvPr/>
                  </p:nvSpPr>
                  <p:spPr>
                    <a:xfrm>
                      <a:off x="7309000" y="4291008"/>
                      <a:ext cx="608145" cy="72872"/>
                    </a:xfrm>
                    <a:custGeom>
                      <a:avLst/>
                      <a:gdLst>
                        <a:gd name="connsiteX0" fmla="*/ 0 w 979308"/>
                        <a:gd name="connsiteY0" fmla="*/ 110836 h 117348"/>
                        <a:gd name="connsiteX1" fmla="*/ 156903 w 979308"/>
                        <a:gd name="connsiteY1" fmla="*/ 0 h 117348"/>
                        <a:gd name="connsiteX2" fmla="*/ 979308 w 979308"/>
                        <a:gd name="connsiteY2" fmla="*/ 10738 h 117348"/>
                        <a:gd name="connsiteX3" fmla="*/ 979308 w 979308"/>
                        <a:gd name="connsiteY3" fmla="*/ 117348 h 117348"/>
                        <a:gd name="connsiteX4" fmla="*/ 0 w 979308"/>
                        <a:gd name="connsiteY4" fmla="*/ 110836 h 117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308" h="117348">
                          <a:moveTo>
                            <a:pt x="0" y="110836"/>
                          </a:moveTo>
                          <a:lnTo>
                            <a:pt x="156903" y="0"/>
                          </a:lnTo>
                          <a:lnTo>
                            <a:pt x="979308" y="10738"/>
                          </a:lnTo>
                          <a:lnTo>
                            <a:pt x="979308" y="117348"/>
                          </a:lnTo>
                          <a:lnTo>
                            <a:pt x="0" y="110836"/>
                          </a:lnTo>
                          <a:close/>
                        </a:path>
                      </a:pathLst>
                    </a:custGeom>
                    <a:solidFill>
                      <a:srgbClr val="4F1D18"/>
                    </a:solidFill>
                    <a:ln w="69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9A003E78-5EC3-4A38-B85E-D5440AFF6D18}"/>
                        </a:ext>
                      </a:extLst>
                    </p:cNvPr>
                    <p:cNvSpPr/>
                    <p:nvPr/>
                  </p:nvSpPr>
                  <p:spPr>
                    <a:xfrm>
                      <a:off x="6092553" y="2084110"/>
                      <a:ext cx="3405179" cy="2376947"/>
                    </a:xfrm>
                    <a:custGeom>
                      <a:avLst/>
                      <a:gdLst>
                        <a:gd name="connsiteX0" fmla="*/ 5429297 w 5483431"/>
                        <a:gd name="connsiteY0" fmla="*/ 2788488 h 3827648"/>
                        <a:gd name="connsiteX1" fmla="*/ 5073720 w 5483431"/>
                        <a:gd name="connsiteY1" fmla="*/ 2553238 h 3827648"/>
                        <a:gd name="connsiteX2" fmla="*/ 4684199 w 5483431"/>
                        <a:gd name="connsiteY2" fmla="*/ 2476969 h 3827648"/>
                        <a:gd name="connsiteX3" fmla="*/ 4321626 w 5483431"/>
                        <a:gd name="connsiteY3" fmla="*/ 1453741 h 3827648"/>
                        <a:gd name="connsiteX4" fmla="*/ 4036776 w 5483431"/>
                        <a:gd name="connsiteY4" fmla="*/ 1031801 h 3827648"/>
                        <a:gd name="connsiteX5" fmla="*/ 3737657 w 5483431"/>
                        <a:gd name="connsiteY5" fmla="*/ 896857 h 3827648"/>
                        <a:gd name="connsiteX6" fmla="*/ 3546256 w 5483431"/>
                        <a:gd name="connsiteY6" fmla="*/ 880786 h 3827648"/>
                        <a:gd name="connsiteX7" fmla="*/ 3466731 w 5483431"/>
                        <a:gd name="connsiteY7" fmla="*/ 796966 h 3827648"/>
                        <a:gd name="connsiteX8" fmla="*/ 3654044 w 5483431"/>
                        <a:gd name="connsiteY8" fmla="*/ 786922 h 3827648"/>
                        <a:gd name="connsiteX9" fmla="*/ 3867682 w 5483431"/>
                        <a:gd name="connsiteY9" fmla="*/ 689594 h 3827648"/>
                        <a:gd name="connsiteX10" fmla="*/ 3902803 w 5483431"/>
                        <a:gd name="connsiteY10" fmla="*/ 666664 h 3827648"/>
                        <a:gd name="connsiteX11" fmla="*/ 4016549 w 5483431"/>
                        <a:gd name="connsiteY11" fmla="*/ 640341 h 3827648"/>
                        <a:gd name="connsiteX12" fmla="*/ 4150799 w 5483431"/>
                        <a:gd name="connsiteY12" fmla="*/ 576610 h 3827648"/>
                        <a:gd name="connsiteX13" fmla="*/ 4138053 w 5483431"/>
                        <a:gd name="connsiteY13" fmla="*/ 434739 h 3827648"/>
                        <a:gd name="connsiteX14" fmla="*/ 4028879 w 5483431"/>
                        <a:gd name="connsiteY14" fmla="*/ 384170 h 3827648"/>
                        <a:gd name="connsiteX15" fmla="*/ 3982536 w 5483431"/>
                        <a:gd name="connsiteY15" fmla="*/ 341359 h 3827648"/>
                        <a:gd name="connsiteX16" fmla="*/ 3925316 w 5483431"/>
                        <a:gd name="connsiteY16" fmla="*/ 204200 h 3827648"/>
                        <a:gd name="connsiteX17" fmla="*/ 3689858 w 5483431"/>
                        <a:gd name="connsiteY17" fmla="*/ 19103 h 3827648"/>
                        <a:gd name="connsiteX18" fmla="*/ 3320427 w 5483431"/>
                        <a:gd name="connsiteY18" fmla="*/ 28039 h 3827648"/>
                        <a:gd name="connsiteX19" fmla="*/ 3055390 w 5483431"/>
                        <a:gd name="connsiteY19" fmla="*/ 274996 h 3827648"/>
                        <a:gd name="connsiteX20" fmla="*/ 3041258 w 5483431"/>
                        <a:gd name="connsiteY20" fmla="*/ 336026 h 3827648"/>
                        <a:gd name="connsiteX21" fmla="*/ 3020130 w 5483431"/>
                        <a:gd name="connsiteY21" fmla="*/ 350226 h 3827648"/>
                        <a:gd name="connsiteX22" fmla="*/ 2392727 w 5483431"/>
                        <a:gd name="connsiteY22" fmla="*/ 458569 h 3827648"/>
                        <a:gd name="connsiteX23" fmla="*/ 2439555 w 5483431"/>
                        <a:gd name="connsiteY23" fmla="*/ 718272 h 3827648"/>
                        <a:gd name="connsiteX24" fmla="*/ 2604493 w 5483431"/>
                        <a:gd name="connsiteY24" fmla="*/ 728179 h 3827648"/>
                        <a:gd name="connsiteX25" fmla="*/ 3077903 w 5483431"/>
                        <a:gd name="connsiteY25" fmla="*/ 703587 h 3827648"/>
                        <a:gd name="connsiteX26" fmla="*/ 3127918 w 5483431"/>
                        <a:gd name="connsiteY26" fmla="*/ 853077 h 3827648"/>
                        <a:gd name="connsiteX27" fmla="*/ 3245959 w 5483431"/>
                        <a:gd name="connsiteY27" fmla="*/ 1285547 h 3827648"/>
                        <a:gd name="connsiteX28" fmla="*/ 3343287 w 5483431"/>
                        <a:gd name="connsiteY28" fmla="*/ 1960194 h 3827648"/>
                        <a:gd name="connsiteX29" fmla="*/ 3291679 w 5483431"/>
                        <a:gd name="connsiteY29" fmla="*/ 2652783 h 3827648"/>
                        <a:gd name="connsiteX30" fmla="*/ 3084900 w 5483431"/>
                        <a:gd name="connsiteY30" fmla="*/ 3128756 h 3827648"/>
                        <a:gd name="connsiteX31" fmla="*/ 2910332 w 5483431"/>
                        <a:gd name="connsiteY31" fmla="*/ 3647747 h 3827648"/>
                        <a:gd name="connsiteX32" fmla="*/ 2897586 w 5483431"/>
                        <a:gd name="connsiteY32" fmla="*/ 3665619 h 3827648"/>
                        <a:gd name="connsiteX33" fmla="*/ 2062919 w 5483431"/>
                        <a:gd name="connsiteY33" fmla="*/ 3648301 h 3827648"/>
                        <a:gd name="connsiteX34" fmla="*/ 2267897 w 5483431"/>
                        <a:gd name="connsiteY34" fmla="*/ 3303254 h 3827648"/>
                        <a:gd name="connsiteX35" fmla="*/ 2164057 w 5483431"/>
                        <a:gd name="connsiteY35" fmla="*/ 2199046 h 3827648"/>
                        <a:gd name="connsiteX36" fmla="*/ 2153874 w 5483431"/>
                        <a:gd name="connsiteY36" fmla="*/ 2194197 h 3827648"/>
                        <a:gd name="connsiteX37" fmla="*/ 2205898 w 5483431"/>
                        <a:gd name="connsiteY37" fmla="*/ 1801421 h 3827648"/>
                        <a:gd name="connsiteX38" fmla="*/ 1204214 w 5483431"/>
                        <a:gd name="connsiteY38" fmla="*/ 1761520 h 3827648"/>
                        <a:gd name="connsiteX39" fmla="*/ 1089706 w 5483431"/>
                        <a:gd name="connsiteY39" fmla="*/ 1828714 h 3827648"/>
                        <a:gd name="connsiteX40" fmla="*/ 1122334 w 5483431"/>
                        <a:gd name="connsiteY40" fmla="*/ 1973841 h 3827648"/>
                        <a:gd name="connsiteX41" fmla="*/ 1040592 w 5483431"/>
                        <a:gd name="connsiteY41" fmla="*/ 1990258 h 3827648"/>
                        <a:gd name="connsiteX42" fmla="*/ 995634 w 5483431"/>
                        <a:gd name="connsiteY42" fmla="*/ 2031060 h 3827648"/>
                        <a:gd name="connsiteX43" fmla="*/ 1020503 w 5483431"/>
                        <a:gd name="connsiteY43" fmla="*/ 2081282 h 3827648"/>
                        <a:gd name="connsiteX44" fmla="*/ 931972 w 5483431"/>
                        <a:gd name="connsiteY44" fmla="*/ 2087102 h 3827648"/>
                        <a:gd name="connsiteX45" fmla="*/ 832982 w 5483431"/>
                        <a:gd name="connsiteY45" fmla="*/ 2108230 h 3827648"/>
                        <a:gd name="connsiteX46" fmla="*/ 634377 w 5483431"/>
                        <a:gd name="connsiteY46" fmla="*/ 2181174 h 3827648"/>
                        <a:gd name="connsiteX47" fmla="*/ 438473 w 5483431"/>
                        <a:gd name="connsiteY47" fmla="*/ 2280234 h 3827648"/>
                        <a:gd name="connsiteX48" fmla="*/ 364698 w 5483431"/>
                        <a:gd name="connsiteY48" fmla="*/ 2304895 h 3827648"/>
                        <a:gd name="connsiteX49" fmla="*/ 259819 w 5483431"/>
                        <a:gd name="connsiteY49" fmla="*/ 2305449 h 3827648"/>
                        <a:gd name="connsiteX50" fmla="*/ 181749 w 5483431"/>
                        <a:gd name="connsiteY50" fmla="*/ 2303371 h 3827648"/>
                        <a:gd name="connsiteX51" fmla="*/ 84351 w 5483431"/>
                        <a:gd name="connsiteY51" fmla="*/ 2396266 h 3827648"/>
                        <a:gd name="connsiteX52" fmla="*/ 84420 w 5483431"/>
                        <a:gd name="connsiteY52" fmla="*/ 2872516 h 3827648"/>
                        <a:gd name="connsiteX53" fmla="*/ 40917 w 5483431"/>
                        <a:gd name="connsiteY53" fmla="*/ 3025678 h 3827648"/>
                        <a:gd name="connsiteX54" fmla="*/ 26508 w 5483431"/>
                        <a:gd name="connsiteY54" fmla="*/ 3075139 h 3827648"/>
                        <a:gd name="connsiteX55" fmla="*/ 2194 w 5483431"/>
                        <a:gd name="connsiteY55" fmla="*/ 3695684 h 3827648"/>
                        <a:gd name="connsiteX56" fmla="*/ 1653448 w 5483431"/>
                        <a:gd name="connsiteY56" fmla="*/ 3682660 h 3827648"/>
                        <a:gd name="connsiteX57" fmla="*/ 1892993 w 5483431"/>
                        <a:gd name="connsiteY57" fmla="*/ 3827648 h 3827648"/>
                        <a:gd name="connsiteX58" fmla="*/ 4039894 w 5483431"/>
                        <a:gd name="connsiteY58" fmla="*/ 3819128 h 3827648"/>
                        <a:gd name="connsiteX59" fmla="*/ 3992650 w 5483431"/>
                        <a:gd name="connsiteY59" fmla="*/ 3646154 h 3827648"/>
                        <a:gd name="connsiteX60" fmla="*/ 4852186 w 5483431"/>
                        <a:gd name="connsiteY60" fmla="*/ 2985777 h 3827648"/>
                        <a:gd name="connsiteX61" fmla="*/ 5466773 w 5483431"/>
                        <a:gd name="connsiteY61" fmla="*/ 2932437 h 3827648"/>
                        <a:gd name="connsiteX62" fmla="*/ 5429297 w 5483431"/>
                        <a:gd name="connsiteY62" fmla="*/ 2788488 h 3827648"/>
                        <a:gd name="connsiteX63" fmla="*/ 2041652 w 5483431"/>
                        <a:gd name="connsiteY63" fmla="*/ 1778353 h 3827648"/>
                        <a:gd name="connsiteX64" fmla="*/ 2041444 w 5483431"/>
                        <a:gd name="connsiteY64" fmla="*/ 1778838 h 3827648"/>
                        <a:gd name="connsiteX65" fmla="*/ 2041237 w 5483431"/>
                        <a:gd name="connsiteY65" fmla="*/ 1778353 h 3827648"/>
                        <a:gd name="connsiteX66" fmla="*/ 2041652 w 5483431"/>
                        <a:gd name="connsiteY66" fmla="*/ 1778353 h 3827648"/>
                        <a:gd name="connsiteX67" fmla="*/ 2041652 w 5483431"/>
                        <a:gd name="connsiteY67" fmla="*/ 1778353 h 3827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5483431" h="3827648">
                          <a:moveTo>
                            <a:pt x="5429297" y="2788488"/>
                          </a:moveTo>
                          <a:cubicBezTo>
                            <a:pt x="5328089" y="2688319"/>
                            <a:pt x="5209217" y="2610111"/>
                            <a:pt x="5073720" y="2553238"/>
                          </a:cubicBezTo>
                          <a:cubicBezTo>
                            <a:pt x="4949306" y="2504747"/>
                            <a:pt x="4820805" y="2473574"/>
                            <a:pt x="4684199" y="2476969"/>
                          </a:cubicBezTo>
                          <a:cubicBezTo>
                            <a:pt x="4675609" y="2424529"/>
                            <a:pt x="4485179" y="1725637"/>
                            <a:pt x="4321626" y="1453741"/>
                          </a:cubicBezTo>
                          <a:cubicBezTo>
                            <a:pt x="4239330" y="1305913"/>
                            <a:pt x="4149621" y="1161964"/>
                            <a:pt x="4036776" y="1031801"/>
                          </a:cubicBezTo>
                          <a:cubicBezTo>
                            <a:pt x="3961477" y="944794"/>
                            <a:pt x="3865188" y="890069"/>
                            <a:pt x="3737657" y="896857"/>
                          </a:cubicBezTo>
                          <a:cubicBezTo>
                            <a:pt x="3675450" y="875383"/>
                            <a:pt x="3610749" y="879470"/>
                            <a:pt x="3546256" y="880786"/>
                          </a:cubicBezTo>
                          <a:cubicBezTo>
                            <a:pt x="3519724" y="852869"/>
                            <a:pt x="3493262" y="824952"/>
                            <a:pt x="3466731" y="796966"/>
                          </a:cubicBezTo>
                          <a:cubicBezTo>
                            <a:pt x="3529769" y="802300"/>
                            <a:pt x="3593154" y="813938"/>
                            <a:pt x="3654044" y="786922"/>
                          </a:cubicBezTo>
                          <a:cubicBezTo>
                            <a:pt x="3745346" y="791494"/>
                            <a:pt x="3809562" y="746120"/>
                            <a:pt x="3867682" y="689594"/>
                          </a:cubicBezTo>
                          <a:cubicBezTo>
                            <a:pt x="3883060" y="676778"/>
                            <a:pt x="3891027" y="672414"/>
                            <a:pt x="3902803" y="666664"/>
                          </a:cubicBezTo>
                          <a:cubicBezTo>
                            <a:pt x="3954065" y="639994"/>
                            <a:pt x="3973115" y="643666"/>
                            <a:pt x="4016549" y="640341"/>
                          </a:cubicBezTo>
                          <a:cubicBezTo>
                            <a:pt x="4099468" y="635976"/>
                            <a:pt x="4130433" y="618173"/>
                            <a:pt x="4150799" y="576610"/>
                          </a:cubicBezTo>
                          <a:cubicBezTo>
                            <a:pt x="4174075" y="528950"/>
                            <a:pt x="4170196" y="479905"/>
                            <a:pt x="4138053" y="434739"/>
                          </a:cubicBezTo>
                          <a:cubicBezTo>
                            <a:pt x="4115401" y="392691"/>
                            <a:pt x="4028879" y="384170"/>
                            <a:pt x="4028879" y="384170"/>
                          </a:cubicBezTo>
                          <a:cubicBezTo>
                            <a:pt x="3988355" y="377174"/>
                            <a:pt x="3985999" y="341498"/>
                            <a:pt x="3982536" y="341359"/>
                          </a:cubicBezTo>
                          <a:cubicBezTo>
                            <a:pt x="3964109" y="295432"/>
                            <a:pt x="3960576" y="244239"/>
                            <a:pt x="3925316" y="204200"/>
                          </a:cubicBezTo>
                          <a:cubicBezTo>
                            <a:pt x="3880220" y="106871"/>
                            <a:pt x="3809007" y="37391"/>
                            <a:pt x="3689858" y="19103"/>
                          </a:cubicBezTo>
                          <a:cubicBezTo>
                            <a:pt x="3565652" y="-14287"/>
                            <a:pt x="3443524" y="884"/>
                            <a:pt x="3320427" y="28039"/>
                          </a:cubicBezTo>
                          <a:cubicBezTo>
                            <a:pt x="3174331" y="60181"/>
                            <a:pt x="3085869" y="140469"/>
                            <a:pt x="3055390" y="274996"/>
                          </a:cubicBezTo>
                          <a:cubicBezTo>
                            <a:pt x="3053519" y="283309"/>
                            <a:pt x="3042782" y="333116"/>
                            <a:pt x="3041258" y="336026"/>
                          </a:cubicBezTo>
                          <a:cubicBezTo>
                            <a:pt x="3034885" y="346901"/>
                            <a:pt x="3031282" y="348425"/>
                            <a:pt x="3020130" y="350226"/>
                          </a:cubicBezTo>
                          <a:cubicBezTo>
                            <a:pt x="2886710" y="371909"/>
                            <a:pt x="2460683" y="444368"/>
                            <a:pt x="2392727" y="458569"/>
                          </a:cubicBezTo>
                          <a:cubicBezTo>
                            <a:pt x="2393211" y="514957"/>
                            <a:pt x="2423345" y="665972"/>
                            <a:pt x="2439555" y="718272"/>
                          </a:cubicBezTo>
                          <a:cubicBezTo>
                            <a:pt x="2493380" y="737877"/>
                            <a:pt x="2549422" y="726100"/>
                            <a:pt x="2604493" y="728179"/>
                          </a:cubicBezTo>
                          <a:cubicBezTo>
                            <a:pt x="2624998" y="729287"/>
                            <a:pt x="3048947" y="703033"/>
                            <a:pt x="3077903" y="703587"/>
                          </a:cubicBezTo>
                          <a:cubicBezTo>
                            <a:pt x="3067374" y="719658"/>
                            <a:pt x="3112678" y="819064"/>
                            <a:pt x="3127918" y="853077"/>
                          </a:cubicBezTo>
                          <a:cubicBezTo>
                            <a:pt x="3202248" y="989198"/>
                            <a:pt x="3238685" y="1134047"/>
                            <a:pt x="3245959" y="1285547"/>
                          </a:cubicBezTo>
                          <a:cubicBezTo>
                            <a:pt x="3277409" y="1510545"/>
                            <a:pt x="3308581" y="1735542"/>
                            <a:pt x="3343287" y="1960194"/>
                          </a:cubicBezTo>
                          <a:cubicBezTo>
                            <a:pt x="3373144" y="2153811"/>
                            <a:pt x="3360259" y="2466370"/>
                            <a:pt x="3291679" y="2652783"/>
                          </a:cubicBezTo>
                          <a:cubicBezTo>
                            <a:pt x="3223376" y="2838503"/>
                            <a:pt x="3156805" y="2944075"/>
                            <a:pt x="3084900" y="3128756"/>
                          </a:cubicBezTo>
                          <a:cubicBezTo>
                            <a:pt x="3078596" y="3146004"/>
                            <a:pt x="2912203" y="3642136"/>
                            <a:pt x="2910332" y="3647747"/>
                          </a:cubicBezTo>
                          <a:cubicBezTo>
                            <a:pt x="2908601" y="3652527"/>
                            <a:pt x="2902505" y="3663610"/>
                            <a:pt x="2897586" y="3665619"/>
                          </a:cubicBezTo>
                          <a:cubicBezTo>
                            <a:pt x="2747680" y="3667420"/>
                            <a:pt x="2133231" y="3670607"/>
                            <a:pt x="2062919" y="3648301"/>
                          </a:cubicBezTo>
                          <a:cubicBezTo>
                            <a:pt x="2104968" y="3548341"/>
                            <a:pt x="2237417" y="3621216"/>
                            <a:pt x="2267897" y="3303254"/>
                          </a:cubicBezTo>
                          <a:cubicBezTo>
                            <a:pt x="2306828" y="2897177"/>
                            <a:pt x="2384899" y="2272060"/>
                            <a:pt x="2164057" y="2199046"/>
                          </a:cubicBezTo>
                          <a:cubicBezTo>
                            <a:pt x="2162464" y="2198562"/>
                            <a:pt x="2156576" y="2196067"/>
                            <a:pt x="2153874" y="2194197"/>
                          </a:cubicBezTo>
                          <a:cubicBezTo>
                            <a:pt x="2165651" y="2102480"/>
                            <a:pt x="2208046" y="1809734"/>
                            <a:pt x="2205898" y="1801421"/>
                          </a:cubicBezTo>
                          <a:cubicBezTo>
                            <a:pt x="2211370" y="1742747"/>
                            <a:pt x="1231923" y="1761520"/>
                            <a:pt x="1204214" y="1761520"/>
                          </a:cubicBezTo>
                          <a:cubicBezTo>
                            <a:pt x="1129192" y="1761658"/>
                            <a:pt x="1107925" y="1774474"/>
                            <a:pt x="1089706" y="1828714"/>
                          </a:cubicBezTo>
                          <a:cubicBezTo>
                            <a:pt x="1069132" y="1890021"/>
                            <a:pt x="1080632" y="1940174"/>
                            <a:pt x="1122334" y="1973841"/>
                          </a:cubicBezTo>
                          <a:cubicBezTo>
                            <a:pt x="1094209" y="1975018"/>
                            <a:pt x="1066500" y="1978205"/>
                            <a:pt x="1040592" y="1990258"/>
                          </a:cubicBezTo>
                          <a:cubicBezTo>
                            <a:pt x="1023689" y="1998433"/>
                            <a:pt x="999929" y="2010625"/>
                            <a:pt x="995634" y="2031060"/>
                          </a:cubicBezTo>
                          <a:cubicBezTo>
                            <a:pt x="991478" y="2050941"/>
                            <a:pt x="1007965" y="2068328"/>
                            <a:pt x="1020503" y="2081282"/>
                          </a:cubicBezTo>
                          <a:cubicBezTo>
                            <a:pt x="1007133" y="2067428"/>
                            <a:pt x="948529" y="2084400"/>
                            <a:pt x="931972" y="2087102"/>
                          </a:cubicBezTo>
                          <a:cubicBezTo>
                            <a:pt x="898652" y="2092505"/>
                            <a:pt x="865609" y="2099571"/>
                            <a:pt x="832982" y="2108230"/>
                          </a:cubicBezTo>
                          <a:cubicBezTo>
                            <a:pt x="763986" y="2126518"/>
                            <a:pt x="700532" y="2155612"/>
                            <a:pt x="634377" y="2181174"/>
                          </a:cubicBezTo>
                          <a:cubicBezTo>
                            <a:pt x="566628" y="2207290"/>
                            <a:pt x="499018" y="2240056"/>
                            <a:pt x="438473" y="2280234"/>
                          </a:cubicBezTo>
                          <a:cubicBezTo>
                            <a:pt x="413812" y="2296652"/>
                            <a:pt x="394416" y="2305934"/>
                            <a:pt x="364698" y="2304895"/>
                          </a:cubicBezTo>
                          <a:cubicBezTo>
                            <a:pt x="329854" y="2303648"/>
                            <a:pt x="294733" y="2305241"/>
                            <a:pt x="259819" y="2305449"/>
                          </a:cubicBezTo>
                          <a:cubicBezTo>
                            <a:pt x="233842" y="2304756"/>
                            <a:pt x="207726" y="2303440"/>
                            <a:pt x="181749" y="2303371"/>
                          </a:cubicBezTo>
                          <a:cubicBezTo>
                            <a:pt x="97444" y="2303094"/>
                            <a:pt x="81996" y="2317988"/>
                            <a:pt x="84351" y="2396266"/>
                          </a:cubicBezTo>
                          <a:cubicBezTo>
                            <a:pt x="78879" y="2555039"/>
                            <a:pt x="80680" y="2713812"/>
                            <a:pt x="84420" y="2872516"/>
                          </a:cubicBezTo>
                          <a:cubicBezTo>
                            <a:pt x="79710" y="2925925"/>
                            <a:pt x="41402" y="2971299"/>
                            <a:pt x="40917" y="3025678"/>
                          </a:cubicBezTo>
                          <a:cubicBezTo>
                            <a:pt x="36068" y="3042165"/>
                            <a:pt x="30596" y="3058513"/>
                            <a:pt x="26508" y="3075139"/>
                          </a:cubicBezTo>
                          <a:cubicBezTo>
                            <a:pt x="-5773" y="3205649"/>
                            <a:pt x="-785" y="3563650"/>
                            <a:pt x="2194" y="3695684"/>
                          </a:cubicBezTo>
                          <a:cubicBezTo>
                            <a:pt x="177939" y="3684323"/>
                            <a:pt x="1512616" y="3690003"/>
                            <a:pt x="1653448" y="3682660"/>
                          </a:cubicBezTo>
                          <a:cubicBezTo>
                            <a:pt x="1680880" y="3718059"/>
                            <a:pt x="1721543" y="3814556"/>
                            <a:pt x="1892993" y="3827648"/>
                          </a:cubicBezTo>
                          <a:cubicBezTo>
                            <a:pt x="1899574" y="3827163"/>
                            <a:pt x="4033313" y="3821414"/>
                            <a:pt x="4039894" y="3819128"/>
                          </a:cubicBezTo>
                          <a:cubicBezTo>
                            <a:pt x="4032828" y="3774516"/>
                            <a:pt x="3982674" y="3653358"/>
                            <a:pt x="3992650" y="3646154"/>
                          </a:cubicBezTo>
                          <a:cubicBezTo>
                            <a:pt x="4483377" y="3461750"/>
                            <a:pt x="4549949" y="3144065"/>
                            <a:pt x="4852186" y="2985777"/>
                          </a:cubicBezTo>
                          <a:cubicBezTo>
                            <a:pt x="5030078" y="2916643"/>
                            <a:pt x="5179707" y="2922462"/>
                            <a:pt x="5466773" y="2932437"/>
                          </a:cubicBezTo>
                          <a:cubicBezTo>
                            <a:pt x="5516165" y="2934099"/>
                            <a:pt x="5441142" y="2800264"/>
                            <a:pt x="5429297" y="2788488"/>
                          </a:cubicBezTo>
                          <a:close/>
                          <a:moveTo>
                            <a:pt x="2041652" y="1778353"/>
                          </a:moveTo>
                          <a:cubicBezTo>
                            <a:pt x="2041583" y="1778561"/>
                            <a:pt x="2041514" y="1778769"/>
                            <a:pt x="2041444" y="1778838"/>
                          </a:cubicBezTo>
                          <a:cubicBezTo>
                            <a:pt x="2041375" y="1778630"/>
                            <a:pt x="2041306" y="1778422"/>
                            <a:pt x="2041237" y="1778353"/>
                          </a:cubicBezTo>
                          <a:cubicBezTo>
                            <a:pt x="2041444" y="1778353"/>
                            <a:pt x="2041583" y="1778353"/>
                            <a:pt x="2041652" y="1778353"/>
                          </a:cubicBezTo>
                          <a:lnTo>
                            <a:pt x="2041652" y="1778353"/>
                          </a:lnTo>
                          <a:close/>
                        </a:path>
                      </a:pathLst>
                    </a:custGeom>
                    <a:solidFill>
                      <a:srgbClr val="A61F23"/>
                    </a:solidFill>
                    <a:ln w="69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F7EBBC6-D120-4EE2-BEFC-F2F774678A95}"/>
                        </a:ext>
                      </a:extLst>
                    </p:cNvPr>
                    <p:cNvSpPr/>
                    <p:nvPr/>
                  </p:nvSpPr>
                  <p:spPr>
                    <a:xfrm>
                      <a:off x="7888238" y="2520252"/>
                      <a:ext cx="406562" cy="1840123"/>
                    </a:xfrm>
                    <a:custGeom>
                      <a:avLst/>
                      <a:gdLst>
                        <a:gd name="connsiteX0" fmla="*/ 598794 w 654696"/>
                        <a:gd name="connsiteY0" fmla="*/ 1287793 h 2963189"/>
                        <a:gd name="connsiteX1" fmla="*/ 238852 w 654696"/>
                        <a:gd name="connsiteY1" fmla="*/ 2651842 h 2963189"/>
                        <a:gd name="connsiteX2" fmla="*/ 0 w 654696"/>
                        <a:gd name="connsiteY2" fmla="*/ 2961838 h 2963189"/>
                        <a:gd name="connsiteX3" fmla="*/ 187175 w 654696"/>
                        <a:gd name="connsiteY3" fmla="*/ 2382648 h 2963189"/>
                        <a:gd name="connsiteX4" fmla="*/ 375735 w 654696"/>
                        <a:gd name="connsiteY4" fmla="*/ 1943806 h 2963189"/>
                        <a:gd name="connsiteX5" fmla="*/ 451658 w 654696"/>
                        <a:gd name="connsiteY5" fmla="*/ 1257660 h 2963189"/>
                        <a:gd name="connsiteX6" fmla="*/ 355092 w 654696"/>
                        <a:gd name="connsiteY6" fmla="*/ 588208 h 2963189"/>
                        <a:gd name="connsiteX7" fmla="*/ 236289 w 654696"/>
                        <a:gd name="connsiteY7" fmla="*/ 150473 h 2963189"/>
                        <a:gd name="connsiteX8" fmla="*/ 180109 w 654696"/>
                        <a:gd name="connsiteY8" fmla="*/ 5278 h 2963189"/>
                        <a:gd name="connsiteX9" fmla="*/ 378576 w 654696"/>
                        <a:gd name="connsiteY9" fmla="*/ 21072 h 2963189"/>
                        <a:gd name="connsiteX10" fmla="*/ 512133 w 654696"/>
                        <a:gd name="connsiteY10" fmla="*/ 79884 h 2963189"/>
                        <a:gd name="connsiteX11" fmla="*/ 575171 w 654696"/>
                        <a:gd name="connsiteY11" fmla="*/ 94501 h 2963189"/>
                        <a:gd name="connsiteX12" fmla="*/ 654697 w 654696"/>
                        <a:gd name="connsiteY12" fmla="*/ 178252 h 2963189"/>
                        <a:gd name="connsiteX13" fmla="*/ 426512 w 654696"/>
                        <a:gd name="connsiteY13" fmla="*/ 375333 h 2963189"/>
                        <a:gd name="connsiteX14" fmla="*/ 598794 w 654696"/>
                        <a:gd name="connsiteY14" fmla="*/ 1287793 h 2963189"/>
                        <a:gd name="connsiteX15" fmla="*/ 598794 w 654696"/>
                        <a:gd name="connsiteY15" fmla="*/ 1287793 h 2963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54696" h="2963189">
                          <a:moveTo>
                            <a:pt x="598794" y="1287793"/>
                          </a:moveTo>
                          <a:cubicBezTo>
                            <a:pt x="641535" y="1771525"/>
                            <a:pt x="515458" y="2039956"/>
                            <a:pt x="238852" y="2651842"/>
                          </a:cubicBezTo>
                          <a:cubicBezTo>
                            <a:pt x="187937" y="2764480"/>
                            <a:pt x="41148" y="2982342"/>
                            <a:pt x="0" y="2961838"/>
                          </a:cubicBezTo>
                          <a:cubicBezTo>
                            <a:pt x="25215" y="2782837"/>
                            <a:pt x="176091" y="2413129"/>
                            <a:pt x="187175" y="2382648"/>
                          </a:cubicBezTo>
                          <a:cubicBezTo>
                            <a:pt x="259080" y="2197968"/>
                            <a:pt x="307432" y="2129595"/>
                            <a:pt x="375735" y="1943806"/>
                          </a:cubicBezTo>
                          <a:cubicBezTo>
                            <a:pt x="444315" y="1757324"/>
                            <a:pt x="481515" y="1451276"/>
                            <a:pt x="451658" y="1257660"/>
                          </a:cubicBezTo>
                          <a:cubicBezTo>
                            <a:pt x="417022" y="1033008"/>
                            <a:pt x="386611" y="813205"/>
                            <a:pt x="355092" y="588208"/>
                          </a:cubicBezTo>
                          <a:cubicBezTo>
                            <a:pt x="338744" y="464972"/>
                            <a:pt x="315330" y="343883"/>
                            <a:pt x="236289" y="150473"/>
                          </a:cubicBezTo>
                          <a:cubicBezTo>
                            <a:pt x="221049" y="116391"/>
                            <a:pt x="188838" y="41092"/>
                            <a:pt x="180109" y="5278"/>
                          </a:cubicBezTo>
                          <a:cubicBezTo>
                            <a:pt x="273142" y="-2619"/>
                            <a:pt x="347472" y="-4698"/>
                            <a:pt x="378576" y="21072"/>
                          </a:cubicBezTo>
                          <a:cubicBezTo>
                            <a:pt x="424295" y="54808"/>
                            <a:pt x="461149" y="59934"/>
                            <a:pt x="512133" y="79884"/>
                          </a:cubicBezTo>
                          <a:cubicBezTo>
                            <a:pt x="534647" y="85773"/>
                            <a:pt x="556745" y="92492"/>
                            <a:pt x="575171" y="94501"/>
                          </a:cubicBezTo>
                          <a:cubicBezTo>
                            <a:pt x="601703" y="122349"/>
                            <a:pt x="626295" y="146317"/>
                            <a:pt x="654697" y="178252"/>
                          </a:cubicBezTo>
                          <a:cubicBezTo>
                            <a:pt x="507007" y="175689"/>
                            <a:pt x="443622" y="306753"/>
                            <a:pt x="426512" y="375333"/>
                          </a:cubicBezTo>
                          <a:cubicBezTo>
                            <a:pt x="379614" y="563824"/>
                            <a:pt x="582376" y="1102488"/>
                            <a:pt x="598794" y="1287793"/>
                          </a:cubicBezTo>
                          <a:lnTo>
                            <a:pt x="598794" y="1287793"/>
                          </a:lnTo>
                          <a:close/>
                        </a:path>
                      </a:pathLst>
                    </a:custGeom>
                    <a:solidFill>
                      <a:srgbClr val="1D151A"/>
                    </a:solidFill>
                    <a:ln w="69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534FD72-0DEF-47AC-B266-D217AC17B61C}"/>
                        </a:ext>
                      </a:extLst>
                    </p:cNvPr>
                    <p:cNvSpPr/>
                    <p:nvPr/>
                  </p:nvSpPr>
                  <p:spPr>
                    <a:xfrm>
                      <a:off x="7203978" y="2374730"/>
                      <a:ext cx="417720" cy="175741"/>
                    </a:xfrm>
                    <a:custGeom>
                      <a:avLst/>
                      <a:gdLst>
                        <a:gd name="connsiteX0" fmla="*/ 672664 w 672663"/>
                        <a:gd name="connsiteY0" fmla="*/ 225414 h 283000"/>
                        <a:gd name="connsiteX1" fmla="*/ 120976 w 672663"/>
                        <a:gd name="connsiteY1" fmla="*/ 282079 h 283000"/>
                        <a:gd name="connsiteX2" fmla="*/ 995 w 672663"/>
                        <a:gd name="connsiteY2" fmla="*/ 198743 h 283000"/>
                        <a:gd name="connsiteX3" fmla="*/ 995 w 672663"/>
                        <a:gd name="connsiteY3" fmla="*/ 198743 h 283000"/>
                        <a:gd name="connsiteX4" fmla="*/ 91950 w 672663"/>
                        <a:gd name="connsiteY4" fmla="*/ 88808 h 283000"/>
                        <a:gd name="connsiteX5" fmla="*/ 643638 w 672663"/>
                        <a:gd name="connsiteY5" fmla="*/ 0 h 283000"/>
                        <a:gd name="connsiteX6" fmla="*/ 672664 w 672663"/>
                        <a:gd name="connsiteY6" fmla="*/ 225414 h 283000"/>
                        <a:gd name="connsiteX7" fmla="*/ 672664 w 672663"/>
                        <a:gd name="connsiteY7" fmla="*/ 225414 h 283000"/>
                        <a:gd name="connsiteX8" fmla="*/ 672664 w 672663"/>
                        <a:gd name="connsiteY8" fmla="*/ 225414 h 28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663" h="283000">
                          <a:moveTo>
                            <a:pt x="672664" y="225414"/>
                          </a:moveTo>
                          <a:lnTo>
                            <a:pt x="120976" y="282079"/>
                          </a:lnTo>
                          <a:cubicBezTo>
                            <a:pt x="62717" y="289421"/>
                            <a:pt x="9031" y="252084"/>
                            <a:pt x="995" y="198743"/>
                          </a:cubicBezTo>
                          <a:lnTo>
                            <a:pt x="995" y="198743"/>
                          </a:lnTo>
                          <a:cubicBezTo>
                            <a:pt x="-6971" y="145334"/>
                            <a:pt x="33761" y="96151"/>
                            <a:pt x="91950" y="88808"/>
                          </a:cubicBezTo>
                          <a:lnTo>
                            <a:pt x="643638" y="0"/>
                          </a:lnTo>
                          <a:lnTo>
                            <a:pt x="672664" y="225414"/>
                          </a:lnTo>
                          <a:lnTo>
                            <a:pt x="672664" y="225414"/>
                          </a:lnTo>
                          <a:lnTo>
                            <a:pt x="672664" y="225414"/>
                          </a:lnTo>
                          <a:close/>
                        </a:path>
                      </a:pathLst>
                    </a:custGeom>
                    <a:solidFill>
                      <a:srgbClr val="000000"/>
                    </a:solidFill>
                    <a:ln w="69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78DD369F-4A02-4909-A9E0-8AA667685BE4}"/>
                        </a:ext>
                      </a:extLst>
                    </p:cNvPr>
                    <p:cNvSpPr/>
                    <p:nvPr/>
                  </p:nvSpPr>
                  <p:spPr>
                    <a:xfrm>
                      <a:off x="8593431" y="2333776"/>
                      <a:ext cx="206582" cy="143034"/>
                    </a:xfrm>
                    <a:custGeom>
                      <a:avLst/>
                      <a:gdLst>
                        <a:gd name="connsiteX0" fmla="*/ 65740 w 332663"/>
                        <a:gd name="connsiteY0" fmla="*/ 0 h 230331"/>
                        <a:gd name="connsiteX1" fmla="*/ 277783 w 332663"/>
                        <a:gd name="connsiteY1" fmla="*/ 90886 h 230331"/>
                        <a:gd name="connsiteX2" fmla="*/ 332232 w 332663"/>
                        <a:gd name="connsiteY2" fmla="*/ 152400 h 230331"/>
                        <a:gd name="connsiteX3" fmla="*/ 332232 w 332663"/>
                        <a:gd name="connsiteY3" fmla="*/ 152400 h 230331"/>
                        <a:gd name="connsiteX4" fmla="*/ 265176 w 332663"/>
                        <a:gd name="connsiteY4" fmla="*/ 202346 h 230331"/>
                        <a:gd name="connsiteX5" fmla="*/ 0 w 332663"/>
                        <a:gd name="connsiteY5" fmla="*/ 230332 h 230331"/>
                        <a:gd name="connsiteX6" fmla="*/ 65740 w 332663"/>
                        <a:gd name="connsiteY6" fmla="*/ 0 h 230331"/>
                        <a:gd name="connsiteX7" fmla="*/ 65740 w 332663"/>
                        <a:gd name="connsiteY7" fmla="*/ 0 h 230331"/>
                        <a:gd name="connsiteX8" fmla="*/ 65740 w 332663"/>
                        <a:gd name="connsiteY8" fmla="*/ 0 h 230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2663" h="230331">
                          <a:moveTo>
                            <a:pt x="65740" y="0"/>
                          </a:moveTo>
                          <a:lnTo>
                            <a:pt x="277783" y="90886"/>
                          </a:lnTo>
                          <a:cubicBezTo>
                            <a:pt x="318378" y="110698"/>
                            <a:pt x="335696" y="121574"/>
                            <a:pt x="332232" y="152400"/>
                          </a:cubicBezTo>
                          <a:lnTo>
                            <a:pt x="332232" y="152400"/>
                          </a:lnTo>
                          <a:cubicBezTo>
                            <a:pt x="328699" y="183157"/>
                            <a:pt x="307363" y="191816"/>
                            <a:pt x="265176" y="202346"/>
                          </a:cubicBezTo>
                          <a:lnTo>
                            <a:pt x="0" y="230332"/>
                          </a:lnTo>
                          <a:lnTo>
                            <a:pt x="65740" y="0"/>
                          </a:lnTo>
                          <a:lnTo>
                            <a:pt x="65740" y="0"/>
                          </a:lnTo>
                          <a:lnTo>
                            <a:pt x="65740" y="0"/>
                          </a:lnTo>
                          <a:close/>
                        </a:path>
                      </a:pathLst>
                    </a:custGeom>
                    <a:solidFill>
                      <a:srgbClr val="000000"/>
                    </a:solidFill>
                    <a:ln w="69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A1683C60-4A53-47CE-B538-35086EFE9765}"/>
                        </a:ext>
                      </a:extLst>
                    </p:cNvPr>
                    <p:cNvSpPr/>
                    <p:nvPr/>
                  </p:nvSpPr>
                  <p:spPr>
                    <a:xfrm>
                      <a:off x="7578031" y="2084854"/>
                      <a:ext cx="1087216" cy="499274"/>
                    </a:xfrm>
                    <a:custGeom>
                      <a:avLst/>
                      <a:gdLst>
                        <a:gd name="connsiteX0" fmla="*/ 1742632 w 1750767"/>
                        <a:gd name="connsiteY0" fmla="*/ 438875 h 803992"/>
                        <a:gd name="connsiteX1" fmla="*/ 1682988 w 1750767"/>
                        <a:gd name="connsiteY1" fmla="*/ 388930 h 803992"/>
                        <a:gd name="connsiteX2" fmla="*/ 1588846 w 1750767"/>
                        <a:gd name="connsiteY2" fmla="*/ 333234 h 803992"/>
                        <a:gd name="connsiteX3" fmla="*/ 1533428 w 1750767"/>
                        <a:gd name="connsiteY3" fmla="*/ 200577 h 803992"/>
                        <a:gd name="connsiteX4" fmla="*/ 1533774 w 1750767"/>
                        <a:gd name="connsiteY4" fmla="*/ 206396 h 803992"/>
                        <a:gd name="connsiteX5" fmla="*/ 1532042 w 1750767"/>
                        <a:gd name="connsiteY5" fmla="*/ 204179 h 803992"/>
                        <a:gd name="connsiteX6" fmla="*/ 1532042 w 1750767"/>
                        <a:gd name="connsiteY6" fmla="*/ 204179 h 803992"/>
                        <a:gd name="connsiteX7" fmla="*/ 1296654 w 1750767"/>
                        <a:gd name="connsiteY7" fmla="*/ 19083 h 803992"/>
                        <a:gd name="connsiteX8" fmla="*/ 1296584 w 1750767"/>
                        <a:gd name="connsiteY8" fmla="*/ 19083 h 803992"/>
                        <a:gd name="connsiteX9" fmla="*/ 1296584 w 1750767"/>
                        <a:gd name="connsiteY9" fmla="*/ 19083 h 803992"/>
                        <a:gd name="connsiteX10" fmla="*/ 927153 w 1750767"/>
                        <a:gd name="connsiteY10" fmla="*/ 28019 h 803992"/>
                        <a:gd name="connsiteX11" fmla="*/ 662115 w 1750767"/>
                        <a:gd name="connsiteY11" fmla="*/ 274976 h 803992"/>
                        <a:gd name="connsiteX12" fmla="*/ 628241 w 1750767"/>
                        <a:gd name="connsiteY12" fmla="*/ 346465 h 803992"/>
                        <a:gd name="connsiteX13" fmla="*/ 2293 w 1750767"/>
                        <a:gd name="connsiteY13" fmla="*/ 451067 h 803992"/>
                        <a:gd name="connsiteX14" fmla="*/ 47666 w 1750767"/>
                        <a:gd name="connsiteY14" fmla="*/ 714442 h 803992"/>
                        <a:gd name="connsiteX15" fmla="*/ 211150 w 1750767"/>
                        <a:gd name="connsiteY15" fmla="*/ 728020 h 803992"/>
                        <a:gd name="connsiteX16" fmla="*/ 686084 w 1750767"/>
                        <a:gd name="connsiteY16" fmla="*/ 703428 h 803992"/>
                        <a:gd name="connsiteX17" fmla="*/ 863768 w 1750767"/>
                        <a:gd name="connsiteY17" fmla="*/ 709316 h 803992"/>
                        <a:gd name="connsiteX18" fmla="*/ 1073388 w 1750767"/>
                        <a:gd name="connsiteY18" fmla="*/ 796877 h 803992"/>
                        <a:gd name="connsiteX19" fmla="*/ 1260701 w 1750767"/>
                        <a:gd name="connsiteY19" fmla="*/ 786832 h 803992"/>
                        <a:gd name="connsiteX20" fmla="*/ 1260701 w 1750767"/>
                        <a:gd name="connsiteY20" fmla="*/ 786832 h 803992"/>
                        <a:gd name="connsiteX21" fmla="*/ 1474338 w 1750767"/>
                        <a:gd name="connsiteY21" fmla="*/ 689504 h 803992"/>
                        <a:gd name="connsiteX22" fmla="*/ 1474338 w 1750767"/>
                        <a:gd name="connsiteY22" fmla="*/ 689504 h 803992"/>
                        <a:gd name="connsiteX23" fmla="*/ 1474338 w 1750767"/>
                        <a:gd name="connsiteY23" fmla="*/ 689504 h 803992"/>
                        <a:gd name="connsiteX24" fmla="*/ 1507451 w 1750767"/>
                        <a:gd name="connsiteY24" fmla="*/ 664635 h 803992"/>
                        <a:gd name="connsiteX25" fmla="*/ 1624660 w 1750767"/>
                        <a:gd name="connsiteY25" fmla="*/ 636580 h 803992"/>
                        <a:gd name="connsiteX26" fmla="*/ 1735496 w 1750767"/>
                        <a:gd name="connsiteY26" fmla="*/ 557332 h 803992"/>
                        <a:gd name="connsiteX27" fmla="*/ 1735843 w 1750767"/>
                        <a:gd name="connsiteY27" fmla="*/ 556362 h 803992"/>
                        <a:gd name="connsiteX28" fmla="*/ 1736951 w 1750767"/>
                        <a:gd name="connsiteY28" fmla="*/ 553660 h 803992"/>
                        <a:gd name="connsiteX29" fmla="*/ 1742632 w 1750767"/>
                        <a:gd name="connsiteY29" fmla="*/ 438875 h 803992"/>
                        <a:gd name="connsiteX30" fmla="*/ 1742632 w 1750767"/>
                        <a:gd name="connsiteY30" fmla="*/ 438875 h 80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50767" h="803992">
                          <a:moveTo>
                            <a:pt x="1742632" y="438875"/>
                          </a:moveTo>
                          <a:cubicBezTo>
                            <a:pt x="1734319" y="418994"/>
                            <a:pt x="1710212" y="390592"/>
                            <a:pt x="1682988" y="388930"/>
                          </a:cubicBezTo>
                          <a:cubicBezTo>
                            <a:pt x="1629232" y="378746"/>
                            <a:pt x="1597159" y="377777"/>
                            <a:pt x="1588846" y="333234"/>
                          </a:cubicBezTo>
                          <a:cubicBezTo>
                            <a:pt x="1570420" y="287307"/>
                            <a:pt x="1568688" y="240686"/>
                            <a:pt x="1533428" y="200577"/>
                          </a:cubicBezTo>
                          <a:cubicBezTo>
                            <a:pt x="1533635" y="202517"/>
                            <a:pt x="1533705" y="204526"/>
                            <a:pt x="1533774" y="206396"/>
                          </a:cubicBezTo>
                          <a:cubicBezTo>
                            <a:pt x="1533151" y="205703"/>
                            <a:pt x="1532666" y="204941"/>
                            <a:pt x="1532042" y="204179"/>
                          </a:cubicBezTo>
                          <a:lnTo>
                            <a:pt x="1532042" y="204179"/>
                          </a:lnTo>
                          <a:cubicBezTo>
                            <a:pt x="1486946" y="106851"/>
                            <a:pt x="1415734" y="37370"/>
                            <a:pt x="1296654" y="19083"/>
                          </a:cubicBezTo>
                          <a:cubicBezTo>
                            <a:pt x="1296654" y="19083"/>
                            <a:pt x="1296654" y="19083"/>
                            <a:pt x="1296584" y="19083"/>
                          </a:cubicBezTo>
                          <a:lnTo>
                            <a:pt x="1296584" y="19083"/>
                          </a:lnTo>
                          <a:cubicBezTo>
                            <a:pt x="1172378" y="-14307"/>
                            <a:pt x="1050251" y="933"/>
                            <a:pt x="927153" y="28019"/>
                          </a:cubicBezTo>
                          <a:cubicBezTo>
                            <a:pt x="781057" y="60161"/>
                            <a:pt x="689340" y="139894"/>
                            <a:pt x="662115" y="274976"/>
                          </a:cubicBezTo>
                          <a:cubicBezTo>
                            <a:pt x="648954" y="340092"/>
                            <a:pt x="647845" y="343348"/>
                            <a:pt x="628241" y="346465"/>
                          </a:cubicBezTo>
                          <a:cubicBezTo>
                            <a:pt x="476742" y="371057"/>
                            <a:pt x="70249" y="436935"/>
                            <a:pt x="2293" y="451067"/>
                          </a:cubicBezTo>
                          <a:cubicBezTo>
                            <a:pt x="-10869" y="453977"/>
                            <a:pt x="36444" y="712295"/>
                            <a:pt x="47666" y="714442"/>
                          </a:cubicBezTo>
                          <a:cubicBezTo>
                            <a:pt x="101491" y="734046"/>
                            <a:pt x="156147" y="729613"/>
                            <a:pt x="211150" y="728020"/>
                          </a:cubicBezTo>
                          <a:cubicBezTo>
                            <a:pt x="341937" y="724140"/>
                            <a:pt x="656643" y="702943"/>
                            <a:pt x="686084" y="703428"/>
                          </a:cubicBezTo>
                          <a:cubicBezTo>
                            <a:pt x="751408" y="699687"/>
                            <a:pt x="801423" y="691998"/>
                            <a:pt x="863768" y="709316"/>
                          </a:cubicBezTo>
                          <a:cubicBezTo>
                            <a:pt x="863768" y="709316"/>
                            <a:pt x="969825" y="779212"/>
                            <a:pt x="1073388" y="796877"/>
                          </a:cubicBezTo>
                          <a:cubicBezTo>
                            <a:pt x="1136426" y="802211"/>
                            <a:pt x="1199811" y="813848"/>
                            <a:pt x="1260701" y="786832"/>
                          </a:cubicBezTo>
                          <a:lnTo>
                            <a:pt x="1260701" y="786832"/>
                          </a:lnTo>
                          <a:cubicBezTo>
                            <a:pt x="1352003" y="791404"/>
                            <a:pt x="1416218" y="746031"/>
                            <a:pt x="1474338" y="689504"/>
                          </a:cubicBezTo>
                          <a:lnTo>
                            <a:pt x="1474338" y="689504"/>
                          </a:lnTo>
                          <a:lnTo>
                            <a:pt x="1474338" y="689504"/>
                          </a:lnTo>
                          <a:cubicBezTo>
                            <a:pt x="1486392" y="677520"/>
                            <a:pt x="1493804" y="673848"/>
                            <a:pt x="1507451" y="664635"/>
                          </a:cubicBezTo>
                          <a:cubicBezTo>
                            <a:pt x="1558713" y="637342"/>
                            <a:pt x="1584412" y="643368"/>
                            <a:pt x="1624660" y="636580"/>
                          </a:cubicBezTo>
                          <a:cubicBezTo>
                            <a:pt x="1680563" y="632423"/>
                            <a:pt x="1717693" y="606030"/>
                            <a:pt x="1735496" y="557332"/>
                          </a:cubicBezTo>
                          <a:cubicBezTo>
                            <a:pt x="1735635" y="556985"/>
                            <a:pt x="1735704" y="556708"/>
                            <a:pt x="1735843" y="556362"/>
                          </a:cubicBezTo>
                          <a:cubicBezTo>
                            <a:pt x="1736189" y="555461"/>
                            <a:pt x="1736605" y="554561"/>
                            <a:pt x="1736951" y="553660"/>
                          </a:cubicBezTo>
                          <a:cubicBezTo>
                            <a:pt x="1750529" y="516183"/>
                            <a:pt x="1757040" y="477945"/>
                            <a:pt x="1742632" y="438875"/>
                          </a:cubicBezTo>
                          <a:lnTo>
                            <a:pt x="1742632" y="438875"/>
                          </a:lnTo>
                          <a:close/>
                        </a:path>
                      </a:pathLst>
                    </a:custGeom>
                    <a:solidFill>
                      <a:srgbClr val="D02328"/>
                    </a:solidFill>
                    <a:ln w="69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270296B5-3354-43DD-B49B-5868488201AE}"/>
                        </a:ext>
                      </a:extLst>
                    </p:cNvPr>
                    <p:cNvSpPr/>
                    <p:nvPr/>
                  </p:nvSpPr>
                  <p:spPr>
                    <a:xfrm>
                      <a:off x="8117093" y="2089950"/>
                      <a:ext cx="423812" cy="492211"/>
                    </a:xfrm>
                    <a:custGeom>
                      <a:avLst/>
                      <a:gdLst>
                        <a:gd name="connsiteX0" fmla="*/ 682475 w 682474"/>
                        <a:gd name="connsiteY0" fmla="*/ 396309 h 792618"/>
                        <a:gd name="connsiteX1" fmla="*/ 341238 w 682474"/>
                        <a:gd name="connsiteY1" fmla="*/ 792618 h 792618"/>
                        <a:gd name="connsiteX2" fmla="*/ 0 w 682474"/>
                        <a:gd name="connsiteY2" fmla="*/ 396309 h 792618"/>
                        <a:gd name="connsiteX3" fmla="*/ 341238 w 682474"/>
                        <a:gd name="connsiteY3" fmla="*/ 0 h 792618"/>
                        <a:gd name="connsiteX4" fmla="*/ 682475 w 682474"/>
                        <a:gd name="connsiteY4" fmla="*/ 396309 h 792618"/>
                        <a:gd name="connsiteX5" fmla="*/ 682475 w 682474"/>
                        <a:gd name="connsiteY5" fmla="*/ 396309 h 79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2474" h="792618">
                          <a:moveTo>
                            <a:pt x="682475" y="396309"/>
                          </a:moveTo>
                          <a:cubicBezTo>
                            <a:pt x="682475" y="615211"/>
                            <a:pt x="529659" y="792618"/>
                            <a:pt x="341238" y="792618"/>
                          </a:cubicBezTo>
                          <a:cubicBezTo>
                            <a:pt x="152816" y="792618"/>
                            <a:pt x="0" y="615211"/>
                            <a:pt x="0" y="396309"/>
                          </a:cubicBezTo>
                          <a:cubicBezTo>
                            <a:pt x="0" y="177407"/>
                            <a:pt x="152816" y="0"/>
                            <a:pt x="341238" y="0"/>
                          </a:cubicBezTo>
                          <a:cubicBezTo>
                            <a:pt x="529659" y="0"/>
                            <a:pt x="682475" y="177407"/>
                            <a:pt x="682475" y="396309"/>
                          </a:cubicBezTo>
                          <a:lnTo>
                            <a:pt x="682475" y="396309"/>
                          </a:lnTo>
                          <a:close/>
                        </a:path>
                      </a:pathLst>
                    </a:custGeom>
                    <a:solidFill>
                      <a:srgbClr val="EA2A2A"/>
                    </a:solidFill>
                    <a:ln w="69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0FD06362-2AF7-42BE-AB56-277C5E193AEF}"/>
                        </a:ext>
                      </a:extLst>
                    </p:cNvPr>
                    <p:cNvSpPr/>
                    <p:nvPr/>
                  </p:nvSpPr>
                  <p:spPr>
                    <a:xfrm>
                      <a:off x="8180244" y="2092274"/>
                      <a:ext cx="381483" cy="484468"/>
                    </a:xfrm>
                    <a:custGeom>
                      <a:avLst/>
                      <a:gdLst>
                        <a:gd name="connsiteX0" fmla="*/ 614311 w 614310"/>
                        <a:gd name="connsiteY0" fmla="*/ 390075 h 780149"/>
                        <a:gd name="connsiteX1" fmla="*/ 307155 w 614310"/>
                        <a:gd name="connsiteY1" fmla="*/ 780149 h 780149"/>
                        <a:gd name="connsiteX2" fmla="*/ 0 w 614310"/>
                        <a:gd name="connsiteY2" fmla="*/ 390075 h 780149"/>
                        <a:gd name="connsiteX3" fmla="*/ 307155 w 614310"/>
                        <a:gd name="connsiteY3" fmla="*/ 0 h 780149"/>
                        <a:gd name="connsiteX4" fmla="*/ 614311 w 614310"/>
                        <a:gd name="connsiteY4" fmla="*/ 390075 h 780149"/>
                        <a:gd name="connsiteX5" fmla="*/ 614311 w 614310"/>
                        <a:gd name="connsiteY5" fmla="*/ 390075 h 780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4310" h="780149">
                          <a:moveTo>
                            <a:pt x="614311" y="390075"/>
                          </a:moveTo>
                          <a:cubicBezTo>
                            <a:pt x="614311" y="605513"/>
                            <a:pt x="476804" y="780149"/>
                            <a:pt x="307155" y="780149"/>
                          </a:cubicBezTo>
                          <a:cubicBezTo>
                            <a:pt x="137506" y="780149"/>
                            <a:pt x="0" y="605513"/>
                            <a:pt x="0" y="390075"/>
                          </a:cubicBezTo>
                          <a:cubicBezTo>
                            <a:pt x="0" y="174636"/>
                            <a:pt x="137506" y="0"/>
                            <a:pt x="307155" y="0"/>
                          </a:cubicBezTo>
                          <a:cubicBezTo>
                            <a:pt x="476804" y="0"/>
                            <a:pt x="614311" y="174636"/>
                            <a:pt x="614311" y="390075"/>
                          </a:cubicBezTo>
                          <a:lnTo>
                            <a:pt x="614311" y="390075"/>
                          </a:lnTo>
                          <a:close/>
                        </a:path>
                      </a:pathLst>
                    </a:custGeom>
                    <a:solidFill>
                      <a:srgbClr val="8A1A1B"/>
                    </a:solidFill>
                    <a:ln w="69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79A9D40-84DC-4159-B680-1F4924E3E46F}"/>
                        </a:ext>
                      </a:extLst>
                    </p:cNvPr>
                    <p:cNvSpPr/>
                    <p:nvPr/>
                  </p:nvSpPr>
                  <p:spPr>
                    <a:xfrm>
                      <a:off x="8260085" y="2135980"/>
                      <a:ext cx="277551" cy="400153"/>
                    </a:xfrm>
                    <a:custGeom>
                      <a:avLst/>
                      <a:gdLst>
                        <a:gd name="connsiteX0" fmla="*/ 446948 w 446947"/>
                        <a:gd name="connsiteY0" fmla="*/ 322188 h 644375"/>
                        <a:gd name="connsiteX1" fmla="*/ 223474 w 446947"/>
                        <a:gd name="connsiteY1" fmla="*/ 644375 h 644375"/>
                        <a:gd name="connsiteX2" fmla="*/ 0 w 446947"/>
                        <a:gd name="connsiteY2" fmla="*/ 322188 h 644375"/>
                        <a:gd name="connsiteX3" fmla="*/ 223474 w 446947"/>
                        <a:gd name="connsiteY3" fmla="*/ 0 h 644375"/>
                        <a:gd name="connsiteX4" fmla="*/ 446948 w 446947"/>
                        <a:gd name="connsiteY4" fmla="*/ 322188 h 644375"/>
                        <a:gd name="connsiteX5" fmla="*/ 446948 w 446947"/>
                        <a:gd name="connsiteY5" fmla="*/ 322188 h 64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947" h="644375">
                          <a:moveTo>
                            <a:pt x="446948" y="322188"/>
                          </a:moveTo>
                          <a:cubicBezTo>
                            <a:pt x="446948" y="500080"/>
                            <a:pt x="346918" y="644375"/>
                            <a:pt x="223474" y="644375"/>
                          </a:cubicBezTo>
                          <a:cubicBezTo>
                            <a:pt x="100030" y="644375"/>
                            <a:pt x="0" y="500149"/>
                            <a:pt x="0" y="322188"/>
                          </a:cubicBezTo>
                          <a:cubicBezTo>
                            <a:pt x="0" y="144295"/>
                            <a:pt x="100030" y="0"/>
                            <a:pt x="223474" y="0"/>
                          </a:cubicBezTo>
                          <a:cubicBezTo>
                            <a:pt x="346918" y="69"/>
                            <a:pt x="446948" y="144295"/>
                            <a:pt x="446948" y="322188"/>
                          </a:cubicBezTo>
                          <a:lnTo>
                            <a:pt x="446948" y="322188"/>
                          </a:lnTo>
                          <a:close/>
                        </a:path>
                      </a:pathLst>
                    </a:custGeom>
                    <a:solidFill>
                      <a:srgbClr val="DAE2F2"/>
                    </a:solidFill>
                    <a:ln w="69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28B44113-AF04-434D-B85C-D2873B79CC65}"/>
                        </a:ext>
                      </a:extLst>
                    </p:cNvPr>
                    <p:cNvSpPr/>
                    <p:nvPr/>
                  </p:nvSpPr>
                  <p:spPr>
                    <a:xfrm>
                      <a:off x="8260085" y="2135894"/>
                      <a:ext cx="277551" cy="330722"/>
                    </a:xfrm>
                    <a:custGeom>
                      <a:avLst/>
                      <a:gdLst>
                        <a:gd name="connsiteX0" fmla="*/ 26116 w 446947"/>
                        <a:gd name="connsiteY0" fmla="*/ 213499 h 532568"/>
                        <a:gd name="connsiteX1" fmla="*/ 114508 w 446947"/>
                        <a:gd name="connsiteY1" fmla="*/ 167986 h 532568"/>
                        <a:gd name="connsiteX2" fmla="*/ 112014 w 446947"/>
                        <a:gd name="connsiteY2" fmla="*/ 254508 h 532568"/>
                        <a:gd name="connsiteX3" fmla="*/ 171866 w 446947"/>
                        <a:gd name="connsiteY3" fmla="*/ 314845 h 532568"/>
                        <a:gd name="connsiteX4" fmla="*/ 233657 w 446947"/>
                        <a:gd name="connsiteY4" fmla="*/ 333063 h 532568"/>
                        <a:gd name="connsiteX5" fmla="*/ 131895 w 446947"/>
                        <a:gd name="connsiteY5" fmla="*/ 498348 h 532568"/>
                        <a:gd name="connsiteX6" fmla="*/ 127462 w 446947"/>
                        <a:gd name="connsiteY6" fmla="*/ 499941 h 532568"/>
                        <a:gd name="connsiteX7" fmla="*/ 124830 w 446947"/>
                        <a:gd name="connsiteY7" fmla="*/ 503682 h 532568"/>
                        <a:gd name="connsiteX8" fmla="*/ 150807 w 446947"/>
                        <a:gd name="connsiteY8" fmla="*/ 508185 h 532568"/>
                        <a:gd name="connsiteX9" fmla="*/ 330431 w 446947"/>
                        <a:gd name="connsiteY9" fmla="*/ 509847 h 532568"/>
                        <a:gd name="connsiteX10" fmla="*/ 392638 w 446947"/>
                        <a:gd name="connsiteY10" fmla="*/ 532569 h 532568"/>
                        <a:gd name="connsiteX11" fmla="*/ 446948 w 446947"/>
                        <a:gd name="connsiteY11" fmla="*/ 322188 h 532568"/>
                        <a:gd name="connsiteX12" fmla="*/ 223474 w 446947"/>
                        <a:gd name="connsiteY12" fmla="*/ 0 h 532568"/>
                        <a:gd name="connsiteX13" fmla="*/ 0 w 446947"/>
                        <a:gd name="connsiteY13" fmla="*/ 322188 h 532568"/>
                        <a:gd name="connsiteX14" fmla="*/ 26116 w 446947"/>
                        <a:gd name="connsiteY14" fmla="*/ 213499 h 532568"/>
                        <a:gd name="connsiteX15" fmla="*/ 26116 w 446947"/>
                        <a:gd name="connsiteY15" fmla="*/ 213499 h 532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6947" h="532568">
                          <a:moveTo>
                            <a:pt x="26116" y="213499"/>
                          </a:moveTo>
                          <a:cubicBezTo>
                            <a:pt x="41425" y="166324"/>
                            <a:pt x="65878" y="151915"/>
                            <a:pt x="114508" y="167986"/>
                          </a:cubicBezTo>
                          <a:cubicBezTo>
                            <a:pt x="143880" y="189322"/>
                            <a:pt x="112568" y="225691"/>
                            <a:pt x="112014" y="254508"/>
                          </a:cubicBezTo>
                          <a:cubicBezTo>
                            <a:pt x="111321" y="293993"/>
                            <a:pt x="123582" y="317131"/>
                            <a:pt x="171866" y="314845"/>
                          </a:cubicBezTo>
                          <a:cubicBezTo>
                            <a:pt x="194102" y="313736"/>
                            <a:pt x="217170" y="315399"/>
                            <a:pt x="233657" y="333063"/>
                          </a:cubicBezTo>
                          <a:cubicBezTo>
                            <a:pt x="254577" y="369224"/>
                            <a:pt x="192786" y="473756"/>
                            <a:pt x="131895" y="498348"/>
                          </a:cubicBezTo>
                          <a:cubicBezTo>
                            <a:pt x="129194" y="499387"/>
                            <a:pt x="127462" y="499941"/>
                            <a:pt x="127462" y="499941"/>
                          </a:cubicBezTo>
                          <a:cubicBezTo>
                            <a:pt x="121435" y="499526"/>
                            <a:pt x="120119" y="502643"/>
                            <a:pt x="124830" y="503682"/>
                          </a:cubicBezTo>
                          <a:cubicBezTo>
                            <a:pt x="133281" y="505552"/>
                            <a:pt x="142078" y="506869"/>
                            <a:pt x="150807" y="508185"/>
                          </a:cubicBezTo>
                          <a:cubicBezTo>
                            <a:pt x="210728" y="510471"/>
                            <a:pt x="270649" y="507838"/>
                            <a:pt x="330431" y="509847"/>
                          </a:cubicBezTo>
                          <a:cubicBezTo>
                            <a:pt x="353360" y="510609"/>
                            <a:pt x="380515" y="505552"/>
                            <a:pt x="392638" y="532569"/>
                          </a:cubicBezTo>
                          <a:cubicBezTo>
                            <a:pt x="426443" y="476112"/>
                            <a:pt x="446948" y="402682"/>
                            <a:pt x="446948" y="322188"/>
                          </a:cubicBezTo>
                          <a:cubicBezTo>
                            <a:pt x="446948" y="144295"/>
                            <a:pt x="346918" y="0"/>
                            <a:pt x="223474" y="0"/>
                          </a:cubicBezTo>
                          <a:cubicBezTo>
                            <a:pt x="100030" y="0"/>
                            <a:pt x="0" y="144226"/>
                            <a:pt x="0" y="322188"/>
                          </a:cubicBezTo>
                          <a:cubicBezTo>
                            <a:pt x="7689" y="274597"/>
                            <a:pt x="16141" y="246264"/>
                            <a:pt x="26116" y="213499"/>
                          </a:cubicBezTo>
                          <a:lnTo>
                            <a:pt x="26116" y="213499"/>
                          </a:lnTo>
                          <a:close/>
                        </a:path>
                      </a:pathLst>
                    </a:custGeom>
                    <a:solidFill>
                      <a:srgbClr val="89A1B2"/>
                    </a:solidFill>
                    <a:ln w="69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3EB24AE3-712E-4D0B-BAC7-98011044A068}"/>
                        </a:ext>
                      </a:extLst>
                    </p:cNvPr>
                    <p:cNvSpPr/>
                    <p:nvPr/>
                  </p:nvSpPr>
                  <p:spPr>
                    <a:xfrm>
                      <a:off x="8487090" y="2490405"/>
                      <a:ext cx="42" cy="86"/>
                    </a:xfrm>
                    <a:custGeom>
                      <a:avLst/>
                      <a:gdLst>
                        <a:gd name="connsiteX0" fmla="*/ 0 w 68"/>
                        <a:gd name="connsiteY0" fmla="*/ 138 h 138"/>
                        <a:gd name="connsiteX1" fmla="*/ 69 w 68"/>
                        <a:gd name="connsiteY1" fmla="*/ 0 h 138"/>
                        <a:gd name="connsiteX2" fmla="*/ 0 w 68"/>
                        <a:gd name="connsiteY2" fmla="*/ 138 h 138"/>
                        <a:gd name="connsiteX3" fmla="*/ 0 w 68"/>
                        <a:gd name="connsiteY3" fmla="*/ 138 h 138"/>
                      </a:gdLst>
                      <a:ahLst/>
                      <a:cxnLst>
                        <a:cxn ang="0">
                          <a:pos x="connsiteX0" y="connsiteY0"/>
                        </a:cxn>
                        <a:cxn ang="0">
                          <a:pos x="connsiteX1" y="connsiteY1"/>
                        </a:cxn>
                        <a:cxn ang="0">
                          <a:pos x="connsiteX2" y="connsiteY2"/>
                        </a:cxn>
                        <a:cxn ang="0">
                          <a:pos x="connsiteX3" y="connsiteY3"/>
                        </a:cxn>
                      </a:cxnLst>
                      <a:rect l="l" t="t" r="r" b="b"/>
                      <a:pathLst>
                        <a:path w="68" h="138">
                          <a:moveTo>
                            <a:pt x="0" y="138"/>
                          </a:moveTo>
                          <a:cubicBezTo>
                            <a:pt x="0" y="69"/>
                            <a:pt x="69" y="69"/>
                            <a:pt x="69" y="0"/>
                          </a:cubicBezTo>
                          <a:cubicBezTo>
                            <a:pt x="69" y="69"/>
                            <a:pt x="69" y="69"/>
                            <a:pt x="0" y="138"/>
                          </a:cubicBezTo>
                          <a:lnTo>
                            <a:pt x="0" y="138"/>
                          </a:lnTo>
                          <a:close/>
                        </a:path>
                      </a:pathLst>
                    </a:custGeom>
                    <a:solidFill>
                      <a:srgbClr val="DAE2F2"/>
                    </a:solidFill>
                    <a:ln w="69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5AD0B45-AA03-470D-B9B4-17FC95CDA3EE}"/>
                        </a:ext>
                      </a:extLst>
                    </p:cNvPr>
                    <p:cNvSpPr/>
                    <p:nvPr/>
                  </p:nvSpPr>
                  <p:spPr>
                    <a:xfrm>
                      <a:off x="6118006" y="3622810"/>
                      <a:ext cx="963348" cy="645395"/>
                    </a:xfrm>
                    <a:custGeom>
                      <a:avLst/>
                      <a:gdLst>
                        <a:gd name="connsiteX0" fmla="*/ 1269077 w 1551300"/>
                        <a:gd name="connsiteY0" fmla="*/ 1022742 h 1039293"/>
                        <a:gd name="connsiteX1" fmla="*/ 1193569 w 1551300"/>
                        <a:gd name="connsiteY1" fmla="*/ 527096 h 1039293"/>
                        <a:gd name="connsiteX2" fmla="*/ 648531 w 1551300"/>
                        <a:gd name="connsiteY2" fmla="*/ 176645 h 1039293"/>
                        <a:gd name="connsiteX3" fmla="*/ 0 w 1551300"/>
                        <a:gd name="connsiteY3" fmla="*/ 547670 h 1039293"/>
                        <a:gd name="connsiteX4" fmla="*/ 73429 w 1551300"/>
                        <a:gd name="connsiteY4" fmla="*/ 331747 h 1039293"/>
                        <a:gd name="connsiteX5" fmla="*/ 402682 w 1551300"/>
                        <a:gd name="connsiteY5" fmla="*/ 52716 h 1039293"/>
                        <a:gd name="connsiteX6" fmla="*/ 1101714 w 1551300"/>
                        <a:gd name="connsiteY6" fmla="*/ 83127 h 1039293"/>
                        <a:gd name="connsiteX7" fmla="*/ 1437340 w 1551300"/>
                        <a:gd name="connsiteY7" fmla="*/ 443969 h 1039293"/>
                        <a:gd name="connsiteX8" fmla="*/ 1551294 w 1551300"/>
                        <a:gd name="connsiteY8" fmla="*/ 1038329 h 1039293"/>
                        <a:gd name="connsiteX9" fmla="*/ 1269077 w 1551300"/>
                        <a:gd name="connsiteY9" fmla="*/ 1022742 h 1039293"/>
                        <a:gd name="connsiteX10" fmla="*/ 1269077 w 1551300"/>
                        <a:gd name="connsiteY10" fmla="*/ 1022742 h 1039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1300" h="1039293">
                          <a:moveTo>
                            <a:pt x="1269077" y="1022742"/>
                          </a:moveTo>
                          <a:cubicBezTo>
                            <a:pt x="1281199" y="928324"/>
                            <a:pt x="1230838" y="600387"/>
                            <a:pt x="1193569" y="527096"/>
                          </a:cubicBezTo>
                          <a:cubicBezTo>
                            <a:pt x="1085019" y="313805"/>
                            <a:pt x="904286" y="193964"/>
                            <a:pt x="648531" y="176645"/>
                          </a:cubicBezTo>
                          <a:cubicBezTo>
                            <a:pt x="384394" y="158773"/>
                            <a:pt x="65601" y="360149"/>
                            <a:pt x="0" y="547670"/>
                          </a:cubicBezTo>
                          <a:cubicBezTo>
                            <a:pt x="485" y="493222"/>
                            <a:pt x="28610" y="394508"/>
                            <a:pt x="73429" y="331747"/>
                          </a:cubicBezTo>
                          <a:cubicBezTo>
                            <a:pt x="132242" y="237744"/>
                            <a:pt x="250490" y="116517"/>
                            <a:pt x="402682" y="52716"/>
                          </a:cubicBezTo>
                          <a:cubicBezTo>
                            <a:pt x="633291" y="-22722"/>
                            <a:pt x="875538" y="-21129"/>
                            <a:pt x="1101714" y="83127"/>
                          </a:cubicBezTo>
                          <a:cubicBezTo>
                            <a:pt x="1268037" y="159812"/>
                            <a:pt x="1368552" y="290807"/>
                            <a:pt x="1437340" y="443969"/>
                          </a:cubicBezTo>
                          <a:cubicBezTo>
                            <a:pt x="1502041" y="587987"/>
                            <a:pt x="1551986" y="990253"/>
                            <a:pt x="1551294" y="1038329"/>
                          </a:cubicBezTo>
                          <a:cubicBezTo>
                            <a:pt x="1543673" y="1043524"/>
                            <a:pt x="1268592" y="1026206"/>
                            <a:pt x="1269077" y="1022742"/>
                          </a:cubicBezTo>
                          <a:lnTo>
                            <a:pt x="1269077" y="1022742"/>
                          </a:lnTo>
                          <a:close/>
                        </a:path>
                      </a:pathLst>
                    </a:custGeom>
                    <a:solidFill>
                      <a:srgbClr val="EF3F42"/>
                    </a:solidFill>
                    <a:ln w="69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3B1A8CAD-F9B2-4E7F-8171-E4DF48E0AAFD}"/>
                        </a:ext>
                      </a:extLst>
                    </p:cNvPr>
                    <p:cNvSpPr/>
                    <p:nvPr/>
                  </p:nvSpPr>
                  <p:spPr>
                    <a:xfrm>
                      <a:off x="6249232" y="3515265"/>
                      <a:ext cx="91133" cy="90080"/>
                    </a:xfrm>
                    <a:custGeom>
                      <a:avLst/>
                      <a:gdLst>
                        <a:gd name="connsiteX0" fmla="*/ 727 w 146754"/>
                        <a:gd name="connsiteY0" fmla="*/ 145057 h 145057"/>
                        <a:gd name="connsiteX1" fmla="*/ 7655 w 146754"/>
                        <a:gd name="connsiteY1" fmla="*/ 693 h 145057"/>
                        <a:gd name="connsiteX2" fmla="*/ 146754 w 146754"/>
                        <a:gd name="connsiteY2" fmla="*/ 0 h 145057"/>
                        <a:gd name="connsiteX3" fmla="*/ 727 w 146754"/>
                        <a:gd name="connsiteY3" fmla="*/ 145057 h 145057"/>
                        <a:gd name="connsiteX4" fmla="*/ 727 w 146754"/>
                        <a:gd name="connsiteY4" fmla="*/ 145057 h 145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54" h="145057">
                          <a:moveTo>
                            <a:pt x="727" y="145057"/>
                          </a:moveTo>
                          <a:cubicBezTo>
                            <a:pt x="866" y="96843"/>
                            <a:pt x="-3498" y="48422"/>
                            <a:pt x="7655" y="693"/>
                          </a:cubicBezTo>
                          <a:cubicBezTo>
                            <a:pt x="53998" y="416"/>
                            <a:pt x="100411" y="208"/>
                            <a:pt x="146754" y="0"/>
                          </a:cubicBezTo>
                          <a:cubicBezTo>
                            <a:pt x="95215" y="45928"/>
                            <a:pt x="44369" y="92410"/>
                            <a:pt x="727" y="145057"/>
                          </a:cubicBezTo>
                          <a:lnTo>
                            <a:pt x="727" y="145057"/>
                          </a:lnTo>
                          <a:close/>
                        </a:path>
                      </a:pathLst>
                    </a:custGeom>
                    <a:solidFill>
                      <a:srgbClr val="2E1913"/>
                    </a:solidFill>
                    <a:ln w="69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5BA37618-736B-42C6-AB1E-54A32A365D13}"/>
                        </a:ext>
                      </a:extLst>
                    </p:cNvPr>
                    <p:cNvSpPr/>
                    <p:nvPr/>
                  </p:nvSpPr>
                  <p:spPr>
                    <a:xfrm>
                      <a:off x="8083418" y="2633915"/>
                      <a:ext cx="1398891" cy="1701823"/>
                    </a:xfrm>
                    <a:custGeom>
                      <a:avLst/>
                      <a:gdLst>
                        <a:gd name="connsiteX0" fmla="*/ 2223366 w 2252663"/>
                        <a:gd name="connsiteY0" fmla="*/ 1903126 h 2740482"/>
                        <a:gd name="connsiteX1" fmla="*/ 1867788 w 2252663"/>
                        <a:gd name="connsiteY1" fmla="*/ 1667876 h 2740482"/>
                        <a:gd name="connsiteX2" fmla="*/ 1478268 w 2252663"/>
                        <a:gd name="connsiteY2" fmla="*/ 1591607 h 2740482"/>
                        <a:gd name="connsiteX3" fmla="*/ 1452152 w 2252663"/>
                        <a:gd name="connsiteY3" fmla="*/ 1434289 h 2740482"/>
                        <a:gd name="connsiteX4" fmla="*/ 1115625 w 2252663"/>
                        <a:gd name="connsiteY4" fmla="*/ 568449 h 2740482"/>
                        <a:gd name="connsiteX5" fmla="*/ 1115625 w 2252663"/>
                        <a:gd name="connsiteY5" fmla="*/ 568449 h 2740482"/>
                        <a:gd name="connsiteX6" fmla="*/ 1115625 w 2252663"/>
                        <a:gd name="connsiteY6" fmla="*/ 568449 h 2740482"/>
                        <a:gd name="connsiteX7" fmla="*/ 830776 w 2252663"/>
                        <a:gd name="connsiteY7" fmla="*/ 146509 h 2740482"/>
                        <a:gd name="connsiteX8" fmla="*/ 522096 w 2252663"/>
                        <a:gd name="connsiteY8" fmla="*/ 481 h 2740482"/>
                        <a:gd name="connsiteX9" fmla="*/ 284352 w 2252663"/>
                        <a:gd name="connsiteY9" fmla="*/ 114504 h 2740482"/>
                        <a:gd name="connsiteX10" fmla="*/ 269459 w 2252663"/>
                        <a:gd name="connsiteY10" fmla="*/ 514485 h 2740482"/>
                        <a:gd name="connsiteX11" fmla="*/ 401215 w 2252663"/>
                        <a:gd name="connsiteY11" fmla="*/ 1114733 h 2740482"/>
                        <a:gd name="connsiteX12" fmla="*/ 355634 w 2252663"/>
                        <a:gd name="connsiteY12" fmla="*/ 1872092 h 2740482"/>
                        <a:gd name="connsiteX13" fmla="*/ 121700 w 2252663"/>
                        <a:gd name="connsiteY13" fmla="*/ 2479891 h 2740482"/>
                        <a:gd name="connsiteX14" fmla="*/ 4213 w 2252663"/>
                        <a:gd name="connsiteY14" fmla="*/ 2718051 h 2740482"/>
                        <a:gd name="connsiteX15" fmla="*/ 16544 w 2252663"/>
                        <a:gd name="connsiteY15" fmla="*/ 2740426 h 2740482"/>
                        <a:gd name="connsiteX16" fmla="*/ 370527 w 2252663"/>
                        <a:gd name="connsiteY16" fmla="*/ 2523879 h 2740482"/>
                        <a:gd name="connsiteX17" fmla="*/ 444719 w 2252663"/>
                        <a:gd name="connsiteY17" fmla="*/ 2390322 h 2740482"/>
                        <a:gd name="connsiteX18" fmla="*/ 640206 w 2252663"/>
                        <a:gd name="connsiteY18" fmla="*/ 2020197 h 2740482"/>
                        <a:gd name="connsiteX19" fmla="*/ 790321 w 2252663"/>
                        <a:gd name="connsiteY19" fmla="*/ 1842513 h 2740482"/>
                        <a:gd name="connsiteX20" fmla="*/ 882453 w 2252663"/>
                        <a:gd name="connsiteY20" fmla="*/ 1780791 h 2740482"/>
                        <a:gd name="connsiteX21" fmla="*/ 845531 w 2252663"/>
                        <a:gd name="connsiteY21" fmla="*/ 1822839 h 2740482"/>
                        <a:gd name="connsiteX22" fmla="*/ 668539 w 2252663"/>
                        <a:gd name="connsiteY22" fmla="*/ 2258980 h 2740482"/>
                        <a:gd name="connsiteX23" fmla="*/ 676228 w 2252663"/>
                        <a:gd name="connsiteY23" fmla="*/ 2657160 h 2740482"/>
                        <a:gd name="connsiteX24" fmla="*/ 694655 w 2252663"/>
                        <a:gd name="connsiteY24" fmla="*/ 2649609 h 2740482"/>
                        <a:gd name="connsiteX25" fmla="*/ 678099 w 2252663"/>
                        <a:gd name="connsiteY25" fmla="*/ 2412142 h 2740482"/>
                        <a:gd name="connsiteX26" fmla="*/ 713843 w 2252663"/>
                        <a:gd name="connsiteY26" fmla="*/ 2170727 h 2740482"/>
                        <a:gd name="connsiteX27" fmla="*/ 1089648 w 2252663"/>
                        <a:gd name="connsiteY27" fmla="*/ 1873478 h 2740482"/>
                        <a:gd name="connsiteX28" fmla="*/ 1440791 w 2252663"/>
                        <a:gd name="connsiteY28" fmla="*/ 1935061 h 2740482"/>
                        <a:gd name="connsiteX29" fmla="*/ 1566244 w 2252663"/>
                        <a:gd name="connsiteY29" fmla="*/ 1991449 h 2740482"/>
                        <a:gd name="connsiteX30" fmla="*/ 2252391 w 2252663"/>
                        <a:gd name="connsiteY30" fmla="*/ 1944136 h 2740482"/>
                        <a:gd name="connsiteX31" fmla="*/ 2223366 w 2252663"/>
                        <a:gd name="connsiteY31" fmla="*/ 1903126 h 2740482"/>
                        <a:gd name="connsiteX32" fmla="*/ 2223366 w 2252663"/>
                        <a:gd name="connsiteY32" fmla="*/ 1903126 h 274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252663" h="2740482">
                          <a:moveTo>
                            <a:pt x="2223366" y="1903126"/>
                          </a:moveTo>
                          <a:cubicBezTo>
                            <a:pt x="2122158" y="1802958"/>
                            <a:pt x="2003286" y="1724749"/>
                            <a:pt x="1867788" y="1667876"/>
                          </a:cubicBezTo>
                          <a:cubicBezTo>
                            <a:pt x="1743374" y="1619385"/>
                            <a:pt x="1614874" y="1588212"/>
                            <a:pt x="1478268" y="1591607"/>
                          </a:cubicBezTo>
                          <a:cubicBezTo>
                            <a:pt x="1469678" y="1539168"/>
                            <a:pt x="1461850" y="1486589"/>
                            <a:pt x="1452152" y="1434289"/>
                          </a:cubicBezTo>
                          <a:cubicBezTo>
                            <a:pt x="1395348" y="1127618"/>
                            <a:pt x="1279247" y="840275"/>
                            <a:pt x="1115625" y="568449"/>
                          </a:cubicBezTo>
                          <a:lnTo>
                            <a:pt x="1115625" y="568449"/>
                          </a:lnTo>
                          <a:lnTo>
                            <a:pt x="1115625" y="568449"/>
                          </a:lnTo>
                          <a:cubicBezTo>
                            <a:pt x="1033329" y="420621"/>
                            <a:pt x="943621" y="276672"/>
                            <a:pt x="830776" y="146509"/>
                          </a:cubicBezTo>
                          <a:cubicBezTo>
                            <a:pt x="755476" y="59502"/>
                            <a:pt x="649558" y="-6307"/>
                            <a:pt x="522096" y="481"/>
                          </a:cubicBezTo>
                          <a:cubicBezTo>
                            <a:pt x="434813" y="2283"/>
                            <a:pt x="336030" y="54307"/>
                            <a:pt x="284352" y="114504"/>
                          </a:cubicBezTo>
                          <a:cubicBezTo>
                            <a:pt x="198108" y="214880"/>
                            <a:pt x="254496" y="454634"/>
                            <a:pt x="269459" y="514485"/>
                          </a:cubicBezTo>
                          <a:cubicBezTo>
                            <a:pt x="309776" y="675752"/>
                            <a:pt x="391725" y="946054"/>
                            <a:pt x="401215" y="1114733"/>
                          </a:cubicBezTo>
                          <a:cubicBezTo>
                            <a:pt x="410498" y="1137871"/>
                            <a:pt x="443264" y="1644531"/>
                            <a:pt x="355634" y="1872092"/>
                          </a:cubicBezTo>
                          <a:cubicBezTo>
                            <a:pt x="309498" y="1991795"/>
                            <a:pt x="158830" y="2363859"/>
                            <a:pt x="121700" y="2479891"/>
                          </a:cubicBezTo>
                          <a:cubicBezTo>
                            <a:pt x="98009" y="2541682"/>
                            <a:pt x="23333" y="2670322"/>
                            <a:pt x="4213" y="2718051"/>
                          </a:cubicBezTo>
                          <a:cubicBezTo>
                            <a:pt x="-705" y="2729689"/>
                            <a:pt x="-5693" y="2741396"/>
                            <a:pt x="16544" y="2740426"/>
                          </a:cubicBezTo>
                          <a:cubicBezTo>
                            <a:pt x="121631" y="2678912"/>
                            <a:pt x="265441" y="2585393"/>
                            <a:pt x="370527" y="2523879"/>
                          </a:cubicBezTo>
                          <a:cubicBezTo>
                            <a:pt x="417980" y="2496101"/>
                            <a:pt x="428924" y="2435764"/>
                            <a:pt x="444719" y="2390322"/>
                          </a:cubicBezTo>
                          <a:cubicBezTo>
                            <a:pt x="481018" y="2285443"/>
                            <a:pt x="593586" y="2087669"/>
                            <a:pt x="640206" y="2020197"/>
                          </a:cubicBezTo>
                          <a:cubicBezTo>
                            <a:pt x="683571" y="1957298"/>
                            <a:pt x="729291" y="1892320"/>
                            <a:pt x="790321" y="1842513"/>
                          </a:cubicBezTo>
                          <a:cubicBezTo>
                            <a:pt x="816436" y="1821177"/>
                            <a:pt x="882453" y="1780791"/>
                            <a:pt x="882453" y="1780791"/>
                          </a:cubicBezTo>
                          <a:cubicBezTo>
                            <a:pt x="882453" y="1780791"/>
                            <a:pt x="856822" y="1809885"/>
                            <a:pt x="845531" y="1822839"/>
                          </a:cubicBezTo>
                          <a:cubicBezTo>
                            <a:pt x="738435" y="1946214"/>
                            <a:pt x="681216" y="2100831"/>
                            <a:pt x="668539" y="2258980"/>
                          </a:cubicBezTo>
                          <a:cubicBezTo>
                            <a:pt x="667430" y="2284750"/>
                            <a:pt x="664244" y="2520346"/>
                            <a:pt x="676228" y="2657160"/>
                          </a:cubicBezTo>
                          <a:cubicBezTo>
                            <a:pt x="687035" y="2653073"/>
                            <a:pt x="687035" y="2653073"/>
                            <a:pt x="694655" y="2649609"/>
                          </a:cubicBezTo>
                          <a:cubicBezTo>
                            <a:pt x="688628" y="2624048"/>
                            <a:pt x="674773" y="2471024"/>
                            <a:pt x="678099" y="2412142"/>
                          </a:cubicBezTo>
                          <a:cubicBezTo>
                            <a:pt x="684402" y="2302414"/>
                            <a:pt x="705808" y="2188322"/>
                            <a:pt x="713843" y="2170727"/>
                          </a:cubicBezTo>
                          <a:cubicBezTo>
                            <a:pt x="782493" y="2020059"/>
                            <a:pt x="902265" y="1888510"/>
                            <a:pt x="1089648" y="1873478"/>
                          </a:cubicBezTo>
                          <a:cubicBezTo>
                            <a:pt x="1200969" y="1864472"/>
                            <a:pt x="1336259" y="1901118"/>
                            <a:pt x="1440791" y="1935061"/>
                          </a:cubicBezTo>
                          <a:cubicBezTo>
                            <a:pt x="1489836" y="1950994"/>
                            <a:pt x="1540198" y="1977248"/>
                            <a:pt x="1566244" y="1991449"/>
                          </a:cubicBezTo>
                          <a:cubicBezTo>
                            <a:pt x="1630529" y="1966442"/>
                            <a:pt x="2090569" y="1943720"/>
                            <a:pt x="2252391" y="1944136"/>
                          </a:cubicBezTo>
                          <a:cubicBezTo>
                            <a:pt x="2255231" y="1923077"/>
                            <a:pt x="2235211" y="1914903"/>
                            <a:pt x="2223366" y="1903126"/>
                          </a:cubicBezTo>
                          <a:lnTo>
                            <a:pt x="2223366" y="1903126"/>
                          </a:lnTo>
                          <a:close/>
                        </a:path>
                      </a:pathLst>
                    </a:custGeom>
                    <a:solidFill>
                      <a:srgbClr val="EE2D2B"/>
                    </a:solidFill>
                    <a:ln w="6925"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8FCA5202-ACE0-4A6E-8ACA-8066DACEDE7A}"/>
                        </a:ext>
                      </a:extLst>
                    </p:cNvPr>
                    <p:cNvSpPr/>
                    <p:nvPr/>
                  </p:nvSpPr>
                  <p:spPr>
                    <a:xfrm>
                      <a:off x="6763211" y="3177960"/>
                      <a:ext cx="702740" cy="271702"/>
                    </a:xfrm>
                    <a:custGeom>
                      <a:avLst/>
                      <a:gdLst>
                        <a:gd name="connsiteX0" fmla="*/ 1073414 w 1131637"/>
                        <a:gd name="connsiteY0" fmla="*/ 437527 h 437527"/>
                        <a:gd name="connsiteX1" fmla="*/ 591899 w 1131637"/>
                        <a:gd name="connsiteY1" fmla="*/ 276053 h 437527"/>
                        <a:gd name="connsiteX2" fmla="*/ 122784 w 1131637"/>
                        <a:gd name="connsiteY2" fmla="*/ 224236 h 437527"/>
                        <a:gd name="connsiteX3" fmla="*/ 55728 w 1131637"/>
                        <a:gd name="connsiteY3" fmla="*/ 221951 h 437527"/>
                        <a:gd name="connsiteX4" fmla="*/ 9939 w 1131637"/>
                        <a:gd name="connsiteY4" fmla="*/ 67195 h 437527"/>
                        <a:gd name="connsiteX5" fmla="*/ 124447 w 1131637"/>
                        <a:gd name="connsiteY5" fmla="*/ 0 h 437527"/>
                        <a:gd name="connsiteX6" fmla="*/ 1058035 w 1131637"/>
                        <a:gd name="connsiteY6" fmla="*/ 4642 h 437527"/>
                        <a:gd name="connsiteX7" fmla="*/ 1130979 w 1131637"/>
                        <a:gd name="connsiteY7" fmla="*/ 50293 h 437527"/>
                        <a:gd name="connsiteX8" fmla="*/ 1073414 w 1131637"/>
                        <a:gd name="connsiteY8" fmla="*/ 437527 h 437527"/>
                        <a:gd name="connsiteX9" fmla="*/ 1073414 w 1131637"/>
                        <a:gd name="connsiteY9" fmla="*/ 437527 h 437527"/>
                        <a:gd name="connsiteX0" fmla="*/ 1107432 w 1131637"/>
                        <a:gd name="connsiteY0" fmla="*/ 452105 h 452105"/>
                        <a:gd name="connsiteX1" fmla="*/ 591899 w 1131637"/>
                        <a:gd name="connsiteY1" fmla="*/ 276053 h 452105"/>
                        <a:gd name="connsiteX2" fmla="*/ 122784 w 1131637"/>
                        <a:gd name="connsiteY2" fmla="*/ 224236 h 452105"/>
                        <a:gd name="connsiteX3" fmla="*/ 55728 w 1131637"/>
                        <a:gd name="connsiteY3" fmla="*/ 221951 h 452105"/>
                        <a:gd name="connsiteX4" fmla="*/ 9939 w 1131637"/>
                        <a:gd name="connsiteY4" fmla="*/ 67195 h 452105"/>
                        <a:gd name="connsiteX5" fmla="*/ 124447 w 1131637"/>
                        <a:gd name="connsiteY5" fmla="*/ 0 h 452105"/>
                        <a:gd name="connsiteX6" fmla="*/ 1058035 w 1131637"/>
                        <a:gd name="connsiteY6" fmla="*/ 4642 h 452105"/>
                        <a:gd name="connsiteX7" fmla="*/ 1130979 w 1131637"/>
                        <a:gd name="connsiteY7" fmla="*/ 50293 h 452105"/>
                        <a:gd name="connsiteX8" fmla="*/ 1073414 w 1131637"/>
                        <a:gd name="connsiteY8" fmla="*/ 437527 h 452105"/>
                        <a:gd name="connsiteX9" fmla="*/ 1107432 w 1131637"/>
                        <a:gd name="connsiteY9" fmla="*/ 452105 h 452105"/>
                        <a:gd name="connsiteX0" fmla="*/ 1073414 w 1131637"/>
                        <a:gd name="connsiteY0" fmla="*/ 437527 h 437527"/>
                        <a:gd name="connsiteX1" fmla="*/ 591899 w 1131637"/>
                        <a:gd name="connsiteY1" fmla="*/ 276053 h 437527"/>
                        <a:gd name="connsiteX2" fmla="*/ 122784 w 1131637"/>
                        <a:gd name="connsiteY2" fmla="*/ 224236 h 437527"/>
                        <a:gd name="connsiteX3" fmla="*/ 55728 w 1131637"/>
                        <a:gd name="connsiteY3" fmla="*/ 221951 h 437527"/>
                        <a:gd name="connsiteX4" fmla="*/ 9939 w 1131637"/>
                        <a:gd name="connsiteY4" fmla="*/ 67195 h 437527"/>
                        <a:gd name="connsiteX5" fmla="*/ 124447 w 1131637"/>
                        <a:gd name="connsiteY5" fmla="*/ 0 h 437527"/>
                        <a:gd name="connsiteX6" fmla="*/ 1058035 w 1131637"/>
                        <a:gd name="connsiteY6" fmla="*/ 4642 h 437527"/>
                        <a:gd name="connsiteX7" fmla="*/ 1130979 w 1131637"/>
                        <a:gd name="connsiteY7" fmla="*/ 50293 h 437527"/>
                        <a:gd name="connsiteX8" fmla="*/ 1073414 w 1131637"/>
                        <a:gd name="connsiteY8" fmla="*/ 437527 h 437527"/>
                        <a:gd name="connsiteX0" fmla="*/ 1102572 w 1131637"/>
                        <a:gd name="connsiteY0" fmla="*/ 437527 h 437527"/>
                        <a:gd name="connsiteX1" fmla="*/ 591899 w 1131637"/>
                        <a:gd name="connsiteY1" fmla="*/ 276053 h 437527"/>
                        <a:gd name="connsiteX2" fmla="*/ 122784 w 1131637"/>
                        <a:gd name="connsiteY2" fmla="*/ 224236 h 437527"/>
                        <a:gd name="connsiteX3" fmla="*/ 55728 w 1131637"/>
                        <a:gd name="connsiteY3" fmla="*/ 221951 h 437527"/>
                        <a:gd name="connsiteX4" fmla="*/ 9939 w 1131637"/>
                        <a:gd name="connsiteY4" fmla="*/ 67195 h 437527"/>
                        <a:gd name="connsiteX5" fmla="*/ 124447 w 1131637"/>
                        <a:gd name="connsiteY5" fmla="*/ 0 h 437527"/>
                        <a:gd name="connsiteX6" fmla="*/ 1058035 w 1131637"/>
                        <a:gd name="connsiteY6" fmla="*/ 4642 h 437527"/>
                        <a:gd name="connsiteX7" fmla="*/ 1130979 w 1131637"/>
                        <a:gd name="connsiteY7" fmla="*/ 50293 h 437527"/>
                        <a:gd name="connsiteX8" fmla="*/ 1102572 w 1131637"/>
                        <a:gd name="connsiteY8" fmla="*/ 437527 h 43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1637" h="437527">
                          <a:moveTo>
                            <a:pt x="1102572" y="437527"/>
                          </a:moveTo>
                          <a:cubicBezTo>
                            <a:pt x="932348" y="383702"/>
                            <a:pt x="755197" y="311601"/>
                            <a:pt x="591899" y="276053"/>
                          </a:cubicBezTo>
                          <a:cubicBezTo>
                            <a:pt x="428601" y="240505"/>
                            <a:pt x="283705" y="207057"/>
                            <a:pt x="122784" y="224236"/>
                          </a:cubicBezTo>
                          <a:cubicBezTo>
                            <a:pt x="100547" y="226592"/>
                            <a:pt x="77895" y="226799"/>
                            <a:pt x="55728" y="221951"/>
                          </a:cubicBezTo>
                          <a:cubicBezTo>
                            <a:pt x="3358" y="188630"/>
                            <a:pt x="-12575" y="134597"/>
                            <a:pt x="9939" y="67195"/>
                          </a:cubicBezTo>
                          <a:cubicBezTo>
                            <a:pt x="28088" y="12954"/>
                            <a:pt x="49424" y="139"/>
                            <a:pt x="124447" y="0"/>
                          </a:cubicBezTo>
                          <a:lnTo>
                            <a:pt x="1058035" y="4642"/>
                          </a:lnTo>
                          <a:cubicBezTo>
                            <a:pt x="1107427" y="-207"/>
                            <a:pt x="1136452" y="6581"/>
                            <a:pt x="1130979" y="50293"/>
                          </a:cubicBezTo>
                          <a:cubicBezTo>
                            <a:pt x="1130010" y="81881"/>
                            <a:pt x="1114487" y="344147"/>
                            <a:pt x="1102572" y="437527"/>
                          </a:cubicBezTo>
                          <a:close/>
                        </a:path>
                      </a:pathLst>
                    </a:custGeom>
                    <a:solidFill>
                      <a:srgbClr val="6C2619"/>
                    </a:solidFill>
                    <a:ln w="69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EAB42BF9-83D4-4DBB-9DE7-9D5E5ECE249D}"/>
                        </a:ext>
                      </a:extLst>
                    </p:cNvPr>
                    <p:cNvSpPr/>
                    <p:nvPr/>
                  </p:nvSpPr>
                  <p:spPr>
                    <a:xfrm>
                      <a:off x="6703221" y="3303994"/>
                      <a:ext cx="726878" cy="145626"/>
                    </a:xfrm>
                    <a:custGeom>
                      <a:avLst/>
                      <a:gdLst>
                        <a:gd name="connsiteX0" fmla="*/ 159606 w 1170507"/>
                        <a:gd name="connsiteY0" fmla="*/ 8814 h 234504"/>
                        <a:gd name="connsiteX1" fmla="*/ 599142 w 1170507"/>
                        <a:gd name="connsiteY1" fmla="*/ 29665 h 234504"/>
                        <a:gd name="connsiteX2" fmla="*/ 894936 w 1170507"/>
                        <a:gd name="connsiteY2" fmla="*/ 112238 h 234504"/>
                        <a:gd name="connsiteX3" fmla="*/ 1087515 w 1170507"/>
                        <a:gd name="connsiteY3" fmla="*/ 169458 h 234504"/>
                        <a:gd name="connsiteX4" fmla="*/ 1170018 w 1170507"/>
                        <a:gd name="connsiteY4" fmla="*/ 234505 h 234504"/>
                        <a:gd name="connsiteX5" fmla="*/ 733046 w 1170507"/>
                        <a:gd name="connsiteY5" fmla="*/ 147775 h 234504"/>
                        <a:gd name="connsiteX6" fmla="*/ 428246 w 1170507"/>
                        <a:gd name="connsiteY6" fmla="*/ 94089 h 234504"/>
                        <a:gd name="connsiteX7" fmla="*/ 225623 w 1170507"/>
                        <a:gd name="connsiteY7" fmla="*/ 101016 h 234504"/>
                        <a:gd name="connsiteX8" fmla="*/ 37686 w 1170507"/>
                        <a:gd name="connsiteY8" fmla="*/ 117088 h 234504"/>
                        <a:gd name="connsiteX9" fmla="*/ 39141 w 1170507"/>
                        <a:gd name="connsiteY9" fmla="*/ 29665 h 234504"/>
                        <a:gd name="connsiteX10" fmla="*/ 159606 w 1170507"/>
                        <a:gd name="connsiteY10" fmla="*/ 8814 h 234504"/>
                        <a:gd name="connsiteX11" fmla="*/ 159606 w 1170507"/>
                        <a:gd name="connsiteY11" fmla="*/ 8814 h 23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507" h="234504">
                          <a:moveTo>
                            <a:pt x="159606" y="8814"/>
                          </a:moveTo>
                          <a:cubicBezTo>
                            <a:pt x="301892" y="-7465"/>
                            <a:pt x="460527" y="-1577"/>
                            <a:pt x="599142" y="29665"/>
                          </a:cubicBezTo>
                          <a:cubicBezTo>
                            <a:pt x="702427" y="53010"/>
                            <a:pt x="792967" y="83629"/>
                            <a:pt x="894936" y="112238"/>
                          </a:cubicBezTo>
                          <a:cubicBezTo>
                            <a:pt x="953957" y="128725"/>
                            <a:pt x="1027801" y="155326"/>
                            <a:pt x="1087515" y="169458"/>
                          </a:cubicBezTo>
                          <a:cubicBezTo>
                            <a:pt x="1123952" y="178117"/>
                            <a:pt x="1176114" y="198067"/>
                            <a:pt x="1170018" y="234505"/>
                          </a:cubicBezTo>
                          <a:cubicBezTo>
                            <a:pt x="1013185" y="225638"/>
                            <a:pt x="869513" y="176662"/>
                            <a:pt x="733046" y="147775"/>
                          </a:cubicBezTo>
                          <a:cubicBezTo>
                            <a:pt x="647356" y="129626"/>
                            <a:pt x="514421" y="110091"/>
                            <a:pt x="428246" y="94089"/>
                          </a:cubicBezTo>
                          <a:cubicBezTo>
                            <a:pt x="369433" y="89171"/>
                            <a:pt x="303416" y="93050"/>
                            <a:pt x="225623" y="101016"/>
                          </a:cubicBezTo>
                          <a:cubicBezTo>
                            <a:pt x="174569" y="107874"/>
                            <a:pt x="74955" y="122283"/>
                            <a:pt x="37686" y="117088"/>
                          </a:cubicBezTo>
                          <a:cubicBezTo>
                            <a:pt x="-3392" y="115148"/>
                            <a:pt x="-21542" y="51071"/>
                            <a:pt x="39141" y="29665"/>
                          </a:cubicBezTo>
                          <a:cubicBezTo>
                            <a:pt x="71422" y="14772"/>
                            <a:pt x="124485" y="9438"/>
                            <a:pt x="159606" y="8814"/>
                          </a:cubicBezTo>
                          <a:lnTo>
                            <a:pt x="159606" y="8814"/>
                          </a:lnTo>
                          <a:close/>
                        </a:path>
                      </a:pathLst>
                    </a:custGeom>
                    <a:solidFill>
                      <a:srgbClr val="281015"/>
                    </a:solidFill>
                    <a:ln w="69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79D360BA-3B0E-421B-9A67-007B1D86B754}"/>
                        </a:ext>
                      </a:extLst>
                    </p:cNvPr>
                    <p:cNvSpPr/>
                    <p:nvPr/>
                  </p:nvSpPr>
                  <p:spPr>
                    <a:xfrm>
                      <a:off x="6984664" y="3392511"/>
                      <a:ext cx="245511" cy="294008"/>
                    </a:xfrm>
                    <a:custGeom>
                      <a:avLst/>
                      <a:gdLst>
                        <a:gd name="connsiteX0" fmla="*/ 381593 w 395352"/>
                        <a:gd name="connsiteY0" fmla="*/ 426620 h 473448"/>
                        <a:gd name="connsiteX1" fmla="*/ 330400 w 395352"/>
                        <a:gd name="connsiteY1" fmla="*/ 473449 h 473448"/>
                        <a:gd name="connsiteX2" fmla="*/ 291746 w 395352"/>
                        <a:gd name="connsiteY2" fmla="*/ 424403 h 473448"/>
                        <a:gd name="connsiteX3" fmla="*/ 279554 w 395352"/>
                        <a:gd name="connsiteY3" fmla="*/ 206749 h 473448"/>
                        <a:gd name="connsiteX4" fmla="*/ 172666 w 395352"/>
                        <a:gd name="connsiteY4" fmla="*/ 105541 h 473448"/>
                        <a:gd name="connsiteX5" fmla="*/ 20682 w 395352"/>
                        <a:gd name="connsiteY5" fmla="*/ 67233 h 473448"/>
                        <a:gd name="connsiteX6" fmla="*/ 2255 w 395352"/>
                        <a:gd name="connsiteY6" fmla="*/ 27471 h 473448"/>
                        <a:gd name="connsiteX7" fmla="*/ 45759 w 395352"/>
                        <a:gd name="connsiteY7" fmla="*/ 108 h 473448"/>
                        <a:gd name="connsiteX8" fmla="*/ 354923 w 395352"/>
                        <a:gd name="connsiteY8" fmla="*/ 79841 h 473448"/>
                        <a:gd name="connsiteX9" fmla="*/ 381593 w 395352"/>
                        <a:gd name="connsiteY9" fmla="*/ 426620 h 473448"/>
                        <a:gd name="connsiteX10" fmla="*/ 381593 w 395352"/>
                        <a:gd name="connsiteY10" fmla="*/ 426620 h 473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5352" h="473448">
                          <a:moveTo>
                            <a:pt x="381593" y="426620"/>
                          </a:moveTo>
                          <a:cubicBezTo>
                            <a:pt x="376813" y="455507"/>
                            <a:pt x="359772" y="473518"/>
                            <a:pt x="330400" y="473449"/>
                          </a:cubicBezTo>
                          <a:cubicBezTo>
                            <a:pt x="299712" y="473310"/>
                            <a:pt x="290430" y="452112"/>
                            <a:pt x="291746" y="424403"/>
                          </a:cubicBezTo>
                          <a:cubicBezTo>
                            <a:pt x="295140" y="355616"/>
                            <a:pt x="290499" y="274289"/>
                            <a:pt x="279554" y="206749"/>
                          </a:cubicBezTo>
                          <a:cubicBezTo>
                            <a:pt x="267847" y="134220"/>
                            <a:pt x="248866" y="120504"/>
                            <a:pt x="172666" y="105541"/>
                          </a:cubicBezTo>
                          <a:cubicBezTo>
                            <a:pt x="124660" y="96120"/>
                            <a:pt x="76239" y="94873"/>
                            <a:pt x="20682" y="67233"/>
                          </a:cubicBezTo>
                          <a:cubicBezTo>
                            <a:pt x="9668" y="55595"/>
                            <a:pt x="-5850" y="44996"/>
                            <a:pt x="2255" y="27471"/>
                          </a:cubicBezTo>
                          <a:cubicBezTo>
                            <a:pt x="9875" y="10845"/>
                            <a:pt x="24769" y="-1278"/>
                            <a:pt x="45759" y="108"/>
                          </a:cubicBezTo>
                          <a:cubicBezTo>
                            <a:pt x="170450" y="11469"/>
                            <a:pt x="268401" y="14655"/>
                            <a:pt x="354923" y="79841"/>
                          </a:cubicBezTo>
                          <a:cubicBezTo>
                            <a:pt x="418030" y="124937"/>
                            <a:pt x="390737" y="370925"/>
                            <a:pt x="381593" y="426620"/>
                          </a:cubicBezTo>
                          <a:lnTo>
                            <a:pt x="381593" y="426620"/>
                          </a:lnTo>
                          <a:close/>
                        </a:path>
                      </a:pathLst>
                    </a:custGeom>
                    <a:solidFill>
                      <a:srgbClr val="D02728"/>
                    </a:solidFill>
                    <a:ln w="69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363B1DA2-532E-4C79-A8AE-80B7BABE6815}"/>
                        </a:ext>
                      </a:extLst>
                    </p:cNvPr>
                    <p:cNvSpPr/>
                    <p:nvPr/>
                  </p:nvSpPr>
                  <p:spPr>
                    <a:xfrm>
                      <a:off x="6160765" y="3363240"/>
                      <a:ext cx="721239" cy="469842"/>
                    </a:xfrm>
                    <a:custGeom>
                      <a:avLst/>
                      <a:gdLst>
                        <a:gd name="connsiteX0" fmla="*/ 893341 w 1161426"/>
                        <a:gd name="connsiteY0" fmla="*/ 16348 h 756596"/>
                        <a:gd name="connsiteX1" fmla="*/ 705335 w 1161426"/>
                        <a:gd name="connsiteY1" fmla="*/ 52231 h 756596"/>
                        <a:gd name="connsiteX2" fmla="*/ 386542 w 1161426"/>
                        <a:gd name="connsiteY2" fmla="*/ 179693 h 756596"/>
                        <a:gd name="connsiteX3" fmla="*/ 143187 w 1161426"/>
                        <a:gd name="connsiteY3" fmla="*/ 389936 h 756596"/>
                        <a:gd name="connsiteX4" fmla="*/ 0 w 1161426"/>
                        <a:gd name="connsiteY4" fmla="*/ 756597 h 756596"/>
                        <a:gd name="connsiteX5" fmla="*/ 327591 w 1161426"/>
                        <a:gd name="connsiteY5" fmla="*/ 473548 h 756596"/>
                        <a:gd name="connsiteX6" fmla="*/ 343662 w 1161426"/>
                        <a:gd name="connsiteY6" fmla="*/ 354400 h 756596"/>
                        <a:gd name="connsiteX7" fmla="*/ 570669 w 1161426"/>
                        <a:gd name="connsiteY7" fmla="*/ 192924 h 756596"/>
                        <a:gd name="connsiteX8" fmla="*/ 930887 w 1161426"/>
                        <a:gd name="connsiteY8" fmla="*/ 47175 h 756596"/>
                        <a:gd name="connsiteX9" fmla="*/ 1161427 w 1161426"/>
                        <a:gd name="connsiteY9" fmla="*/ 0 h 756596"/>
                        <a:gd name="connsiteX10" fmla="*/ 893341 w 1161426"/>
                        <a:gd name="connsiteY10" fmla="*/ 16348 h 756596"/>
                        <a:gd name="connsiteX11" fmla="*/ 893341 w 1161426"/>
                        <a:gd name="connsiteY11" fmla="*/ 16348 h 756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1426" h="756596">
                          <a:moveTo>
                            <a:pt x="893341" y="16348"/>
                          </a:moveTo>
                          <a:cubicBezTo>
                            <a:pt x="836260" y="25077"/>
                            <a:pt x="760753" y="36714"/>
                            <a:pt x="705335" y="52231"/>
                          </a:cubicBezTo>
                          <a:cubicBezTo>
                            <a:pt x="640842" y="73221"/>
                            <a:pt x="426027" y="154478"/>
                            <a:pt x="386542" y="179693"/>
                          </a:cubicBezTo>
                          <a:cubicBezTo>
                            <a:pt x="290183" y="221118"/>
                            <a:pt x="186759" y="332578"/>
                            <a:pt x="143187" y="389936"/>
                          </a:cubicBezTo>
                          <a:cubicBezTo>
                            <a:pt x="80633" y="492529"/>
                            <a:pt x="52647" y="579259"/>
                            <a:pt x="0" y="756597"/>
                          </a:cubicBezTo>
                          <a:cubicBezTo>
                            <a:pt x="71074" y="634746"/>
                            <a:pt x="215854" y="517467"/>
                            <a:pt x="327591" y="473548"/>
                          </a:cubicBezTo>
                          <a:cubicBezTo>
                            <a:pt x="271757" y="462811"/>
                            <a:pt x="298565" y="402544"/>
                            <a:pt x="343662" y="354400"/>
                          </a:cubicBezTo>
                          <a:cubicBezTo>
                            <a:pt x="401158" y="292885"/>
                            <a:pt x="494192" y="229847"/>
                            <a:pt x="570669" y="192924"/>
                          </a:cubicBezTo>
                          <a:cubicBezTo>
                            <a:pt x="699793" y="130648"/>
                            <a:pt x="768719" y="98922"/>
                            <a:pt x="930887" y="47175"/>
                          </a:cubicBezTo>
                          <a:cubicBezTo>
                            <a:pt x="960882" y="39001"/>
                            <a:pt x="1149789" y="5195"/>
                            <a:pt x="1161427" y="0"/>
                          </a:cubicBezTo>
                          <a:cubicBezTo>
                            <a:pt x="1118339" y="69"/>
                            <a:pt x="929848" y="37130"/>
                            <a:pt x="893341" y="16348"/>
                          </a:cubicBezTo>
                          <a:lnTo>
                            <a:pt x="893341" y="16348"/>
                          </a:lnTo>
                          <a:close/>
                        </a:path>
                      </a:pathLst>
                    </a:custGeom>
                    <a:solidFill>
                      <a:srgbClr val="CD6088"/>
                    </a:solidFill>
                    <a:ln w="69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510AF119-4CA4-41EF-A8BE-290C7F0E5EEB}"/>
                        </a:ext>
                      </a:extLst>
                    </p:cNvPr>
                    <p:cNvSpPr/>
                    <p:nvPr/>
                  </p:nvSpPr>
                  <p:spPr>
                    <a:xfrm>
                      <a:off x="7578730" y="2279402"/>
                      <a:ext cx="479138" cy="144540"/>
                    </a:xfrm>
                    <a:custGeom>
                      <a:avLst/>
                      <a:gdLst>
                        <a:gd name="connsiteX0" fmla="*/ 626977 w 771566"/>
                        <a:gd name="connsiteY0" fmla="*/ 35745 h 232756"/>
                        <a:gd name="connsiteX1" fmla="*/ 653231 w 771566"/>
                        <a:gd name="connsiteY1" fmla="*/ 0 h 232756"/>
                        <a:gd name="connsiteX2" fmla="*/ 682464 w 771566"/>
                        <a:gd name="connsiteY2" fmla="*/ 30965 h 232756"/>
                        <a:gd name="connsiteX3" fmla="*/ 764345 w 771566"/>
                        <a:gd name="connsiteY3" fmla="*/ 119357 h 232756"/>
                        <a:gd name="connsiteX4" fmla="*/ 722850 w 771566"/>
                        <a:gd name="connsiteY4" fmla="*/ 162167 h 232756"/>
                        <a:gd name="connsiteX5" fmla="*/ 7817 w 771566"/>
                        <a:gd name="connsiteY5" fmla="*/ 232756 h 232756"/>
                        <a:gd name="connsiteX6" fmla="*/ 959 w 771566"/>
                        <a:gd name="connsiteY6" fmla="*/ 140416 h 232756"/>
                        <a:gd name="connsiteX7" fmla="*/ 626977 w 771566"/>
                        <a:gd name="connsiteY7" fmla="*/ 35745 h 232756"/>
                        <a:gd name="connsiteX8" fmla="*/ 626977 w 771566"/>
                        <a:gd name="connsiteY8" fmla="*/ 35745 h 232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566" h="232756">
                          <a:moveTo>
                            <a:pt x="626977" y="35745"/>
                          </a:moveTo>
                          <a:cubicBezTo>
                            <a:pt x="638130" y="33944"/>
                            <a:pt x="645403" y="30618"/>
                            <a:pt x="653231" y="0"/>
                          </a:cubicBezTo>
                          <a:cubicBezTo>
                            <a:pt x="662098" y="10945"/>
                            <a:pt x="670064" y="20297"/>
                            <a:pt x="682464" y="30965"/>
                          </a:cubicBezTo>
                          <a:cubicBezTo>
                            <a:pt x="715508" y="59090"/>
                            <a:pt x="747650" y="87214"/>
                            <a:pt x="764345" y="119357"/>
                          </a:cubicBezTo>
                          <a:cubicBezTo>
                            <a:pt x="781594" y="152538"/>
                            <a:pt x="768016" y="159119"/>
                            <a:pt x="722850" y="162167"/>
                          </a:cubicBezTo>
                          <a:cubicBezTo>
                            <a:pt x="516764" y="175883"/>
                            <a:pt x="31785" y="229500"/>
                            <a:pt x="7817" y="232756"/>
                          </a:cubicBezTo>
                          <a:cubicBezTo>
                            <a:pt x="474" y="208372"/>
                            <a:pt x="-1396" y="160297"/>
                            <a:pt x="959" y="140416"/>
                          </a:cubicBezTo>
                          <a:cubicBezTo>
                            <a:pt x="68985" y="126215"/>
                            <a:pt x="493627" y="57427"/>
                            <a:pt x="626977" y="35745"/>
                          </a:cubicBezTo>
                          <a:lnTo>
                            <a:pt x="626977" y="35745"/>
                          </a:lnTo>
                          <a:close/>
                        </a:path>
                      </a:pathLst>
                    </a:custGeom>
                    <a:solidFill>
                      <a:srgbClr val="F04B49"/>
                    </a:solidFill>
                    <a:ln w="69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0A0522A-ECFC-4639-AB10-825FD9C34059}"/>
                        </a:ext>
                      </a:extLst>
                    </p:cNvPr>
                    <p:cNvSpPr/>
                    <p:nvPr/>
                  </p:nvSpPr>
                  <p:spPr>
                    <a:xfrm>
                      <a:off x="8964504" y="4591788"/>
                      <a:ext cx="202399" cy="28742"/>
                    </a:xfrm>
                    <a:custGeom>
                      <a:avLst/>
                      <a:gdLst>
                        <a:gd name="connsiteX0" fmla="*/ 0 w 325928"/>
                        <a:gd name="connsiteY0" fmla="*/ 38934 h 46284"/>
                        <a:gd name="connsiteX1" fmla="*/ 42187 w 325928"/>
                        <a:gd name="connsiteY1" fmla="*/ 30274 h 46284"/>
                        <a:gd name="connsiteX2" fmla="*/ 301128 w 325928"/>
                        <a:gd name="connsiteY2" fmla="*/ 1526 h 46284"/>
                        <a:gd name="connsiteX3" fmla="*/ 325928 w 325928"/>
                        <a:gd name="connsiteY3" fmla="*/ 8315 h 46284"/>
                        <a:gd name="connsiteX4" fmla="*/ 172558 w 325928"/>
                        <a:gd name="connsiteY4" fmla="*/ 41704 h 46284"/>
                        <a:gd name="connsiteX5" fmla="*/ 39486 w 325928"/>
                        <a:gd name="connsiteY5" fmla="*/ 41774 h 46284"/>
                        <a:gd name="connsiteX6" fmla="*/ 0 w 325928"/>
                        <a:gd name="connsiteY6" fmla="*/ 38934 h 46284"/>
                        <a:gd name="connsiteX7" fmla="*/ 0 w 325928"/>
                        <a:gd name="connsiteY7" fmla="*/ 38934 h 46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5928" h="46284">
                          <a:moveTo>
                            <a:pt x="0" y="38934"/>
                          </a:moveTo>
                          <a:cubicBezTo>
                            <a:pt x="11915" y="27296"/>
                            <a:pt x="27640" y="30066"/>
                            <a:pt x="42187" y="30274"/>
                          </a:cubicBezTo>
                          <a:cubicBezTo>
                            <a:pt x="129956" y="31521"/>
                            <a:pt x="217655" y="32976"/>
                            <a:pt x="301128" y="1526"/>
                          </a:cubicBezTo>
                          <a:cubicBezTo>
                            <a:pt x="310688" y="-2076"/>
                            <a:pt x="319347" y="903"/>
                            <a:pt x="325928" y="8315"/>
                          </a:cubicBezTo>
                          <a:cubicBezTo>
                            <a:pt x="276467" y="25564"/>
                            <a:pt x="226591" y="41635"/>
                            <a:pt x="172558" y="41704"/>
                          </a:cubicBezTo>
                          <a:cubicBezTo>
                            <a:pt x="128155" y="47870"/>
                            <a:pt x="83889" y="47731"/>
                            <a:pt x="39486" y="41774"/>
                          </a:cubicBezTo>
                          <a:cubicBezTo>
                            <a:pt x="26324" y="40873"/>
                            <a:pt x="13162" y="39903"/>
                            <a:pt x="0" y="38934"/>
                          </a:cubicBezTo>
                          <a:lnTo>
                            <a:pt x="0" y="38934"/>
                          </a:lnTo>
                          <a:close/>
                        </a:path>
                      </a:pathLst>
                    </a:custGeom>
                    <a:solidFill>
                      <a:srgbClr val="91A0AF"/>
                    </a:solidFill>
                    <a:ln w="69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C3572AB-29AF-49BB-90B1-2966BEF6C013}"/>
                        </a:ext>
                      </a:extLst>
                    </p:cNvPr>
                    <p:cNvSpPr/>
                    <p:nvPr/>
                  </p:nvSpPr>
                  <p:spPr>
                    <a:xfrm>
                      <a:off x="8989110" y="4617729"/>
                      <a:ext cx="82638" cy="5507"/>
                    </a:xfrm>
                    <a:custGeom>
                      <a:avLst/>
                      <a:gdLst>
                        <a:gd name="connsiteX0" fmla="*/ 0 w 133073"/>
                        <a:gd name="connsiteY0" fmla="*/ 69 h 8868"/>
                        <a:gd name="connsiteX1" fmla="*/ 133073 w 133073"/>
                        <a:gd name="connsiteY1" fmla="*/ 0 h 8868"/>
                        <a:gd name="connsiteX2" fmla="*/ 0 w 133073"/>
                        <a:gd name="connsiteY2" fmla="*/ 69 h 8868"/>
                        <a:gd name="connsiteX3" fmla="*/ 0 w 133073"/>
                        <a:gd name="connsiteY3" fmla="*/ 69 h 8868"/>
                      </a:gdLst>
                      <a:ahLst/>
                      <a:cxnLst>
                        <a:cxn ang="0">
                          <a:pos x="connsiteX0" y="connsiteY0"/>
                        </a:cxn>
                        <a:cxn ang="0">
                          <a:pos x="connsiteX1" y="connsiteY1"/>
                        </a:cxn>
                        <a:cxn ang="0">
                          <a:pos x="connsiteX2" y="connsiteY2"/>
                        </a:cxn>
                        <a:cxn ang="0">
                          <a:pos x="connsiteX3" y="connsiteY3"/>
                        </a:cxn>
                      </a:cxnLst>
                      <a:rect l="l" t="t" r="r" b="b"/>
                      <a:pathLst>
                        <a:path w="133073" h="8868">
                          <a:moveTo>
                            <a:pt x="0" y="69"/>
                          </a:moveTo>
                          <a:cubicBezTo>
                            <a:pt x="44404" y="0"/>
                            <a:pt x="88669" y="0"/>
                            <a:pt x="133073" y="0"/>
                          </a:cubicBezTo>
                          <a:cubicBezTo>
                            <a:pt x="88669" y="11500"/>
                            <a:pt x="44265" y="12123"/>
                            <a:pt x="0" y="69"/>
                          </a:cubicBezTo>
                          <a:lnTo>
                            <a:pt x="0" y="69"/>
                          </a:lnTo>
                          <a:close/>
                        </a:path>
                      </a:pathLst>
                    </a:custGeom>
                    <a:solidFill>
                      <a:srgbClr val="8D9BAA"/>
                    </a:solidFill>
                    <a:ln w="69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26F4A5EE-6ED8-4DDC-BB9C-E1BCAE07FCE2}"/>
                        </a:ext>
                      </a:extLst>
                    </p:cNvPr>
                    <p:cNvSpPr/>
                    <p:nvPr/>
                  </p:nvSpPr>
                  <p:spPr>
                    <a:xfrm>
                      <a:off x="6851677" y="4514615"/>
                      <a:ext cx="48309" cy="44953"/>
                    </a:xfrm>
                    <a:custGeom>
                      <a:avLst/>
                      <a:gdLst>
                        <a:gd name="connsiteX0" fmla="*/ 0 w 77793"/>
                        <a:gd name="connsiteY0" fmla="*/ 72390 h 72389"/>
                        <a:gd name="connsiteX1" fmla="*/ 77793 w 77793"/>
                        <a:gd name="connsiteY1" fmla="*/ 0 h 72389"/>
                        <a:gd name="connsiteX2" fmla="*/ 0 w 77793"/>
                        <a:gd name="connsiteY2" fmla="*/ 72390 h 72389"/>
                        <a:gd name="connsiteX3" fmla="*/ 0 w 77793"/>
                        <a:gd name="connsiteY3" fmla="*/ 72390 h 72389"/>
                      </a:gdLst>
                      <a:ahLst/>
                      <a:cxnLst>
                        <a:cxn ang="0">
                          <a:pos x="connsiteX0" y="connsiteY0"/>
                        </a:cxn>
                        <a:cxn ang="0">
                          <a:pos x="connsiteX1" y="connsiteY1"/>
                        </a:cxn>
                        <a:cxn ang="0">
                          <a:pos x="connsiteX2" y="connsiteY2"/>
                        </a:cxn>
                        <a:cxn ang="0">
                          <a:pos x="connsiteX3" y="connsiteY3"/>
                        </a:cxn>
                      </a:cxnLst>
                      <a:rect l="l" t="t" r="r" b="b"/>
                      <a:pathLst>
                        <a:path w="77793" h="72389">
                          <a:moveTo>
                            <a:pt x="0" y="72390"/>
                          </a:moveTo>
                          <a:cubicBezTo>
                            <a:pt x="11014" y="34775"/>
                            <a:pt x="38238" y="11776"/>
                            <a:pt x="77793" y="0"/>
                          </a:cubicBezTo>
                          <a:cubicBezTo>
                            <a:pt x="56873" y="28610"/>
                            <a:pt x="30688" y="52578"/>
                            <a:pt x="0" y="72390"/>
                          </a:cubicBezTo>
                          <a:lnTo>
                            <a:pt x="0" y="72390"/>
                          </a:lnTo>
                          <a:close/>
                        </a:path>
                      </a:pathLst>
                    </a:custGeom>
                    <a:solidFill>
                      <a:srgbClr val="95A3B0"/>
                    </a:solidFill>
                    <a:ln w="69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765C964B-81E6-4777-B956-64D5C033C867}"/>
                        </a:ext>
                      </a:extLst>
                    </p:cNvPr>
                    <p:cNvSpPr/>
                    <p:nvPr/>
                  </p:nvSpPr>
                  <p:spPr>
                    <a:xfrm>
                      <a:off x="6977117" y="4391546"/>
                      <a:ext cx="97478" cy="6404"/>
                    </a:xfrm>
                    <a:custGeom>
                      <a:avLst/>
                      <a:gdLst>
                        <a:gd name="connsiteX0" fmla="*/ 0 w 156971"/>
                        <a:gd name="connsiteY0" fmla="*/ 10313 h 10313"/>
                        <a:gd name="connsiteX1" fmla="*/ 156972 w 156971"/>
                        <a:gd name="connsiteY1" fmla="*/ 10105 h 10313"/>
                        <a:gd name="connsiteX2" fmla="*/ 0 w 156971"/>
                        <a:gd name="connsiteY2" fmla="*/ 10313 h 10313"/>
                        <a:gd name="connsiteX3" fmla="*/ 0 w 156971"/>
                        <a:gd name="connsiteY3" fmla="*/ 10313 h 10313"/>
                      </a:gdLst>
                      <a:ahLst/>
                      <a:cxnLst>
                        <a:cxn ang="0">
                          <a:pos x="connsiteX0" y="connsiteY0"/>
                        </a:cxn>
                        <a:cxn ang="0">
                          <a:pos x="connsiteX1" y="connsiteY1"/>
                        </a:cxn>
                        <a:cxn ang="0">
                          <a:pos x="connsiteX2" y="connsiteY2"/>
                        </a:cxn>
                        <a:cxn ang="0">
                          <a:pos x="connsiteX3" y="connsiteY3"/>
                        </a:cxn>
                      </a:cxnLst>
                      <a:rect l="l" t="t" r="r" b="b"/>
                      <a:pathLst>
                        <a:path w="156971" h="10313">
                          <a:moveTo>
                            <a:pt x="0" y="10313"/>
                          </a:moveTo>
                          <a:cubicBezTo>
                            <a:pt x="52301" y="-3472"/>
                            <a:pt x="104602" y="-3334"/>
                            <a:pt x="156972" y="10105"/>
                          </a:cubicBezTo>
                          <a:cubicBezTo>
                            <a:pt x="104533" y="10175"/>
                            <a:pt x="52231" y="10244"/>
                            <a:pt x="0" y="10313"/>
                          </a:cubicBezTo>
                          <a:lnTo>
                            <a:pt x="0" y="10313"/>
                          </a:lnTo>
                          <a:close/>
                        </a:path>
                      </a:pathLst>
                    </a:custGeom>
                    <a:solidFill>
                      <a:srgbClr val="BBD8E9"/>
                    </a:solidFill>
                    <a:ln w="69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6AEBB369-AA49-487C-8323-6F81196BB22B}"/>
                        </a:ext>
                      </a:extLst>
                    </p:cNvPr>
                    <p:cNvSpPr/>
                    <p:nvPr/>
                  </p:nvSpPr>
                  <p:spPr>
                    <a:xfrm>
                      <a:off x="7915253" y="2470248"/>
                      <a:ext cx="236512" cy="77973"/>
                    </a:xfrm>
                    <a:custGeom>
                      <a:avLst/>
                      <a:gdLst>
                        <a:gd name="connsiteX0" fmla="*/ 0 w 380861"/>
                        <a:gd name="connsiteY0" fmla="*/ 92795 h 125561"/>
                        <a:gd name="connsiteX1" fmla="*/ 253469 w 380861"/>
                        <a:gd name="connsiteY1" fmla="*/ 3641 h 125561"/>
                        <a:gd name="connsiteX2" fmla="*/ 292400 w 380861"/>
                        <a:gd name="connsiteY2" fmla="*/ 7590 h 125561"/>
                        <a:gd name="connsiteX3" fmla="*/ 380862 w 380861"/>
                        <a:gd name="connsiteY3" fmla="*/ 125561 h 125561"/>
                        <a:gd name="connsiteX4" fmla="*/ 319001 w 380861"/>
                        <a:gd name="connsiteY4" fmla="*/ 90856 h 125561"/>
                        <a:gd name="connsiteX5" fmla="*/ 0 w 380861"/>
                        <a:gd name="connsiteY5" fmla="*/ 92795 h 125561"/>
                        <a:gd name="connsiteX6" fmla="*/ 0 w 380861"/>
                        <a:gd name="connsiteY6" fmla="*/ 92795 h 125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0861" h="125561">
                          <a:moveTo>
                            <a:pt x="0" y="92795"/>
                          </a:moveTo>
                          <a:cubicBezTo>
                            <a:pt x="103009" y="63493"/>
                            <a:pt x="148452" y="42572"/>
                            <a:pt x="253469" y="3641"/>
                          </a:cubicBezTo>
                          <a:cubicBezTo>
                            <a:pt x="263999" y="-307"/>
                            <a:pt x="288452" y="-3425"/>
                            <a:pt x="292400" y="7590"/>
                          </a:cubicBezTo>
                          <a:cubicBezTo>
                            <a:pt x="306186" y="30935"/>
                            <a:pt x="316092" y="59960"/>
                            <a:pt x="380862" y="125561"/>
                          </a:cubicBezTo>
                          <a:cubicBezTo>
                            <a:pt x="365345" y="118980"/>
                            <a:pt x="340060" y="103186"/>
                            <a:pt x="319001" y="90856"/>
                          </a:cubicBezTo>
                          <a:cubicBezTo>
                            <a:pt x="212252" y="67580"/>
                            <a:pt x="191886" y="88916"/>
                            <a:pt x="0" y="92795"/>
                          </a:cubicBezTo>
                          <a:lnTo>
                            <a:pt x="0" y="92795"/>
                          </a:lnTo>
                          <a:close/>
                        </a:path>
                      </a:pathLst>
                    </a:custGeom>
                    <a:solidFill>
                      <a:srgbClr val="EE4A49"/>
                    </a:solidFill>
                    <a:ln w="69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415A9999-F2C2-48C3-BEC5-5798A4004319}"/>
                        </a:ext>
                      </a:extLst>
                    </p:cNvPr>
                    <p:cNvSpPr/>
                    <p:nvPr/>
                  </p:nvSpPr>
                  <p:spPr>
                    <a:xfrm>
                      <a:off x="6762267" y="3706608"/>
                      <a:ext cx="269682" cy="359284"/>
                    </a:xfrm>
                    <a:custGeom>
                      <a:avLst/>
                      <a:gdLst>
                        <a:gd name="connsiteX0" fmla="*/ 43326 w 434275"/>
                        <a:gd name="connsiteY0" fmla="*/ 0 h 578563"/>
                        <a:gd name="connsiteX1" fmla="*/ 290838 w 434275"/>
                        <a:gd name="connsiteY1" fmla="*/ 158150 h 578563"/>
                        <a:gd name="connsiteX2" fmla="*/ 432570 w 434275"/>
                        <a:gd name="connsiteY2" fmla="*/ 523494 h 578563"/>
                        <a:gd name="connsiteX3" fmla="*/ 390452 w 434275"/>
                        <a:gd name="connsiteY3" fmla="*/ 577942 h 578563"/>
                        <a:gd name="connsiteX4" fmla="*/ 345424 w 434275"/>
                        <a:gd name="connsiteY4" fmla="*/ 539427 h 578563"/>
                        <a:gd name="connsiteX5" fmla="*/ 68611 w 434275"/>
                        <a:gd name="connsiteY5" fmla="*/ 130579 h 578563"/>
                        <a:gd name="connsiteX6" fmla="*/ 1139 w 434275"/>
                        <a:gd name="connsiteY6" fmla="*/ 59782 h 578563"/>
                        <a:gd name="connsiteX7" fmla="*/ 43326 w 434275"/>
                        <a:gd name="connsiteY7" fmla="*/ 0 h 578563"/>
                        <a:gd name="connsiteX8" fmla="*/ 43326 w 434275"/>
                        <a:gd name="connsiteY8" fmla="*/ 0 h 578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275" h="578563">
                          <a:moveTo>
                            <a:pt x="43326" y="0"/>
                          </a:moveTo>
                          <a:cubicBezTo>
                            <a:pt x="160328" y="13093"/>
                            <a:pt x="233618" y="75092"/>
                            <a:pt x="290838" y="158150"/>
                          </a:cubicBezTo>
                          <a:cubicBezTo>
                            <a:pt x="368146" y="270233"/>
                            <a:pt x="403406" y="395894"/>
                            <a:pt x="432570" y="523494"/>
                          </a:cubicBezTo>
                          <a:cubicBezTo>
                            <a:pt x="439566" y="554113"/>
                            <a:pt x="424950" y="573578"/>
                            <a:pt x="390452" y="577942"/>
                          </a:cubicBezTo>
                          <a:cubicBezTo>
                            <a:pt x="359071" y="581891"/>
                            <a:pt x="349234" y="566790"/>
                            <a:pt x="345424" y="539427"/>
                          </a:cubicBezTo>
                          <a:cubicBezTo>
                            <a:pt x="321387" y="364721"/>
                            <a:pt x="230639" y="227214"/>
                            <a:pt x="68611" y="130579"/>
                          </a:cubicBezTo>
                          <a:cubicBezTo>
                            <a:pt x="38893" y="112914"/>
                            <a:pt x="6611" y="97259"/>
                            <a:pt x="1139" y="59782"/>
                          </a:cubicBezTo>
                          <a:cubicBezTo>
                            <a:pt x="-3779" y="25769"/>
                            <a:pt x="6681" y="2702"/>
                            <a:pt x="43326" y="0"/>
                          </a:cubicBezTo>
                          <a:lnTo>
                            <a:pt x="43326" y="0"/>
                          </a:lnTo>
                          <a:close/>
                        </a:path>
                      </a:pathLst>
                    </a:custGeom>
                    <a:solidFill>
                      <a:srgbClr val="F26C68"/>
                    </a:solidFill>
                    <a:ln w="69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EA0BA0E6-1D99-484F-8CE4-DAF05E87B890}"/>
                        </a:ext>
                      </a:extLst>
                    </p:cNvPr>
                    <p:cNvSpPr/>
                    <p:nvPr/>
                  </p:nvSpPr>
                  <p:spPr>
                    <a:xfrm>
                      <a:off x="9173573" y="3821509"/>
                      <a:ext cx="169145" cy="13980"/>
                    </a:xfrm>
                    <a:custGeom>
                      <a:avLst/>
                      <a:gdLst>
                        <a:gd name="connsiteX0" fmla="*/ 14268 w 272378"/>
                        <a:gd name="connsiteY0" fmla="*/ 22514 h 22513"/>
                        <a:gd name="connsiteX1" fmla="*/ 14961 w 272378"/>
                        <a:gd name="connsiteY1" fmla="*/ 11430 h 22513"/>
                        <a:gd name="connsiteX2" fmla="*/ 186619 w 272378"/>
                        <a:gd name="connsiteY2" fmla="*/ 10945 h 22513"/>
                        <a:gd name="connsiteX3" fmla="*/ 238088 w 272378"/>
                        <a:gd name="connsiteY3" fmla="*/ 0 h 22513"/>
                        <a:gd name="connsiteX4" fmla="*/ 272378 w 272378"/>
                        <a:gd name="connsiteY4" fmla="*/ 13647 h 22513"/>
                        <a:gd name="connsiteX5" fmla="*/ 271616 w 272378"/>
                        <a:gd name="connsiteY5" fmla="*/ 22514 h 22513"/>
                        <a:gd name="connsiteX6" fmla="*/ 14268 w 272378"/>
                        <a:gd name="connsiteY6" fmla="*/ 22514 h 22513"/>
                        <a:gd name="connsiteX7" fmla="*/ 14268 w 272378"/>
                        <a:gd name="connsiteY7" fmla="*/ 22514 h 22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378" h="22513">
                          <a:moveTo>
                            <a:pt x="14268" y="22514"/>
                          </a:moveTo>
                          <a:cubicBezTo>
                            <a:pt x="1245" y="18011"/>
                            <a:pt x="-10254" y="11915"/>
                            <a:pt x="14961" y="11430"/>
                          </a:cubicBezTo>
                          <a:cubicBezTo>
                            <a:pt x="72180" y="10391"/>
                            <a:pt x="129469" y="11499"/>
                            <a:pt x="186619" y="10945"/>
                          </a:cubicBezTo>
                          <a:cubicBezTo>
                            <a:pt x="204352" y="10737"/>
                            <a:pt x="224165" y="16348"/>
                            <a:pt x="238088" y="0"/>
                          </a:cubicBezTo>
                          <a:cubicBezTo>
                            <a:pt x="249518" y="4572"/>
                            <a:pt x="260948" y="9075"/>
                            <a:pt x="272378" y="13647"/>
                          </a:cubicBezTo>
                          <a:cubicBezTo>
                            <a:pt x="272101" y="16625"/>
                            <a:pt x="271893" y="19535"/>
                            <a:pt x="271616" y="22514"/>
                          </a:cubicBezTo>
                          <a:cubicBezTo>
                            <a:pt x="185857" y="22514"/>
                            <a:pt x="100028" y="22514"/>
                            <a:pt x="14268" y="22514"/>
                          </a:cubicBezTo>
                          <a:lnTo>
                            <a:pt x="14268" y="22514"/>
                          </a:lnTo>
                          <a:close/>
                        </a:path>
                      </a:pathLst>
                    </a:custGeom>
                    <a:solidFill>
                      <a:srgbClr val="EC2628"/>
                    </a:solidFill>
                    <a:ln w="69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65CA7674-17A8-4288-B5FF-D6631AEC0BBA}"/>
                        </a:ext>
                      </a:extLst>
                    </p:cNvPr>
                    <p:cNvSpPr/>
                    <p:nvPr/>
                  </p:nvSpPr>
                  <p:spPr>
                    <a:xfrm>
                      <a:off x="6888113" y="3177194"/>
                      <a:ext cx="517240" cy="87469"/>
                    </a:xfrm>
                    <a:custGeom>
                      <a:avLst/>
                      <a:gdLst>
                        <a:gd name="connsiteX0" fmla="*/ 0 w 832922"/>
                        <a:gd name="connsiteY0" fmla="*/ 263 h 140853"/>
                        <a:gd name="connsiteX1" fmla="*/ 684345 w 832922"/>
                        <a:gd name="connsiteY1" fmla="*/ 5459 h 140853"/>
                        <a:gd name="connsiteX2" fmla="*/ 760545 w 832922"/>
                        <a:gd name="connsiteY2" fmla="*/ 18205 h 140853"/>
                        <a:gd name="connsiteX3" fmla="*/ 800723 w 832922"/>
                        <a:gd name="connsiteY3" fmla="*/ 56166 h 140853"/>
                        <a:gd name="connsiteX4" fmla="*/ 830095 w 832922"/>
                        <a:gd name="connsiteY4" fmla="*/ 116919 h 140853"/>
                        <a:gd name="connsiteX5" fmla="*/ 763593 w 832922"/>
                        <a:gd name="connsiteY5" fmla="*/ 140125 h 140853"/>
                        <a:gd name="connsiteX6" fmla="*/ 195695 w 832922"/>
                        <a:gd name="connsiteY6" fmla="*/ 140748 h 140853"/>
                        <a:gd name="connsiteX7" fmla="*/ 0 w 832922"/>
                        <a:gd name="connsiteY7" fmla="*/ 263 h 140853"/>
                        <a:gd name="connsiteX8" fmla="*/ 0 w 832922"/>
                        <a:gd name="connsiteY8" fmla="*/ 263 h 14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2922" h="140853">
                          <a:moveTo>
                            <a:pt x="0" y="263"/>
                          </a:moveTo>
                          <a:cubicBezTo>
                            <a:pt x="28471" y="-1261"/>
                            <a:pt x="476319" y="4281"/>
                            <a:pt x="684345" y="5459"/>
                          </a:cubicBezTo>
                          <a:cubicBezTo>
                            <a:pt x="711916" y="5597"/>
                            <a:pt x="745652" y="4627"/>
                            <a:pt x="760545" y="18205"/>
                          </a:cubicBezTo>
                          <a:cubicBezTo>
                            <a:pt x="773430" y="27903"/>
                            <a:pt x="788878" y="45429"/>
                            <a:pt x="800723" y="56166"/>
                          </a:cubicBezTo>
                          <a:cubicBezTo>
                            <a:pt x="821505" y="75147"/>
                            <a:pt x="840209" y="90526"/>
                            <a:pt x="830095" y="116919"/>
                          </a:cubicBezTo>
                          <a:cubicBezTo>
                            <a:pt x="819150" y="145598"/>
                            <a:pt x="785483" y="139986"/>
                            <a:pt x="763593" y="140125"/>
                          </a:cubicBezTo>
                          <a:cubicBezTo>
                            <a:pt x="574340" y="141233"/>
                            <a:pt x="385018" y="140748"/>
                            <a:pt x="195695" y="140748"/>
                          </a:cubicBezTo>
                          <a:cubicBezTo>
                            <a:pt x="71489" y="140679"/>
                            <a:pt x="41494" y="109506"/>
                            <a:pt x="0" y="263"/>
                          </a:cubicBezTo>
                          <a:lnTo>
                            <a:pt x="0" y="263"/>
                          </a:lnTo>
                          <a:close/>
                        </a:path>
                      </a:pathLst>
                    </a:custGeom>
                    <a:solidFill>
                      <a:srgbClr val="993835"/>
                    </a:solidFill>
                    <a:ln w="69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0DDB6245-5041-4F12-9835-1B598B902FA1}"/>
                        </a:ext>
                      </a:extLst>
                    </p:cNvPr>
                    <p:cNvSpPr/>
                    <p:nvPr/>
                  </p:nvSpPr>
                  <p:spPr>
                    <a:xfrm>
                      <a:off x="8412798" y="2168076"/>
                      <a:ext cx="40609" cy="6404"/>
                    </a:xfrm>
                    <a:custGeom>
                      <a:avLst/>
                      <a:gdLst>
                        <a:gd name="connsiteX0" fmla="*/ 65393 w 65393"/>
                        <a:gd name="connsiteY0" fmla="*/ 10313 h 10313"/>
                        <a:gd name="connsiteX1" fmla="*/ 0 w 65393"/>
                        <a:gd name="connsiteY1" fmla="*/ 10313 h 10313"/>
                        <a:gd name="connsiteX2" fmla="*/ 65393 w 65393"/>
                        <a:gd name="connsiteY2" fmla="*/ 10313 h 10313"/>
                        <a:gd name="connsiteX3" fmla="*/ 65393 w 65393"/>
                        <a:gd name="connsiteY3" fmla="*/ 10313 h 10313"/>
                        <a:gd name="connsiteX4" fmla="*/ 65393 w 65393"/>
                        <a:gd name="connsiteY4" fmla="*/ 10313 h 10313"/>
                        <a:gd name="connsiteX5" fmla="*/ 65393 w 65393"/>
                        <a:gd name="connsiteY5" fmla="*/ 10313 h 10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393" h="10313">
                          <a:moveTo>
                            <a:pt x="65393" y="10313"/>
                          </a:moveTo>
                          <a:cubicBezTo>
                            <a:pt x="43572" y="10313"/>
                            <a:pt x="21821" y="10313"/>
                            <a:pt x="0" y="10313"/>
                          </a:cubicBezTo>
                          <a:cubicBezTo>
                            <a:pt x="22237" y="2070"/>
                            <a:pt x="44473" y="-8044"/>
                            <a:pt x="65393" y="10313"/>
                          </a:cubicBezTo>
                          <a:lnTo>
                            <a:pt x="65393" y="10313"/>
                          </a:lnTo>
                          <a:lnTo>
                            <a:pt x="65393" y="10313"/>
                          </a:lnTo>
                          <a:lnTo>
                            <a:pt x="65393" y="10313"/>
                          </a:lnTo>
                          <a:close/>
                        </a:path>
                      </a:pathLst>
                    </a:custGeom>
                    <a:solidFill>
                      <a:srgbClr val="889DAE"/>
                    </a:solidFill>
                    <a:ln w="69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14FF7DFB-9940-4AA6-BD21-35F3F37C4E8F}"/>
                        </a:ext>
                      </a:extLst>
                    </p:cNvPr>
                    <p:cNvSpPr/>
                    <p:nvPr/>
                  </p:nvSpPr>
                  <p:spPr>
                    <a:xfrm>
                      <a:off x="8322375" y="2171383"/>
                      <a:ext cx="191430" cy="185573"/>
                    </a:xfrm>
                    <a:custGeom>
                      <a:avLst/>
                      <a:gdLst>
                        <a:gd name="connsiteX0" fmla="*/ 198813 w 308263"/>
                        <a:gd name="connsiteY0" fmla="*/ 294478 h 298832"/>
                        <a:gd name="connsiteX1" fmla="*/ 308264 w 308263"/>
                        <a:gd name="connsiteY1" fmla="*/ 224721 h 298832"/>
                        <a:gd name="connsiteX2" fmla="*/ 308264 w 308263"/>
                        <a:gd name="connsiteY2" fmla="*/ 223543 h 298832"/>
                        <a:gd name="connsiteX3" fmla="*/ 154132 w 308263"/>
                        <a:gd name="connsiteY3" fmla="*/ 0 h 298832"/>
                        <a:gd name="connsiteX4" fmla="*/ 0 w 308263"/>
                        <a:gd name="connsiteY4" fmla="*/ 223543 h 298832"/>
                        <a:gd name="connsiteX5" fmla="*/ 208 w 308263"/>
                        <a:gd name="connsiteY5" fmla="*/ 235804 h 298832"/>
                        <a:gd name="connsiteX6" fmla="*/ 123098 w 308263"/>
                        <a:gd name="connsiteY6" fmla="*/ 272658 h 298832"/>
                        <a:gd name="connsiteX7" fmla="*/ 198813 w 308263"/>
                        <a:gd name="connsiteY7" fmla="*/ 294478 h 298832"/>
                        <a:gd name="connsiteX8" fmla="*/ 198813 w 308263"/>
                        <a:gd name="connsiteY8" fmla="*/ 294478 h 298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63" h="298832">
                          <a:moveTo>
                            <a:pt x="198813" y="294478"/>
                          </a:moveTo>
                          <a:cubicBezTo>
                            <a:pt x="251737" y="311589"/>
                            <a:pt x="308125" y="276190"/>
                            <a:pt x="308264" y="224721"/>
                          </a:cubicBezTo>
                          <a:cubicBezTo>
                            <a:pt x="308264" y="224305"/>
                            <a:pt x="308264" y="223959"/>
                            <a:pt x="308264" y="223543"/>
                          </a:cubicBezTo>
                          <a:cubicBezTo>
                            <a:pt x="308264" y="100030"/>
                            <a:pt x="239268" y="0"/>
                            <a:pt x="154132" y="0"/>
                          </a:cubicBezTo>
                          <a:cubicBezTo>
                            <a:pt x="68996" y="0"/>
                            <a:pt x="0" y="100099"/>
                            <a:pt x="0" y="223543"/>
                          </a:cubicBezTo>
                          <a:cubicBezTo>
                            <a:pt x="0" y="227630"/>
                            <a:pt x="69" y="231786"/>
                            <a:pt x="208" y="235804"/>
                          </a:cubicBezTo>
                          <a:cubicBezTo>
                            <a:pt x="2355" y="293647"/>
                            <a:pt x="55418" y="262474"/>
                            <a:pt x="123098" y="272658"/>
                          </a:cubicBezTo>
                          <a:cubicBezTo>
                            <a:pt x="133696" y="274389"/>
                            <a:pt x="165285" y="283603"/>
                            <a:pt x="198813" y="294478"/>
                          </a:cubicBezTo>
                          <a:lnTo>
                            <a:pt x="198813" y="294478"/>
                          </a:lnTo>
                          <a:close/>
                        </a:path>
                      </a:pathLst>
                    </a:custGeom>
                    <a:solidFill>
                      <a:srgbClr val="FEFFFF"/>
                    </a:solidFill>
                    <a:ln w="69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8D8393DB-AFCE-4903-8C24-F3B30CF160A2}"/>
                        </a:ext>
                      </a:extLst>
                    </p:cNvPr>
                    <p:cNvSpPr/>
                    <p:nvPr/>
                  </p:nvSpPr>
                  <p:spPr>
                    <a:xfrm>
                      <a:off x="8596787" y="2972258"/>
                      <a:ext cx="404670" cy="767430"/>
                    </a:xfrm>
                    <a:custGeom>
                      <a:avLst/>
                      <a:gdLst>
                        <a:gd name="connsiteX0" fmla="*/ 0 w 651648"/>
                        <a:gd name="connsiteY0" fmla="*/ 254562 h 1235809"/>
                        <a:gd name="connsiteX1" fmla="*/ 292470 w 651648"/>
                        <a:gd name="connsiteY1" fmla="*/ 30880 h 1235809"/>
                        <a:gd name="connsiteX2" fmla="*/ 628997 w 651648"/>
                        <a:gd name="connsiteY2" fmla="*/ 896720 h 1235809"/>
                        <a:gd name="connsiteX3" fmla="*/ 651649 w 651648"/>
                        <a:gd name="connsiteY3" fmla="*/ 1046696 h 1235809"/>
                        <a:gd name="connsiteX4" fmla="*/ 55834 w 651648"/>
                        <a:gd name="connsiteY4" fmla="*/ 1235810 h 1235809"/>
                        <a:gd name="connsiteX5" fmla="*/ 0 w 651648"/>
                        <a:gd name="connsiteY5" fmla="*/ 254562 h 1235809"/>
                        <a:gd name="connsiteX6" fmla="*/ 0 w 651648"/>
                        <a:gd name="connsiteY6" fmla="*/ 254562 h 1235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1648" h="1235809">
                          <a:moveTo>
                            <a:pt x="0" y="254562"/>
                          </a:moveTo>
                          <a:cubicBezTo>
                            <a:pt x="-346" y="-41718"/>
                            <a:pt x="263929" y="-20936"/>
                            <a:pt x="292470" y="30880"/>
                          </a:cubicBezTo>
                          <a:cubicBezTo>
                            <a:pt x="456022" y="302706"/>
                            <a:pt x="572193" y="590049"/>
                            <a:pt x="628997" y="896720"/>
                          </a:cubicBezTo>
                          <a:cubicBezTo>
                            <a:pt x="638695" y="949021"/>
                            <a:pt x="642921" y="994187"/>
                            <a:pt x="651649" y="1046696"/>
                          </a:cubicBezTo>
                          <a:cubicBezTo>
                            <a:pt x="535063" y="1044132"/>
                            <a:pt x="286235" y="1052168"/>
                            <a:pt x="55834" y="1235810"/>
                          </a:cubicBezTo>
                          <a:cubicBezTo>
                            <a:pt x="69550" y="1176928"/>
                            <a:pt x="208" y="400381"/>
                            <a:pt x="0" y="254562"/>
                          </a:cubicBezTo>
                          <a:lnTo>
                            <a:pt x="0" y="254562"/>
                          </a:lnTo>
                          <a:close/>
                        </a:path>
                      </a:pathLst>
                    </a:custGeom>
                    <a:solidFill>
                      <a:srgbClr val="F04D4F"/>
                    </a:solidFill>
                    <a:ln w="69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489102B8-D85F-4B6B-811F-9B658B6E166A}"/>
                        </a:ext>
                      </a:extLst>
                    </p:cNvPr>
                    <p:cNvSpPr/>
                    <p:nvPr/>
                  </p:nvSpPr>
                  <p:spPr>
                    <a:xfrm>
                      <a:off x="9220161" y="3669613"/>
                      <a:ext cx="258322" cy="160801"/>
                    </a:xfrm>
                    <a:custGeom>
                      <a:avLst/>
                      <a:gdLst>
                        <a:gd name="connsiteX0" fmla="*/ 93726 w 415982"/>
                        <a:gd name="connsiteY0" fmla="*/ 258941 h 258941"/>
                        <a:gd name="connsiteX1" fmla="*/ 0 w 415982"/>
                        <a:gd name="connsiteY1" fmla="*/ 121435 h 258941"/>
                        <a:gd name="connsiteX2" fmla="*/ 37199 w 415982"/>
                        <a:gd name="connsiteY2" fmla="*/ 0 h 258941"/>
                        <a:gd name="connsiteX3" fmla="*/ 415983 w 415982"/>
                        <a:gd name="connsiteY3" fmla="*/ 255755 h 258941"/>
                        <a:gd name="connsiteX4" fmla="*/ 93726 w 415982"/>
                        <a:gd name="connsiteY4" fmla="*/ 258941 h 258941"/>
                        <a:gd name="connsiteX5" fmla="*/ 93726 w 415982"/>
                        <a:gd name="connsiteY5" fmla="*/ 258941 h 25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5982" h="258941">
                          <a:moveTo>
                            <a:pt x="93726" y="258941"/>
                          </a:moveTo>
                          <a:cubicBezTo>
                            <a:pt x="54864" y="240584"/>
                            <a:pt x="0" y="211905"/>
                            <a:pt x="0" y="121435"/>
                          </a:cubicBezTo>
                          <a:cubicBezTo>
                            <a:pt x="6235" y="95250"/>
                            <a:pt x="29510" y="6304"/>
                            <a:pt x="37199" y="0"/>
                          </a:cubicBezTo>
                          <a:cubicBezTo>
                            <a:pt x="197289" y="59297"/>
                            <a:pt x="314706" y="155586"/>
                            <a:pt x="415983" y="255755"/>
                          </a:cubicBezTo>
                          <a:cubicBezTo>
                            <a:pt x="346087" y="257833"/>
                            <a:pt x="143395" y="257348"/>
                            <a:pt x="93726" y="258941"/>
                          </a:cubicBezTo>
                          <a:lnTo>
                            <a:pt x="93726" y="258941"/>
                          </a:lnTo>
                          <a:close/>
                        </a:path>
                      </a:pathLst>
                    </a:custGeom>
                    <a:solidFill>
                      <a:srgbClr val="F37765"/>
                    </a:solidFill>
                    <a:ln w="69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29BD50D-2D45-4C6B-BBF1-77AD9D58A6BC}"/>
                        </a:ext>
                      </a:extLst>
                    </p:cNvPr>
                    <p:cNvSpPr/>
                    <p:nvPr/>
                  </p:nvSpPr>
                  <p:spPr>
                    <a:xfrm>
                      <a:off x="8439997" y="3826886"/>
                      <a:ext cx="1115789" cy="552248"/>
                    </a:xfrm>
                    <a:custGeom>
                      <a:avLst/>
                      <a:gdLst>
                        <a:gd name="connsiteX0" fmla="*/ 293212 w 1796779"/>
                        <a:gd name="connsiteY0" fmla="*/ 828156 h 889296"/>
                        <a:gd name="connsiteX1" fmla="*/ 82900 w 1796779"/>
                        <a:gd name="connsiteY1" fmla="*/ 888284 h 889296"/>
                        <a:gd name="connsiteX2" fmla="*/ 119 w 1796779"/>
                        <a:gd name="connsiteY2" fmla="*/ 828156 h 889296"/>
                        <a:gd name="connsiteX3" fmla="*/ 36002 w 1796779"/>
                        <a:gd name="connsiteY3" fmla="*/ 768581 h 889296"/>
                        <a:gd name="connsiteX4" fmla="*/ 527215 w 1796779"/>
                        <a:gd name="connsiteY4" fmla="*/ 494400 h 889296"/>
                        <a:gd name="connsiteX5" fmla="*/ 761842 w 1796779"/>
                        <a:gd name="connsiteY5" fmla="*/ 238091 h 889296"/>
                        <a:gd name="connsiteX6" fmla="*/ 1221189 w 1796779"/>
                        <a:gd name="connsiteY6" fmla="*/ 10737 h 889296"/>
                        <a:gd name="connsiteX7" fmla="*/ 1583971 w 1796779"/>
                        <a:gd name="connsiteY7" fmla="*/ 138 h 889296"/>
                        <a:gd name="connsiteX8" fmla="*/ 1796777 w 1796779"/>
                        <a:gd name="connsiteY8" fmla="*/ 75785 h 889296"/>
                        <a:gd name="connsiteX9" fmla="*/ 1678528 w 1796779"/>
                        <a:gd name="connsiteY9" fmla="*/ 137853 h 889296"/>
                        <a:gd name="connsiteX10" fmla="*/ 1343110 w 1796779"/>
                        <a:gd name="connsiteY10" fmla="*/ 137853 h 889296"/>
                        <a:gd name="connsiteX11" fmla="*/ 1080566 w 1796779"/>
                        <a:gd name="connsiteY11" fmla="*/ 199852 h 889296"/>
                        <a:gd name="connsiteX12" fmla="*/ 837557 w 1796779"/>
                        <a:gd name="connsiteY12" fmla="*/ 392430 h 889296"/>
                        <a:gd name="connsiteX13" fmla="*/ 677052 w 1796779"/>
                        <a:gd name="connsiteY13" fmla="*/ 578843 h 889296"/>
                        <a:gd name="connsiteX14" fmla="*/ 293212 w 1796779"/>
                        <a:gd name="connsiteY14" fmla="*/ 828156 h 889296"/>
                        <a:gd name="connsiteX15" fmla="*/ 293212 w 1796779"/>
                        <a:gd name="connsiteY15" fmla="*/ 828156 h 889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96779" h="889296">
                          <a:moveTo>
                            <a:pt x="293212" y="828156"/>
                          </a:moveTo>
                          <a:cubicBezTo>
                            <a:pt x="220129" y="856142"/>
                            <a:pt x="123286" y="896181"/>
                            <a:pt x="82900" y="888284"/>
                          </a:cubicBezTo>
                          <a:cubicBezTo>
                            <a:pt x="37596" y="879417"/>
                            <a:pt x="4622" y="879556"/>
                            <a:pt x="119" y="828156"/>
                          </a:cubicBezTo>
                          <a:cubicBezTo>
                            <a:pt x="-1751" y="806196"/>
                            <a:pt x="18823" y="774954"/>
                            <a:pt x="36002" y="768581"/>
                          </a:cubicBezTo>
                          <a:cubicBezTo>
                            <a:pt x="214657" y="702356"/>
                            <a:pt x="388393" y="618952"/>
                            <a:pt x="527215" y="494400"/>
                          </a:cubicBezTo>
                          <a:cubicBezTo>
                            <a:pt x="614291" y="416329"/>
                            <a:pt x="686127" y="325443"/>
                            <a:pt x="761842" y="238091"/>
                          </a:cubicBezTo>
                          <a:cubicBezTo>
                            <a:pt x="874895" y="107650"/>
                            <a:pt x="1038379" y="18635"/>
                            <a:pt x="1221189" y="10737"/>
                          </a:cubicBezTo>
                          <a:cubicBezTo>
                            <a:pt x="1327523" y="6096"/>
                            <a:pt x="1477360" y="762"/>
                            <a:pt x="1583971" y="138"/>
                          </a:cubicBezTo>
                          <a:cubicBezTo>
                            <a:pt x="1707553" y="-623"/>
                            <a:pt x="1796014" y="-900"/>
                            <a:pt x="1796777" y="75785"/>
                          </a:cubicBezTo>
                          <a:cubicBezTo>
                            <a:pt x="1797262" y="130579"/>
                            <a:pt x="1744337" y="138268"/>
                            <a:pt x="1678528" y="137853"/>
                          </a:cubicBezTo>
                          <a:cubicBezTo>
                            <a:pt x="1598864" y="137298"/>
                            <a:pt x="1441546" y="132311"/>
                            <a:pt x="1343110" y="137853"/>
                          </a:cubicBezTo>
                          <a:cubicBezTo>
                            <a:pt x="1258666" y="142633"/>
                            <a:pt x="1154757" y="156972"/>
                            <a:pt x="1080566" y="199852"/>
                          </a:cubicBezTo>
                          <a:cubicBezTo>
                            <a:pt x="984762" y="255270"/>
                            <a:pt x="913341" y="316369"/>
                            <a:pt x="837557" y="392430"/>
                          </a:cubicBezTo>
                          <a:cubicBezTo>
                            <a:pt x="779922" y="450273"/>
                            <a:pt x="733232" y="519823"/>
                            <a:pt x="677052" y="578843"/>
                          </a:cubicBezTo>
                          <a:cubicBezTo>
                            <a:pt x="626206" y="632045"/>
                            <a:pt x="431827" y="775162"/>
                            <a:pt x="293212" y="828156"/>
                          </a:cubicBezTo>
                          <a:lnTo>
                            <a:pt x="293212" y="828156"/>
                          </a:lnTo>
                          <a:close/>
                        </a:path>
                      </a:pathLst>
                    </a:custGeom>
                    <a:solidFill>
                      <a:srgbClr val="D1E3F1"/>
                    </a:solidFill>
                    <a:ln w="69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D90B4CAA-D4CD-4001-B821-577E35AEEC37}"/>
                        </a:ext>
                      </a:extLst>
                    </p:cNvPr>
                    <p:cNvSpPr/>
                    <p:nvPr/>
                  </p:nvSpPr>
                  <p:spPr>
                    <a:xfrm>
                      <a:off x="7221408" y="3638748"/>
                      <a:ext cx="311319" cy="722011"/>
                    </a:xfrm>
                    <a:custGeom>
                      <a:avLst/>
                      <a:gdLst>
                        <a:gd name="connsiteX0" fmla="*/ 495035 w 501324"/>
                        <a:gd name="connsiteY0" fmla="*/ 25942 h 1162670"/>
                        <a:gd name="connsiteX1" fmla="*/ 301903 w 501324"/>
                        <a:gd name="connsiteY1" fmla="*/ 25942 h 1162670"/>
                        <a:gd name="connsiteX2" fmla="*/ 90898 w 501324"/>
                        <a:gd name="connsiteY2" fmla="*/ 141004 h 1162670"/>
                        <a:gd name="connsiteX3" fmla="*/ 1121 w 501324"/>
                        <a:gd name="connsiteY3" fmla="*/ 396898 h 1162670"/>
                        <a:gd name="connsiteX4" fmla="*/ 132600 w 501324"/>
                        <a:gd name="connsiteY4" fmla="*/ 1142480 h 1162670"/>
                        <a:gd name="connsiteX5" fmla="*/ 203813 w 501324"/>
                        <a:gd name="connsiteY5" fmla="*/ 1154811 h 1162670"/>
                        <a:gd name="connsiteX6" fmla="*/ 255005 w 501324"/>
                        <a:gd name="connsiteY6" fmla="*/ 1144350 h 1162670"/>
                        <a:gd name="connsiteX7" fmla="*/ 461438 w 501324"/>
                        <a:gd name="connsiteY7" fmla="*/ 762173 h 1162670"/>
                        <a:gd name="connsiteX8" fmla="*/ 495035 w 501324"/>
                        <a:gd name="connsiteY8" fmla="*/ 25942 h 1162670"/>
                        <a:gd name="connsiteX9" fmla="*/ 495035 w 501324"/>
                        <a:gd name="connsiteY9" fmla="*/ 25942 h 1162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1324" h="1162670">
                          <a:moveTo>
                            <a:pt x="495035" y="25942"/>
                          </a:moveTo>
                          <a:cubicBezTo>
                            <a:pt x="491156" y="-17076"/>
                            <a:pt x="429850" y="935"/>
                            <a:pt x="301903" y="25942"/>
                          </a:cubicBezTo>
                          <a:cubicBezTo>
                            <a:pt x="203397" y="45200"/>
                            <a:pt x="143753" y="76234"/>
                            <a:pt x="90898" y="141004"/>
                          </a:cubicBezTo>
                          <a:cubicBezTo>
                            <a:pt x="29107" y="216719"/>
                            <a:pt x="5623" y="304419"/>
                            <a:pt x="1121" y="396898"/>
                          </a:cubicBezTo>
                          <a:cubicBezTo>
                            <a:pt x="-10379" y="628061"/>
                            <a:pt x="68939" y="920876"/>
                            <a:pt x="132600" y="1142480"/>
                          </a:cubicBezTo>
                          <a:cubicBezTo>
                            <a:pt x="139389" y="1166033"/>
                            <a:pt x="125881" y="1167349"/>
                            <a:pt x="203813" y="1154811"/>
                          </a:cubicBezTo>
                          <a:cubicBezTo>
                            <a:pt x="207207" y="1154256"/>
                            <a:pt x="251819" y="1145320"/>
                            <a:pt x="255005" y="1144350"/>
                          </a:cubicBezTo>
                          <a:cubicBezTo>
                            <a:pt x="321161" y="1123222"/>
                            <a:pt x="429018" y="1085330"/>
                            <a:pt x="461438" y="762173"/>
                          </a:cubicBezTo>
                          <a:cubicBezTo>
                            <a:pt x="482497" y="552207"/>
                            <a:pt x="515124" y="138718"/>
                            <a:pt x="495035" y="25942"/>
                          </a:cubicBezTo>
                          <a:lnTo>
                            <a:pt x="495035" y="25942"/>
                          </a:lnTo>
                          <a:close/>
                        </a:path>
                      </a:pathLst>
                    </a:custGeom>
                    <a:solidFill>
                      <a:srgbClr val="3A1612"/>
                    </a:solidFill>
                    <a:ln w="69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C6DB1F3E-F1C0-4353-8791-7DF3863E3572}"/>
                        </a:ext>
                      </a:extLst>
                    </p:cNvPr>
                    <p:cNvSpPr/>
                    <p:nvPr/>
                  </p:nvSpPr>
                  <p:spPr>
                    <a:xfrm rot="19173505">
                      <a:off x="8942874" y="4253571"/>
                      <a:ext cx="157710" cy="107549"/>
                    </a:xfrm>
                    <a:custGeom>
                      <a:avLst/>
                      <a:gdLst>
                        <a:gd name="connsiteX0" fmla="*/ 253965 w 253964"/>
                        <a:gd name="connsiteY0" fmla="*/ 86594 h 173189"/>
                        <a:gd name="connsiteX1" fmla="*/ 126982 w 253964"/>
                        <a:gd name="connsiteY1" fmla="*/ 173189 h 173189"/>
                        <a:gd name="connsiteX2" fmla="*/ 0 w 253964"/>
                        <a:gd name="connsiteY2" fmla="*/ 86594 h 173189"/>
                        <a:gd name="connsiteX3" fmla="*/ 126982 w 253964"/>
                        <a:gd name="connsiteY3" fmla="*/ 0 h 173189"/>
                        <a:gd name="connsiteX4" fmla="*/ 253965 w 253964"/>
                        <a:gd name="connsiteY4" fmla="*/ 86594 h 173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64" h="173189">
                          <a:moveTo>
                            <a:pt x="253965" y="86594"/>
                          </a:moveTo>
                          <a:cubicBezTo>
                            <a:pt x="253965" y="134419"/>
                            <a:pt x="197113" y="173189"/>
                            <a:pt x="126982" y="173189"/>
                          </a:cubicBezTo>
                          <a:cubicBezTo>
                            <a:pt x="56852" y="173189"/>
                            <a:pt x="0" y="134419"/>
                            <a:pt x="0" y="86594"/>
                          </a:cubicBezTo>
                          <a:cubicBezTo>
                            <a:pt x="0" y="38770"/>
                            <a:pt x="56852" y="0"/>
                            <a:pt x="126982" y="0"/>
                          </a:cubicBezTo>
                          <a:cubicBezTo>
                            <a:pt x="197113" y="0"/>
                            <a:pt x="253965" y="38770"/>
                            <a:pt x="253965" y="86594"/>
                          </a:cubicBezTo>
                          <a:close/>
                        </a:path>
                      </a:pathLst>
                    </a:custGeom>
                    <a:solidFill>
                      <a:srgbClr val="8DA5B6"/>
                    </a:solidFill>
                    <a:ln w="69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09568DFE-EF08-454E-94A8-55F59A000B0E}"/>
                        </a:ext>
                      </a:extLst>
                    </p:cNvPr>
                    <p:cNvSpPr/>
                    <p:nvPr/>
                  </p:nvSpPr>
                  <p:spPr>
                    <a:xfrm>
                      <a:off x="6043757" y="4247040"/>
                      <a:ext cx="1092699" cy="160801"/>
                    </a:xfrm>
                    <a:custGeom>
                      <a:avLst/>
                      <a:gdLst>
                        <a:gd name="connsiteX0" fmla="*/ 1630126 w 1759596"/>
                        <a:gd name="connsiteY0" fmla="*/ 258941 h 258941"/>
                        <a:gd name="connsiteX1" fmla="*/ 129471 w 1759596"/>
                        <a:gd name="connsiteY1" fmla="*/ 258941 h 258941"/>
                        <a:gd name="connsiteX2" fmla="*/ 0 w 1759596"/>
                        <a:gd name="connsiteY2" fmla="*/ 129471 h 258941"/>
                        <a:gd name="connsiteX3" fmla="*/ 0 w 1759596"/>
                        <a:gd name="connsiteY3" fmla="*/ 129471 h 258941"/>
                        <a:gd name="connsiteX4" fmla="*/ 129471 w 1759596"/>
                        <a:gd name="connsiteY4" fmla="*/ 0 h 258941"/>
                        <a:gd name="connsiteX5" fmla="*/ 1630126 w 1759596"/>
                        <a:gd name="connsiteY5" fmla="*/ 0 h 258941"/>
                        <a:gd name="connsiteX6" fmla="*/ 1759597 w 1759596"/>
                        <a:gd name="connsiteY6" fmla="*/ 129471 h 258941"/>
                        <a:gd name="connsiteX7" fmla="*/ 1759597 w 1759596"/>
                        <a:gd name="connsiteY7" fmla="*/ 129471 h 258941"/>
                        <a:gd name="connsiteX8" fmla="*/ 1630126 w 1759596"/>
                        <a:gd name="connsiteY8" fmla="*/ 258941 h 258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9596" h="258941">
                          <a:moveTo>
                            <a:pt x="1630126" y="258941"/>
                          </a:moveTo>
                          <a:lnTo>
                            <a:pt x="129471" y="258941"/>
                          </a:lnTo>
                          <a:cubicBezTo>
                            <a:pt x="57981" y="258941"/>
                            <a:pt x="0" y="200960"/>
                            <a:pt x="0" y="129471"/>
                          </a:cubicBezTo>
                          <a:lnTo>
                            <a:pt x="0" y="129471"/>
                          </a:lnTo>
                          <a:cubicBezTo>
                            <a:pt x="0" y="57981"/>
                            <a:pt x="57981" y="0"/>
                            <a:pt x="129471" y="0"/>
                          </a:cubicBezTo>
                          <a:lnTo>
                            <a:pt x="1630126" y="0"/>
                          </a:lnTo>
                          <a:cubicBezTo>
                            <a:pt x="1701615" y="0"/>
                            <a:pt x="1759597" y="57981"/>
                            <a:pt x="1759597" y="129471"/>
                          </a:cubicBezTo>
                          <a:lnTo>
                            <a:pt x="1759597" y="129471"/>
                          </a:lnTo>
                          <a:cubicBezTo>
                            <a:pt x="1759528" y="200960"/>
                            <a:pt x="1701615" y="258941"/>
                            <a:pt x="1630126" y="258941"/>
                          </a:cubicBezTo>
                          <a:close/>
                        </a:path>
                      </a:pathLst>
                    </a:custGeom>
                    <a:solidFill>
                      <a:srgbClr val="B0CBDB"/>
                    </a:solidFill>
                    <a:ln w="69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FD0DBCF8-8D38-442B-8577-06BA6830F392}"/>
                        </a:ext>
                      </a:extLst>
                    </p:cNvPr>
                    <p:cNvSpPr/>
                    <p:nvPr/>
                  </p:nvSpPr>
                  <p:spPr>
                    <a:xfrm>
                      <a:off x="6147214" y="4291556"/>
                      <a:ext cx="755825" cy="68398"/>
                    </a:xfrm>
                    <a:custGeom>
                      <a:avLst/>
                      <a:gdLst>
                        <a:gd name="connsiteX0" fmla="*/ 1162050 w 1217121"/>
                        <a:gd name="connsiteY0" fmla="*/ 110144 h 110143"/>
                        <a:gd name="connsiteX1" fmla="*/ 55072 w 1217121"/>
                        <a:gd name="connsiteY1" fmla="*/ 110144 h 110143"/>
                        <a:gd name="connsiteX2" fmla="*/ 0 w 1217121"/>
                        <a:gd name="connsiteY2" fmla="*/ 55072 h 110143"/>
                        <a:gd name="connsiteX3" fmla="*/ 0 w 1217121"/>
                        <a:gd name="connsiteY3" fmla="*/ 55072 h 110143"/>
                        <a:gd name="connsiteX4" fmla="*/ 55072 w 1217121"/>
                        <a:gd name="connsiteY4" fmla="*/ 0 h 110143"/>
                        <a:gd name="connsiteX5" fmla="*/ 1162050 w 1217121"/>
                        <a:gd name="connsiteY5" fmla="*/ 0 h 110143"/>
                        <a:gd name="connsiteX6" fmla="*/ 1217122 w 1217121"/>
                        <a:gd name="connsiteY6" fmla="*/ 55072 h 110143"/>
                        <a:gd name="connsiteX7" fmla="*/ 1217122 w 1217121"/>
                        <a:gd name="connsiteY7" fmla="*/ 55072 h 110143"/>
                        <a:gd name="connsiteX8" fmla="*/ 1162050 w 1217121"/>
                        <a:gd name="connsiteY8" fmla="*/ 110144 h 11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7121" h="110143">
                          <a:moveTo>
                            <a:pt x="1162050" y="110144"/>
                          </a:moveTo>
                          <a:lnTo>
                            <a:pt x="55072" y="110144"/>
                          </a:lnTo>
                          <a:cubicBezTo>
                            <a:pt x="24661" y="110144"/>
                            <a:pt x="0" y="85483"/>
                            <a:pt x="0" y="55072"/>
                          </a:cubicBezTo>
                          <a:lnTo>
                            <a:pt x="0" y="55072"/>
                          </a:lnTo>
                          <a:cubicBezTo>
                            <a:pt x="0" y="24661"/>
                            <a:pt x="24661" y="0"/>
                            <a:pt x="55072" y="0"/>
                          </a:cubicBezTo>
                          <a:lnTo>
                            <a:pt x="1162050" y="0"/>
                          </a:lnTo>
                          <a:cubicBezTo>
                            <a:pt x="1192461" y="0"/>
                            <a:pt x="1217122" y="24661"/>
                            <a:pt x="1217122" y="55072"/>
                          </a:cubicBezTo>
                          <a:lnTo>
                            <a:pt x="1217122" y="55072"/>
                          </a:lnTo>
                          <a:cubicBezTo>
                            <a:pt x="1217122" y="85483"/>
                            <a:pt x="1192461" y="110144"/>
                            <a:pt x="1162050" y="110144"/>
                          </a:cubicBezTo>
                          <a:close/>
                        </a:path>
                      </a:pathLst>
                    </a:custGeom>
                    <a:solidFill>
                      <a:srgbClr val="91AEC4"/>
                    </a:solidFill>
                    <a:ln w="6925" cap="flat">
                      <a:noFill/>
                      <a:prstDash val="solid"/>
                      <a:miter/>
                    </a:ln>
                  </p:spPr>
                  <p:txBody>
                    <a:bodyPr rtlCol="0" anchor="ctr"/>
                    <a:lstStyle/>
                    <a:p>
                      <a:endParaRPr lang="en-US"/>
                    </a:p>
                  </p:txBody>
                </p:sp>
              </p:grpSp>
              <p:sp>
                <p:nvSpPr>
                  <p:cNvPr id="132" name="Freeform: Shape 131">
                    <a:extLst>
                      <a:ext uri="{FF2B5EF4-FFF2-40B4-BE49-F238E27FC236}">
                        <a16:creationId xmlns:a16="http://schemas.microsoft.com/office/drawing/2014/main" id="{89CE302D-6BB1-4E8A-B178-39616750E1CF}"/>
                      </a:ext>
                    </a:extLst>
                  </p:cNvPr>
                  <p:cNvSpPr/>
                  <p:nvPr/>
                </p:nvSpPr>
                <p:spPr>
                  <a:xfrm>
                    <a:off x="8529536" y="2286024"/>
                    <a:ext cx="263614" cy="264305"/>
                  </a:xfrm>
                  <a:custGeom>
                    <a:avLst/>
                    <a:gdLst>
                      <a:gd name="connsiteX0" fmla="*/ 424504 w 424503"/>
                      <a:gd name="connsiteY0" fmla="*/ 184184 h 425616"/>
                      <a:gd name="connsiteX1" fmla="*/ 424434 w 424503"/>
                      <a:gd name="connsiteY1" fmla="*/ 183976 h 425616"/>
                      <a:gd name="connsiteX2" fmla="*/ 374627 w 424503"/>
                      <a:gd name="connsiteY2" fmla="*/ 75564 h 425616"/>
                      <a:gd name="connsiteX3" fmla="*/ 249243 w 424503"/>
                      <a:gd name="connsiteY3" fmla="*/ 19038 h 425616"/>
                      <a:gd name="connsiteX4" fmla="*/ 89570 w 424503"/>
                      <a:gd name="connsiteY4" fmla="*/ 20839 h 425616"/>
                      <a:gd name="connsiteX5" fmla="*/ 105641 w 424503"/>
                      <a:gd name="connsiteY5" fmla="*/ 70992 h 425616"/>
                      <a:gd name="connsiteX6" fmla="*/ 121782 w 424503"/>
                      <a:gd name="connsiteY6" fmla="*/ 70438 h 425616"/>
                      <a:gd name="connsiteX7" fmla="*/ 167848 w 424503"/>
                      <a:gd name="connsiteY7" fmla="*/ 70576 h 425616"/>
                      <a:gd name="connsiteX8" fmla="*/ 178308 w 424503"/>
                      <a:gd name="connsiteY8" fmla="*/ 78335 h 425616"/>
                      <a:gd name="connsiteX9" fmla="*/ 189392 w 424503"/>
                      <a:gd name="connsiteY9" fmla="*/ 85816 h 425616"/>
                      <a:gd name="connsiteX10" fmla="*/ 229639 w 424503"/>
                      <a:gd name="connsiteY10" fmla="*/ 130567 h 425616"/>
                      <a:gd name="connsiteX11" fmla="*/ 106680 w 424503"/>
                      <a:gd name="connsiteY11" fmla="*/ 306935 h 425616"/>
                      <a:gd name="connsiteX12" fmla="*/ 0 w 424503"/>
                      <a:gd name="connsiteY12" fmla="*/ 352447 h 425616"/>
                      <a:gd name="connsiteX13" fmla="*/ 267739 w 424503"/>
                      <a:gd name="connsiteY13" fmla="*/ 369627 h 425616"/>
                      <a:gd name="connsiteX14" fmla="*/ 352045 w 424503"/>
                      <a:gd name="connsiteY14" fmla="*/ 341433 h 425616"/>
                      <a:gd name="connsiteX15" fmla="*/ 416537 w 424503"/>
                      <a:gd name="connsiteY15" fmla="*/ 285114 h 425616"/>
                      <a:gd name="connsiteX16" fmla="*/ 424504 w 424503"/>
                      <a:gd name="connsiteY16" fmla="*/ 184184 h 425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503" h="425616">
                        <a:moveTo>
                          <a:pt x="424504" y="184184"/>
                        </a:moveTo>
                        <a:cubicBezTo>
                          <a:pt x="424504" y="184114"/>
                          <a:pt x="424434" y="184045"/>
                          <a:pt x="424434" y="183976"/>
                        </a:cubicBezTo>
                        <a:cubicBezTo>
                          <a:pt x="407393" y="148023"/>
                          <a:pt x="423811" y="98840"/>
                          <a:pt x="374627" y="75564"/>
                        </a:cubicBezTo>
                        <a:cubicBezTo>
                          <a:pt x="333202" y="55960"/>
                          <a:pt x="292401" y="34555"/>
                          <a:pt x="249243" y="19038"/>
                        </a:cubicBezTo>
                        <a:cubicBezTo>
                          <a:pt x="196873" y="195"/>
                          <a:pt x="142286" y="-12897"/>
                          <a:pt x="89570" y="20839"/>
                        </a:cubicBezTo>
                        <a:cubicBezTo>
                          <a:pt x="74468" y="43006"/>
                          <a:pt x="75092" y="61017"/>
                          <a:pt x="105641" y="70992"/>
                        </a:cubicBezTo>
                        <a:cubicBezTo>
                          <a:pt x="111114" y="71477"/>
                          <a:pt x="116379" y="71338"/>
                          <a:pt x="121782" y="70438"/>
                        </a:cubicBezTo>
                        <a:cubicBezTo>
                          <a:pt x="137299" y="67182"/>
                          <a:pt x="152539" y="60948"/>
                          <a:pt x="167848" y="70576"/>
                        </a:cubicBezTo>
                        <a:cubicBezTo>
                          <a:pt x="171381" y="73140"/>
                          <a:pt x="174775" y="75772"/>
                          <a:pt x="178308" y="78335"/>
                        </a:cubicBezTo>
                        <a:cubicBezTo>
                          <a:pt x="181910" y="80967"/>
                          <a:pt x="185513" y="83531"/>
                          <a:pt x="189392" y="85816"/>
                        </a:cubicBezTo>
                        <a:cubicBezTo>
                          <a:pt x="207818" y="96900"/>
                          <a:pt x="221327" y="111794"/>
                          <a:pt x="229639" y="130567"/>
                        </a:cubicBezTo>
                        <a:cubicBezTo>
                          <a:pt x="273974" y="242996"/>
                          <a:pt x="227492" y="309498"/>
                          <a:pt x="106680" y="306935"/>
                        </a:cubicBezTo>
                        <a:cubicBezTo>
                          <a:pt x="65325" y="310676"/>
                          <a:pt x="15933" y="298553"/>
                          <a:pt x="0" y="352447"/>
                        </a:cubicBezTo>
                        <a:cubicBezTo>
                          <a:pt x="69342" y="455802"/>
                          <a:pt x="168056" y="438484"/>
                          <a:pt x="267739" y="369627"/>
                        </a:cubicBezTo>
                        <a:cubicBezTo>
                          <a:pt x="295171" y="350646"/>
                          <a:pt x="318724" y="336930"/>
                          <a:pt x="352045" y="341433"/>
                        </a:cubicBezTo>
                        <a:cubicBezTo>
                          <a:pt x="400466" y="347944"/>
                          <a:pt x="423188" y="330903"/>
                          <a:pt x="416537" y="285114"/>
                        </a:cubicBezTo>
                        <a:cubicBezTo>
                          <a:pt x="404414" y="250408"/>
                          <a:pt x="405037" y="216742"/>
                          <a:pt x="424504" y="184184"/>
                        </a:cubicBezTo>
                        <a:close/>
                      </a:path>
                    </a:pathLst>
                  </a:custGeom>
                  <a:solidFill>
                    <a:srgbClr val="F9AF97"/>
                  </a:solidFill>
                  <a:ln w="6925" cap="flat">
                    <a:noFill/>
                    <a:prstDash val="solid"/>
                    <a:miter/>
                  </a:ln>
                </p:spPr>
                <p:txBody>
                  <a:bodyPr rtlCol="0" anchor="ctr"/>
                  <a:lstStyle/>
                  <a:p>
                    <a:endParaRPr lang="en-US"/>
                  </a:p>
                </p:txBody>
              </p:sp>
            </p:grpSp>
            <p:grpSp>
              <p:nvGrpSpPr>
                <p:cNvPr id="13" name="Group 12">
                  <a:extLst>
                    <a:ext uri="{FF2B5EF4-FFF2-40B4-BE49-F238E27FC236}">
                      <a16:creationId xmlns:a16="http://schemas.microsoft.com/office/drawing/2014/main" id="{4C7BDEF8-DC80-44B1-915B-6CD54B3E63EC}"/>
                    </a:ext>
                  </a:extLst>
                </p:cNvPr>
                <p:cNvGrpSpPr/>
                <p:nvPr/>
              </p:nvGrpSpPr>
              <p:grpSpPr>
                <a:xfrm>
                  <a:off x="6849647" y="2847522"/>
                  <a:ext cx="1201244" cy="1531611"/>
                  <a:chOff x="6849647" y="2847522"/>
                  <a:chExt cx="1201244" cy="1531611"/>
                </a:xfrm>
              </p:grpSpPr>
              <p:sp>
                <p:nvSpPr>
                  <p:cNvPr id="367" name="Freeform: Shape 366">
                    <a:extLst>
                      <a:ext uri="{FF2B5EF4-FFF2-40B4-BE49-F238E27FC236}">
                        <a16:creationId xmlns:a16="http://schemas.microsoft.com/office/drawing/2014/main" id="{5A8FB280-B84A-4AFE-92FD-BE4EC9112F2E}"/>
                      </a:ext>
                    </a:extLst>
                  </p:cNvPr>
                  <p:cNvSpPr/>
                  <p:nvPr/>
                </p:nvSpPr>
                <p:spPr>
                  <a:xfrm>
                    <a:off x="7355714" y="4092111"/>
                    <a:ext cx="583245" cy="258071"/>
                  </a:xfrm>
                  <a:custGeom>
                    <a:avLst/>
                    <a:gdLst>
                      <a:gd name="connsiteX0" fmla="*/ 939211 w 939211"/>
                      <a:gd name="connsiteY0" fmla="*/ 151163 h 415577"/>
                      <a:gd name="connsiteX1" fmla="*/ 650414 w 939211"/>
                      <a:gd name="connsiteY1" fmla="*/ 12064 h 415577"/>
                      <a:gd name="connsiteX2" fmla="*/ 33678 w 939211"/>
                      <a:gd name="connsiteY2" fmla="*/ 4305 h 415577"/>
                      <a:gd name="connsiteX3" fmla="*/ 20794 w 939211"/>
                      <a:gd name="connsiteY3" fmla="*/ 231381 h 415577"/>
                      <a:gd name="connsiteX4" fmla="*/ 20863 w 939211"/>
                      <a:gd name="connsiteY4" fmla="*/ 231381 h 415577"/>
                      <a:gd name="connsiteX5" fmla="*/ 30977 w 939211"/>
                      <a:gd name="connsiteY5" fmla="*/ 342148 h 415577"/>
                      <a:gd name="connsiteX6" fmla="*/ 30907 w 939211"/>
                      <a:gd name="connsiteY6" fmla="*/ 342218 h 415577"/>
                      <a:gd name="connsiteX7" fmla="*/ 37696 w 939211"/>
                      <a:gd name="connsiteY7" fmla="*/ 413568 h 415577"/>
                      <a:gd name="connsiteX8" fmla="*/ 895639 w 939211"/>
                      <a:gd name="connsiteY8" fmla="*/ 415578 h 415577"/>
                      <a:gd name="connsiteX9" fmla="*/ 939211 w 939211"/>
                      <a:gd name="connsiteY9" fmla="*/ 151163 h 41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9211" h="415577">
                        <a:moveTo>
                          <a:pt x="939211" y="151163"/>
                        </a:moveTo>
                        <a:cubicBezTo>
                          <a:pt x="937064" y="149916"/>
                          <a:pt x="725367" y="64157"/>
                          <a:pt x="650414" y="12064"/>
                        </a:cubicBezTo>
                        <a:cubicBezTo>
                          <a:pt x="647019" y="11510"/>
                          <a:pt x="56885" y="-8580"/>
                          <a:pt x="33678" y="4305"/>
                        </a:cubicBezTo>
                        <a:cubicBezTo>
                          <a:pt x="-22848" y="77457"/>
                          <a:pt x="5485" y="154696"/>
                          <a:pt x="20794" y="231381"/>
                        </a:cubicBezTo>
                        <a:cubicBezTo>
                          <a:pt x="20794" y="231381"/>
                          <a:pt x="20863" y="231381"/>
                          <a:pt x="20863" y="231381"/>
                        </a:cubicBezTo>
                        <a:cubicBezTo>
                          <a:pt x="21002" y="237754"/>
                          <a:pt x="29106" y="339863"/>
                          <a:pt x="30977" y="342148"/>
                        </a:cubicBezTo>
                        <a:cubicBezTo>
                          <a:pt x="30977" y="342148"/>
                          <a:pt x="30907" y="342148"/>
                          <a:pt x="30907" y="342218"/>
                        </a:cubicBezTo>
                        <a:cubicBezTo>
                          <a:pt x="31947" y="364108"/>
                          <a:pt x="36658" y="391678"/>
                          <a:pt x="37696" y="413568"/>
                        </a:cubicBezTo>
                        <a:cubicBezTo>
                          <a:pt x="135302" y="413083"/>
                          <a:pt x="893076" y="415439"/>
                          <a:pt x="895639" y="415578"/>
                        </a:cubicBezTo>
                        <a:cubicBezTo>
                          <a:pt x="887257" y="322475"/>
                          <a:pt x="881091" y="234499"/>
                          <a:pt x="939211" y="151163"/>
                        </a:cubicBezTo>
                        <a:close/>
                      </a:path>
                    </a:pathLst>
                  </a:custGeom>
                  <a:solidFill>
                    <a:srgbClr val="E16626"/>
                  </a:solidFill>
                  <a:ln w="69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91F2B876-DBC1-4D9A-B307-55B628923964}"/>
                      </a:ext>
                    </a:extLst>
                  </p:cNvPr>
                  <p:cNvSpPr/>
                  <p:nvPr/>
                </p:nvSpPr>
                <p:spPr>
                  <a:xfrm>
                    <a:off x="6849647" y="2850447"/>
                    <a:ext cx="734559" cy="1246459"/>
                  </a:xfrm>
                  <a:custGeom>
                    <a:avLst/>
                    <a:gdLst>
                      <a:gd name="connsiteX0" fmla="*/ 988123 w 1182876"/>
                      <a:gd name="connsiteY0" fmla="*/ 576418 h 2007200"/>
                      <a:gd name="connsiteX1" fmla="*/ 968311 w 1182876"/>
                      <a:gd name="connsiteY1" fmla="*/ 558892 h 2007200"/>
                      <a:gd name="connsiteX2" fmla="*/ 78503 w 1182876"/>
                      <a:gd name="connsiteY2" fmla="*/ 554874 h 2007200"/>
                      <a:gd name="connsiteX3" fmla="*/ 14703 w 1182876"/>
                      <a:gd name="connsiteY3" fmla="*/ 455814 h 2007200"/>
                      <a:gd name="connsiteX4" fmla="*/ 23570 w 1182876"/>
                      <a:gd name="connsiteY4" fmla="*/ 0 h 2007200"/>
                      <a:gd name="connsiteX5" fmla="*/ 516515 w 1182876"/>
                      <a:gd name="connsiteY5" fmla="*/ 0 h 2007200"/>
                      <a:gd name="connsiteX6" fmla="*/ 441077 w 1182876"/>
                      <a:gd name="connsiteY6" fmla="*/ 170619 h 2007200"/>
                      <a:gd name="connsiteX7" fmla="*/ 499127 w 1182876"/>
                      <a:gd name="connsiteY7" fmla="*/ 295310 h 2007200"/>
                      <a:gd name="connsiteX8" fmla="*/ 1143364 w 1182876"/>
                      <a:gd name="connsiteY8" fmla="*/ 337012 h 2007200"/>
                      <a:gd name="connsiteX9" fmla="*/ 1180008 w 1182876"/>
                      <a:gd name="connsiteY9" fmla="*/ 372410 h 2007200"/>
                      <a:gd name="connsiteX10" fmla="*/ 927994 w 1182876"/>
                      <a:gd name="connsiteY10" fmla="*/ 2006138 h 2007200"/>
                      <a:gd name="connsiteX11" fmla="*/ 841473 w 1182876"/>
                      <a:gd name="connsiteY11" fmla="*/ 1943238 h 2007200"/>
                      <a:gd name="connsiteX12" fmla="*/ 988123 w 1182876"/>
                      <a:gd name="connsiteY12" fmla="*/ 576418 h 200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2876" h="2007200">
                        <a:moveTo>
                          <a:pt x="988123" y="576418"/>
                        </a:moveTo>
                        <a:cubicBezTo>
                          <a:pt x="988539" y="566859"/>
                          <a:pt x="982305" y="560209"/>
                          <a:pt x="968311" y="558892"/>
                        </a:cubicBezTo>
                        <a:cubicBezTo>
                          <a:pt x="940048" y="555636"/>
                          <a:pt x="138009" y="574894"/>
                          <a:pt x="78503" y="554874"/>
                        </a:cubicBezTo>
                        <a:cubicBezTo>
                          <a:pt x="38186" y="532223"/>
                          <a:pt x="23916" y="494261"/>
                          <a:pt x="14703" y="455814"/>
                        </a:cubicBezTo>
                        <a:cubicBezTo>
                          <a:pt x="-12868" y="340614"/>
                          <a:pt x="3134" y="48560"/>
                          <a:pt x="23570" y="0"/>
                        </a:cubicBezTo>
                        <a:cubicBezTo>
                          <a:pt x="192803" y="0"/>
                          <a:pt x="446272" y="3394"/>
                          <a:pt x="516515" y="0"/>
                        </a:cubicBezTo>
                        <a:cubicBezTo>
                          <a:pt x="493863" y="45582"/>
                          <a:pt x="464491" y="120534"/>
                          <a:pt x="441077" y="170619"/>
                        </a:cubicBezTo>
                        <a:cubicBezTo>
                          <a:pt x="411636" y="233449"/>
                          <a:pt x="430131" y="266838"/>
                          <a:pt x="499127" y="295310"/>
                        </a:cubicBezTo>
                        <a:cubicBezTo>
                          <a:pt x="562581" y="321495"/>
                          <a:pt x="638573" y="366314"/>
                          <a:pt x="1143364" y="337012"/>
                        </a:cubicBezTo>
                        <a:cubicBezTo>
                          <a:pt x="1186729" y="334726"/>
                          <a:pt x="1185828" y="331885"/>
                          <a:pt x="1180008" y="372410"/>
                        </a:cubicBezTo>
                        <a:cubicBezTo>
                          <a:pt x="1117524" y="809452"/>
                          <a:pt x="952864" y="1865584"/>
                          <a:pt x="927994" y="2006138"/>
                        </a:cubicBezTo>
                        <a:cubicBezTo>
                          <a:pt x="820414" y="2008978"/>
                          <a:pt x="836901" y="2011057"/>
                          <a:pt x="841473" y="1943238"/>
                        </a:cubicBezTo>
                        <a:cubicBezTo>
                          <a:pt x="842165" y="1932224"/>
                          <a:pt x="985975" y="626988"/>
                          <a:pt x="988123" y="576418"/>
                        </a:cubicBezTo>
                        <a:close/>
                      </a:path>
                    </a:pathLst>
                  </a:custGeom>
                  <a:solidFill>
                    <a:srgbClr val="155876"/>
                  </a:solidFill>
                  <a:ln w="6925" cap="flat">
                    <a:noFill/>
                    <a:prstDash val="solid"/>
                    <a:miter/>
                  </a:ln>
                </p:spPr>
                <p:txBody>
                  <a:bodyPr rtlCol="0" anchor="ctr"/>
                  <a:lstStyle/>
                  <a:p>
                    <a:endParaRPr lang="en-US"/>
                  </a:p>
                </p:txBody>
              </p:sp>
              <p:sp>
                <p:nvSpPr>
                  <p:cNvPr id="398" name="Freeform: Shape 397">
                    <a:extLst>
                      <a:ext uri="{FF2B5EF4-FFF2-40B4-BE49-F238E27FC236}">
                        <a16:creationId xmlns:a16="http://schemas.microsoft.com/office/drawing/2014/main" id="{FF78557E-DACE-4F51-818E-1439690ADC05}"/>
                      </a:ext>
                    </a:extLst>
                  </p:cNvPr>
                  <p:cNvSpPr/>
                  <p:nvPr/>
                </p:nvSpPr>
                <p:spPr>
                  <a:xfrm>
                    <a:off x="7113079" y="2847522"/>
                    <a:ext cx="820710" cy="1251812"/>
                  </a:xfrm>
                  <a:custGeom>
                    <a:avLst/>
                    <a:gdLst>
                      <a:gd name="connsiteX0" fmla="*/ 969852 w 1321606"/>
                      <a:gd name="connsiteY0" fmla="*/ 0 h 2015819"/>
                      <a:gd name="connsiteX1" fmla="*/ 85308 w 1321606"/>
                      <a:gd name="connsiteY1" fmla="*/ 4641 h 2015819"/>
                      <a:gd name="connsiteX2" fmla="*/ 18806 w 1321606"/>
                      <a:gd name="connsiteY2" fmla="*/ 161336 h 2015819"/>
                      <a:gd name="connsiteX3" fmla="*/ 80528 w 1321606"/>
                      <a:gd name="connsiteY3" fmla="*/ 307363 h 2015819"/>
                      <a:gd name="connsiteX4" fmla="*/ 297421 w 1321606"/>
                      <a:gd name="connsiteY4" fmla="*/ 351490 h 2015819"/>
                      <a:gd name="connsiteX5" fmla="*/ 732870 w 1321606"/>
                      <a:gd name="connsiteY5" fmla="*/ 342138 h 2015819"/>
                      <a:gd name="connsiteX6" fmla="*/ 757254 w 1321606"/>
                      <a:gd name="connsiteY6" fmla="*/ 367561 h 2015819"/>
                      <a:gd name="connsiteX7" fmla="*/ 503022 w 1321606"/>
                      <a:gd name="connsiteY7" fmla="*/ 2000804 h 2015819"/>
                      <a:gd name="connsiteX8" fmla="*/ 503784 w 1321606"/>
                      <a:gd name="connsiteY8" fmla="*/ 2010710 h 2015819"/>
                      <a:gd name="connsiteX9" fmla="*/ 1040648 w 1321606"/>
                      <a:gd name="connsiteY9" fmla="*/ 2015628 h 2015819"/>
                      <a:gd name="connsiteX10" fmla="*/ 1307764 w 1321606"/>
                      <a:gd name="connsiteY10" fmla="*/ 514558 h 2015819"/>
                      <a:gd name="connsiteX11" fmla="*/ 969852 w 1321606"/>
                      <a:gd name="connsiteY11" fmla="*/ 0 h 2015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21606" h="2015819">
                        <a:moveTo>
                          <a:pt x="969852" y="0"/>
                        </a:moveTo>
                        <a:cubicBezTo>
                          <a:pt x="675097" y="138"/>
                          <a:pt x="380202" y="4502"/>
                          <a:pt x="85308" y="4641"/>
                        </a:cubicBezTo>
                        <a:cubicBezTo>
                          <a:pt x="82953" y="13924"/>
                          <a:pt x="42914" y="116724"/>
                          <a:pt x="18806" y="161336"/>
                        </a:cubicBezTo>
                        <a:cubicBezTo>
                          <a:pt x="-19017" y="231301"/>
                          <a:pt x="-451" y="277299"/>
                          <a:pt x="80528" y="307363"/>
                        </a:cubicBezTo>
                        <a:cubicBezTo>
                          <a:pt x="146753" y="331885"/>
                          <a:pt x="201410" y="346779"/>
                          <a:pt x="297421" y="351490"/>
                        </a:cubicBezTo>
                        <a:cubicBezTo>
                          <a:pt x="403963" y="353568"/>
                          <a:pt x="697679" y="346433"/>
                          <a:pt x="732870" y="342138"/>
                        </a:cubicBezTo>
                        <a:cubicBezTo>
                          <a:pt x="758154" y="339021"/>
                          <a:pt x="760510" y="346710"/>
                          <a:pt x="757254" y="367561"/>
                        </a:cubicBezTo>
                        <a:cubicBezTo>
                          <a:pt x="737996" y="491421"/>
                          <a:pt x="530386" y="1890383"/>
                          <a:pt x="503022" y="2000804"/>
                        </a:cubicBezTo>
                        <a:cubicBezTo>
                          <a:pt x="501707" y="2004683"/>
                          <a:pt x="498936" y="2010849"/>
                          <a:pt x="503784" y="2010710"/>
                        </a:cubicBezTo>
                        <a:cubicBezTo>
                          <a:pt x="518956" y="2011057"/>
                          <a:pt x="995483" y="2016945"/>
                          <a:pt x="1040648" y="2015628"/>
                        </a:cubicBezTo>
                        <a:cubicBezTo>
                          <a:pt x="1051663" y="1956539"/>
                          <a:pt x="1305132" y="541505"/>
                          <a:pt x="1307764" y="514558"/>
                        </a:cubicBezTo>
                        <a:cubicBezTo>
                          <a:pt x="1313237" y="457200"/>
                          <a:pt x="1415345" y="183018"/>
                          <a:pt x="969852" y="0"/>
                        </a:cubicBezTo>
                        <a:close/>
                      </a:path>
                    </a:pathLst>
                  </a:custGeom>
                  <a:solidFill>
                    <a:srgbClr val="26A0C5"/>
                  </a:solidFill>
                  <a:ln w="69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7C950F57-DE92-45F3-B2D2-2254B9E90505}"/>
                      </a:ext>
                    </a:extLst>
                  </p:cNvPr>
                  <p:cNvSpPr/>
                  <p:nvPr/>
                </p:nvSpPr>
                <p:spPr>
                  <a:xfrm>
                    <a:off x="6881319" y="2854964"/>
                    <a:ext cx="269766" cy="3183"/>
                  </a:xfrm>
                  <a:custGeom>
                    <a:avLst/>
                    <a:gdLst>
                      <a:gd name="connsiteX0" fmla="*/ 432193 w 434409"/>
                      <a:gd name="connsiteY0" fmla="*/ 5126 h 5126"/>
                      <a:gd name="connsiteX1" fmla="*/ 69 w 434409"/>
                      <a:gd name="connsiteY1" fmla="*/ 5126 h 5126"/>
                      <a:gd name="connsiteX2" fmla="*/ 0 w 434409"/>
                      <a:gd name="connsiteY2" fmla="*/ 0 h 5126"/>
                      <a:gd name="connsiteX3" fmla="*/ 434409 w 434409"/>
                      <a:gd name="connsiteY3" fmla="*/ 0 h 5126"/>
                      <a:gd name="connsiteX4" fmla="*/ 432193 w 434409"/>
                      <a:gd name="connsiteY4" fmla="*/ 5126 h 5126"/>
                      <a:gd name="connsiteX5" fmla="*/ 432193 w 434409"/>
                      <a:gd name="connsiteY5" fmla="*/ 5126 h 5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4409" h="5126">
                        <a:moveTo>
                          <a:pt x="432193" y="5126"/>
                        </a:moveTo>
                        <a:cubicBezTo>
                          <a:pt x="288105" y="5126"/>
                          <a:pt x="144157" y="5126"/>
                          <a:pt x="69" y="5126"/>
                        </a:cubicBezTo>
                        <a:cubicBezTo>
                          <a:pt x="69" y="3394"/>
                          <a:pt x="0" y="1732"/>
                          <a:pt x="0" y="0"/>
                        </a:cubicBezTo>
                        <a:cubicBezTo>
                          <a:pt x="144850" y="0"/>
                          <a:pt x="289699" y="0"/>
                          <a:pt x="434409" y="0"/>
                        </a:cubicBezTo>
                        <a:cubicBezTo>
                          <a:pt x="433716" y="1593"/>
                          <a:pt x="432955" y="3325"/>
                          <a:pt x="432193" y="5126"/>
                        </a:cubicBezTo>
                        <a:lnTo>
                          <a:pt x="432193" y="5126"/>
                        </a:lnTo>
                        <a:close/>
                      </a:path>
                    </a:pathLst>
                  </a:custGeom>
                  <a:solidFill>
                    <a:srgbClr val="105D7B"/>
                  </a:solidFill>
                  <a:ln w="69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082E0CF9-9DA8-449D-8481-CD293C83538D}"/>
                      </a:ext>
                    </a:extLst>
                  </p:cNvPr>
                  <p:cNvSpPr/>
                  <p:nvPr/>
                </p:nvSpPr>
                <p:spPr>
                  <a:xfrm>
                    <a:off x="6864284" y="2865848"/>
                    <a:ext cx="9420" cy="54417"/>
                  </a:xfrm>
                  <a:custGeom>
                    <a:avLst/>
                    <a:gdLst>
                      <a:gd name="connsiteX0" fmla="*/ 0 w 15170"/>
                      <a:gd name="connsiteY0" fmla="*/ 48629 h 87629"/>
                      <a:gd name="connsiteX1" fmla="*/ 2702 w 15170"/>
                      <a:gd name="connsiteY1" fmla="*/ 0 h 87629"/>
                      <a:gd name="connsiteX2" fmla="*/ 15170 w 15170"/>
                      <a:gd name="connsiteY2" fmla="*/ 87630 h 87629"/>
                      <a:gd name="connsiteX3" fmla="*/ 0 w 15170"/>
                      <a:gd name="connsiteY3" fmla="*/ 48629 h 87629"/>
                      <a:gd name="connsiteX4" fmla="*/ 0 w 15170"/>
                      <a:gd name="connsiteY4" fmla="*/ 48629 h 87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0" h="87629">
                        <a:moveTo>
                          <a:pt x="0" y="48629"/>
                        </a:moveTo>
                        <a:cubicBezTo>
                          <a:pt x="901" y="32420"/>
                          <a:pt x="1801" y="16279"/>
                          <a:pt x="2702" y="0"/>
                        </a:cubicBezTo>
                        <a:cubicBezTo>
                          <a:pt x="22859" y="26116"/>
                          <a:pt x="7066" y="54310"/>
                          <a:pt x="15170" y="87630"/>
                        </a:cubicBezTo>
                        <a:cubicBezTo>
                          <a:pt x="-3464" y="72390"/>
                          <a:pt x="4364" y="59228"/>
                          <a:pt x="0" y="48629"/>
                        </a:cubicBezTo>
                        <a:lnTo>
                          <a:pt x="0" y="48629"/>
                        </a:lnTo>
                        <a:close/>
                      </a:path>
                    </a:pathLst>
                  </a:custGeom>
                  <a:solidFill>
                    <a:srgbClr val="0F6083"/>
                  </a:solidFill>
                  <a:ln w="69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354DCCE0-5C37-499C-99C6-50C62BC6DBCF}"/>
                      </a:ext>
                    </a:extLst>
                  </p:cNvPr>
                  <p:cNvSpPr/>
                  <p:nvPr/>
                </p:nvSpPr>
                <p:spPr>
                  <a:xfrm>
                    <a:off x="7410053" y="3750512"/>
                    <a:ext cx="8953" cy="37576"/>
                  </a:xfrm>
                  <a:custGeom>
                    <a:avLst/>
                    <a:gdLst>
                      <a:gd name="connsiteX0" fmla="*/ 0 w 14418"/>
                      <a:gd name="connsiteY0" fmla="*/ 48768 h 60510"/>
                      <a:gd name="connsiteX1" fmla="*/ 2771 w 14418"/>
                      <a:gd name="connsiteY1" fmla="*/ 0 h 60510"/>
                      <a:gd name="connsiteX2" fmla="*/ 9698 w 14418"/>
                      <a:gd name="connsiteY2" fmla="*/ 58674 h 60510"/>
                      <a:gd name="connsiteX3" fmla="*/ 0 w 14418"/>
                      <a:gd name="connsiteY3" fmla="*/ 48768 h 60510"/>
                      <a:gd name="connsiteX4" fmla="*/ 0 w 14418"/>
                      <a:gd name="connsiteY4" fmla="*/ 48768 h 60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18" h="60510">
                        <a:moveTo>
                          <a:pt x="0" y="48768"/>
                        </a:moveTo>
                        <a:cubicBezTo>
                          <a:pt x="901" y="32489"/>
                          <a:pt x="1801" y="16279"/>
                          <a:pt x="2771" y="0"/>
                        </a:cubicBezTo>
                        <a:cubicBezTo>
                          <a:pt x="20366" y="17872"/>
                          <a:pt x="13924" y="39555"/>
                          <a:pt x="9698" y="58674"/>
                        </a:cubicBezTo>
                        <a:cubicBezTo>
                          <a:pt x="8312" y="65117"/>
                          <a:pt x="3117" y="52855"/>
                          <a:pt x="0" y="48768"/>
                        </a:cubicBezTo>
                        <a:lnTo>
                          <a:pt x="0" y="48768"/>
                        </a:lnTo>
                        <a:close/>
                      </a:path>
                    </a:pathLst>
                  </a:custGeom>
                  <a:solidFill>
                    <a:srgbClr val="136083"/>
                  </a:solidFill>
                  <a:ln w="69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51F93C9D-8CF2-417C-9692-C43771F2E6EB}"/>
                      </a:ext>
                    </a:extLst>
                  </p:cNvPr>
                  <p:cNvSpPr/>
                  <p:nvPr/>
                </p:nvSpPr>
                <p:spPr>
                  <a:xfrm>
                    <a:off x="7585437" y="4097395"/>
                    <a:ext cx="352016" cy="123869"/>
                  </a:xfrm>
                  <a:custGeom>
                    <a:avLst/>
                    <a:gdLst>
                      <a:gd name="connsiteX0" fmla="*/ 566858 w 566858"/>
                      <a:gd name="connsiteY0" fmla="*/ 141824 h 199469"/>
                      <a:gd name="connsiteX1" fmla="*/ 493083 w 566858"/>
                      <a:gd name="connsiteY1" fmla="*/ 165723 h 199469"/>
                      <a:gd name="connsiteX2" fmla="*/ 43711 w 566858"/>
                      <a:gd name="connsiteY2" fmla="*/ 81834 h 199469"/>
                      <a:gd name="connsiteX3" fmla="*/ 0 w 566858"/>
                      <a:gd name="connsiteY3" fmla="*/ 438 h 199469"/>
                      <a:gd name="connsiteX4" fmla="*/ 280416 w 566858"/>
                      <a:gd name="connsiteY4" fmla="*/ 3555 h 199469"/>
                      <a:gd name="connsiteX5" fmla="*/ 499040 w 566858"/>
                      <a:gd name="connsiteY5" fmla="*/ 112868 h 199469"/>
                      <a:gd name="connsiteX6" fmla="*/ 566858 w 566858"/>
                      <a:gd name="connsiteY6" fmla="*/ 141824 h 199469"/>
                      <a:gd name="connsiteX7" fmla="*/ 566858 w 566858"/>
                      <a:gd name="connsiteY7" fmla="*/ 141824 h 19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6858" h="199469">
                        <a:moveTo>
                          <a:pt x="566858" y="141824"/>
                        </a:moveTo>
                        <a:cubicBezTo>
                          <a:pt x="542266" y="149721"/>
                          <a:pt x="517398" y="157064"/>
                          <a:pt x="493083" y="165723"/>
                        </a:cubicBezTo>
                        <a:cubicBezTo>
                          <a:pt x="318377" y="228207"/>
                          <a:pt x="171450" y="205970"/>
                          <a:pt x="43711" y="81834"/>
                        </a:cubicBezTo>
                        <a:cubicBezTo>
                          <a:pt x="29025" y="67563"/>
                          <a:pt x="6096" y="29602"/>
                          <a:pt x="0" y="438"/>
                        </a:cubicBezTo>
                        <a:cubicBezTo>
                          <a:pt x="99960" y="-1363"/>
                          <a:pt x="277091" y="2932"/>
                          <a:pt x="280416" y="3555"/>
                        </a:cubicBezTo>
                        <a:cubicBezTo>
                          <a:pt x="355369" y="55648"/>
                          <a:pt x="400881" y="68602"/>
                          <a:pt x="499040" y="112868"/>
                        </a:cubicBezTo>
                        <a:cubicBezTo>
                          <a:pt x="511926" y="118687"/>
                          <a:pt x="547324" y="135936"/>
                          <a:pt x="566858" y="141824"/>
                        </a:cubicBezTo>
                        <a:lnTo>
                          <a:pt x="566858" y="141824"/>
                        </a:lnTo>
                        <a:close/>
                      </a:path>
                    </a:pathLst>
                  </a:custGeom>
                  <a:solidFill>
                    <a:srgbClr val="DC6326"/>
                  </a:solidFill>
                  <a:ln w="6925" cap="flat">
                    <a:noFill/>
                    <a:prstDash val="solid"/>
                    <a:miter/>
                  </a:ln>
                </p:spPr>
                <p:txBody>
                  <a:bodyPr rtlCol="0" anchor="ctr"/>
                  <a:lstStyle/>
                  <a:p>
                    <a:endParaRPr lang="en-US"/>
                  </a:p>
                </p:txBody>
              </p:sp>
              <p:sp>
                <p:nvSpPr>
                  <p:cNvPr id="405" name="Freeform: Shape 404">
                    <a:extLst>
                      <a:ext uri="{FF2B5EF4-FFF2-40B4-BE49-F238E27FC236}">
                        <a16:creationId xmlns:a16="http://schemas.microsoft.com/office/drawing/2014/main" id="{C3CC197B-FDEF-4737-8A12-55BC46035AE0}"/>
                      </a:ext>
                    </a:extLst>
                  </p:cNvPr>
                  <p:cNvSpPr/>
                  <p:nvPr/>
                </p:nvSpPr>
                <p:spPr>
                  <a:xfrm>
                    <a:off x="7292657" y="3056493"/>
                    <a:ext cx="208637" cy="6377"/>
                  </a:xfrm>
                  <a:custGeom>
                    <a:avLst/>
                    <a:gdLst>
                      <a:gd name="connsiteX0" fmla="*/ 335973 w 335972"/>
                      <a:gd name="connsiteY0" fmla="*/ 10270 h 10269"/>
                      <a:gd name="connsiteX1" fmla="*/ 0 w 335972"/>
                      <a:gd name="connsiteY1" fmla="*/ 10200 h 10269"/>
                      <a:gd name="connsiteX2" fmla="*/ 335973 w 335972"/>
                      <a:gd name="connsiteY2" fmla="*/ 10270 h 10269"/>
                      <a:gd name="connsiteX3" fmla="*/ 335973 w 335972"/>
                      <a:gd name="connsiteY3" fmla="*/ 10270 h 10269"/>
                    </a:gdLst>
                    <a:ahLst/>
                    <a:cxnLst>
                      <a:cxn ang="0">
                        <a:pos x="connsiteX0" y="connsiteY0"/>
                      </a:cxn>
                      <a:cxn ang="0">
                        <a:pos x="connsiteX1" y="connsiteY1"/>
                      </a:cxn>
                      <a:cxn ang="0">
                        <a:pos x="connsiteX2" y="connsiteY2"/>
                      </a:cxn>
                      <a:cxn ang="0">
                        <a:pos x="connsiteX3" y="connsiteY3"/>
                      </a:cxn>
                    </a:cxnLst>
                    <a:rect l="l" t="t" r="r" b="b"/>
                    <a:pathLst>
                      <a:path w="335972" h="10269">
                        <a:moveTo>
                          <a:pt x="335973" y="10270"/>
                        </a:moveTo>
                        <a:cubicBezTo>
                          <a:pt x="223959" y="10270"/>
                          <a:pt x="112014" y="10200"/>
                          <a:pt x="0" y="10200"/>
                        </a:cubicBezTo>
                        <a:cubicBezTo>
                          <a:pt x="112014" y="-3308"/>
                          <a:pt x="223959" y="-3515"/>
                          <a:pt x="335973" y="10270"/>
                        </a:cubicBezTo>
                        <a:lnTo>
                          <a:pt x="335973" y="10270"/>
                        </a:lnTo>
                        <a:close/>
                      </a:path>
                    </a:pathLst>
                  </a:custGeom>
                  <a:solidFill>
                    <a:srgbClr val="36A2C6"/>
                  </a:solidFill>
                  <a:ln w="69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E324858A-183A-4B1E-974C-1D333DCD5E56}"/>
                      </a:ext>
                    </a:extLst>
                  </p:cNvPr>
                  <p:cNvSpPr/>
                  <p:nvPr/>
                </p:nvSpPr>
                <p:spPr>
                  <a:xfrm>
                    <a:off x="7368713" y="4234489"/>
                    <a:ext cx="440848" cy="112401"/>
                  </a:xfrm>
                  <a:custGeom>
                    <a:avLst/>
                    <a:gdLst>
                      <a:gd name="connsiteX0" fmla="*/ 595815 w 709906"/>
                      <a:gd name="connsiteY0" fmla="*/ 10490 h 181002"/>
                      <a:gd name="connsiteX1" fmla="*/ 531876 w 709906"/>
                      <a:gd name="connsiteY1" fmla="*/ 3632 h 181002"/>
                      <a:gd name="connsiteX2" fmla="*/ 0 w 709906"/>
                      <a:gd name="connsiteY2" fmla="*/ 4117 h 181002"/>
                      <a:gd name="connsiteX3" fmla="*/ 10114 w 709906"/>
                      <a:gd name="connsiteY3" fmla="*/ 117378 h 181002"/>
                      <a:gd name="connsiteX4" fmla="*/ 564295 w 709906"/>
                      <a:gd name="connsiteY4" fmla="*/ 112182 h 181002"/>
                      <a:gd name="connsiteX5" fmla="*/ 605512 w 709906"/>
                      <a:gd name="connsiteY5" fmla="*/ 156655 h 181002"/>
                      <a:gd name="connsiteX6" fmla="*/ 606482 w 709906"/>
                      <a:gd name="connsiteY6" fmla="*/ 180762 h 181002"/>
                      <a:gd name="connsiteX7" fmla="*/ 709907 w 709906"/>
                      <a:gd name="connsiteY7" fmla="*/ 180762 h 181002"/>
                      <a:gd name="connsiteX8" fmla="*/ 595815 w 709906"/>
                      <a:gd name="connsiteY8" fmla="*/ 10490 h 181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9906" h="181002">
                        <a:moveTo>
                          <a:pt x="595815" y="10490"/>
                        </a:moveTo>
                        <a:cubicBezTo>
                          <a:pt x="578566" y="7095"/>
                          <a:pt x="546146" y="3632"/>
                          <a:pt x="531876" y="3632"/>
                        </a:cubicBezTo>
                        <a:cubicBezTo>
                          <a:pt x="335765" y="-4681"/>
                          <a:pt x="31727" y="3839"/>
                          <a:pt x="0" y="4117"/>
                        </a:cubicBezTo>
                        <a:cubicBezTo>
                          <a:pt x="139" y="10490"/>
                          <a:pt x="6581" y="95695"/>
                          <a:pt x="10114" y="117378"/>
                        </a:cubicBezTo>
                        <a:cubicBezTo>
                          <a:pt x="159673" y="113221"/>
                          <a:pt x="463088" y="106432"/>
                          <a:pt x="564295" y="112182"/>
                        </a:cubicBezTo>
                        <a:cubicBezTo>
                          <a:pt x="587848" y="113498"/>
                          <a:pt x="604543" y="127422"/>
                          <a:pt x="605512" y="156655"/>
                        </a:cubicBezTo>
                        <a:cubicBezTo>
                          <a:pt x="605305" y="166215"/>
                          <a:pt x="606482" y="173558"/>
                          <a:pt x="606482" y="180762"/>
                        </a:cubicBezTo>
                        <a:cubicBezTo>
                          <a:pt x="626849" y="181178"/>
                          <a:pt x="673677" y="180970"/>
                          <a:pt x="709907" y="180762"/>
                        </a:cubicBezTo>
                        <a:cubicBezTo>
                          <a:pt x="703395" y="88837"/>
                          <a:pt x="713370" y="38476"/>
                          <a:pt x="595815" y="10490"/>
                        </a:cubicBezTo>
                        <a:close/>
                      </a:path>
                    </a:pathLst>
                  </a:custGeom>
                  <a:solidFill>
                    <a:srgbClr val="F9C01F"/>
                  </a:solidFill>
                  <a:ln w="6925" cap="flat">
                    <a:noFill/>
                    <a:prstDash val="solid"/>
                    <a:miter/>
                  </a:ln>
                </p:spPr>
                <p:txBody>
                  <a:bodyPr rtlCol="0" anchor="ctr"/>
                  <a:lstStyle/>
                  <a:p>
                    <a:endParaRPr lang="en-US"/>
                  </a:p>
                </p:txBody>
              </p:sp>
              <p:sp>
                <p:nvSpPr>
                  <p:cNvPr id="417" name="Freeform: Shape 416">
                    <a:extLst>
                      <a:ext uri="{FF2B5EF4-FFF2-40B4-BE49-F238E27FC236}">
                        <a16:creationId xmlns:a16="http://schemas.microsoft.com/office/drawing/2014/main" id="{A556D844-B000-4C93-B29D-B9DEE0012051}"/>
                      </a:ext>
                    </a:extLst>
                  </p:cNvPr>
                  <p:cNvSpPr/>
                  <p:nvPr/>
                </p:nvSpPr>
                <p:spPr>
                  <a:xfrm>
                    <a:off x="7460513" y="4049401"/>
                    <a:ext cx="114341" cy="114341"/>
                  </a:xfrm>
                  <a:custGeom>
                    <a:avLst/>
                    <a:gdLst>
                      <a:gd name="connsiteX0" fmla="*/ 184127 w 184126"/>
                      <a:gd name="connsiteY0" fmla="*/ 92064 h 184126"/>
                      <a:gd name="connsiteX1" fmla="*/ 92063 w 184126"/>
                      <a:gd name="connsiteY1" fmla="*/ 184127 h 184126"/>
                      <a:gd name="connsiteX2" fmla="*/ -1 w 184126"/>
                      <a:gd name="connsiteY2" fmla="*/ 92064 h 184126"/>
                      <a:gd name="connsiteX3" fmla="*/ 92063 w 184126"/>
                      <a:gd name="connsiteY3" fmla="*/ 0 h 184126"/>
                      <a:gd name="connsiteX4" fmla="*/ 184127 w 184126"/>
                      <a:gd name="connsiteY4" fmla="*/ 92064 h 1841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26" h="184126">
                        <a:moveTo>
                          <a:pt x="184127" y="92064"/>
                        </a:moveTo>
                        <a:cubicBezTo>
                          <a:pt x="184127" y="142909"/>
                          <a:pt x="142908" y="184127"/>
                          <a:pt x="92063" y="184127"/>
                        </a:cubicBezTo>
                        <a:cubicBezTo>
                          <a:pt x="41218" y="184127"/>
                          <a:pt x="-1" y="142909"/>
                          <a:pt x="-1" y="92064"/>
                        </a:cubicBezTo>
                        <a:cubicBezTo>
                          <a:pt x="-1" y="41218"/>
                          <a:pt x="41218" y="0"/>
                          <a:pt x="92063" y="0"/>
                        </a:cubicBezTo>
                        <a:cubicBezTo>
                          <a:pt x="142908" y="0"/>
                          <a:pt x="184127" y="41218"/>
                          <a:pt x="184127" y="92064"/>
                        </a:cubicBezTo>
                        <a:close/>
                      </a:path>
                    </a:pathLst>
                  </a:custGeom>
                  <a:solidFill>
                    <a:srgbClr val="195A74"/>
                  </a:solidFill>
                  <a:ln w="6925" cap="flat">
                    <a:noFill/>
                    <a:prstDash val="solid"/>
                    <a:miter/>
                  </a:ln>
                </p:spPr>
                <p:txBody>
                  <a:bodyPr rtlCol="0" anchor="ctr"/>
                  <a:lstStyle/>
                  <a:p>
                    <a:endParaRPr lang="en-US"/>
                  </a:p>
                </p:txBody>
              </p:sp>
              <p:sp>
                <p:nvSpPr>
                  <p:cNvPr id="418" name="Freeform: Shape 417">
                    <a:extLst>
                      <a:ext uri="{FF2B5EF4-FFF2-40B4-BE49-F238E27FC236}">
                        <a16:creationId xmlns:a16="http://schemas.microsoft.com/office/drawing/2014/main" id="{F992EAC2-79E9-4019-B69A-580159150174}"/>
                      </a:ext>
                    </a:extLst>
                  </p:cNvPr>
                  <p:cNvSpPr/>
                  <p:nvPr/>
                </p:nvSpPr>
                <p:spPr>
                  <a:xfrm>
                    <a:off x="7906382" y="4185682"/>
                    <a:ext cx="144509" cy="168558"/>
                  </a:xfrm>
                  <a:custGeom>
                    <a:avLst/>
                    <a:gdLst>
                      <a:gd name="connsiteX0" fmla="*/ 232707 w 232706"/>
                      <a:gd name="connsiteY0" fmla="*/ 166047 h 271433"/>
                      <a:gd name="connsiteX1" fmla="*/ 209293 w 232706"/>
                      <a:gd name="connsiteY1" fmla="*/ 245503 h 271433"/>
                      <a:gd name="connsiteX2" fmla="*/ 136834 w 232706"/>
                      <a:gd name="connsiteY2" fmla="*/ 270025 h 271433"/>
                      <a:gd name="connsiteX3" fmla="*/ 2583 w 232706"/>
                      <a:gd name="connsiteY3" fmla="*/ 268362 h 271433"/>
                      <a:gd name="connsiteX4" fmla="*/ 2583 w 232706"/>
                      <a:gd name="connsiteY4" fmla="*/ 151776 h 271433"/>
                      <a:gd name="connsiteX5" fmla="*/ 56754 w 232706"/>
                      <a:gd name="connsiteY5" fmla="*/ 0 h 271433"/>
                      <a:gd name="connsiteX6" fmla="*/ 232707 w 232706"/>
                      <a:gd name="connsiteY6" fmla="*/ 166047 h 271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706" h="271433">
                        <a:moveTo>
                          <a:pt x="232707" y="166047"/>
                        </a:moveTo>
                        <a:cubicBezTo>
                          <a:pt x="232707" y="202207"/>
                          <a:pt x="232707" y="221673"/>
                          <a:pt x="209293" y="245503"/>
                        </a:cubicBezTo>
                        <a:cubicBezTo>
                          <a:pt x="187126" y="268085"/>
                          <a:pt x="155468" y="270025"/>
                          <a:pt x="136834" y="270025"/>
                        </a:cubicBezTo>
                        <a:cubicBezTo>
                          <a:pt x="120624" y="270025"/>
                          <a:pt x="36527" y="274112"/>
                          <a:pt x="2583" y="268362"/>
                        </a:cubicBezTo>
                        <a:cubicBezTo>
                          <a:pt x="-396" y="230193"/>
                          <a:pt x="-1297" y="193340"/>
                          <a:pt x="2583" y="151776"/>
                        </a:cubicBezTo>
                        <a:cubicBezTo>
                          <a:pt x="10064" y="71974"/>
                          <a:pt x="22326" y="0"/>
                          <a:pt x="56754" y="0"/>
                        </a:cubicBezTo>
                        <a:cubicBezTo>
                          <a:pt x="91183" y="69"/>
                          <a:pt x="232707" y="87422"/>
                          <a:pt x="232707" y="166047"/>
                        </a:cubicBezTo>
                        <a:close/>
                      </a:path>
                    </a:pathLst>
                  </a:custGeom>
                  <a:solidFill>
                    <a:srgbClr val="FEE1D3"/>
                  </a:solidFill>
                  <a:ln w="6925" cap="flat">
                    <a:noFill/>
                    <a:prstDash val="solid"/>
                    <a:miter/>
                  </a:ln>
                </p:spPr>
                <p:txBody>
                  <a:bodyPr rtlCol="0" anchor="ctr"/>
                  <a:lstStyle/>
                  <a:p>
                    <a:endParaRPr lang="en-US"/>
                  </a:p>
                </p:txBody>
              </p:sp>
              <p:sp>
                <p:nvSpPr>
                  <p:cNvPr id="419" name="Freeform: Shape 418">
                    <a:extLst>
                      <a:ext uri="{FF2B5EF4-FFF2-40B4-BE49-F238E27FC236}">
                        <a16:creationId xmlns:a16="http://schemas.microsoft.com/office/drawing/2014/main" id="{D41EE6FD-9835-4952-A35F-AB1FD0F15AD0}"/>
                      </a:ext>
                    </a:extLst>
                  </p:cNvPr>
                  <p:cNvSpPr/>
                  <p:nvPr/>
                </p:nvSpPr>
                <p:spPr>
                  <a:xfrm>
                    <a:off x="7379080" y="4345622"/>
                    <a:ext cx="648065" cy="33511"/>
                  </a:xfrm>
                  <a:custGeom>
                    <a:avLst/>
                    <a:gdLst>
                      <a:gd name="connsiteX0" fmla="*/ 993025 w 1043593"/>
                      <a:gd name="connsiteY0" fmla="*/ 53963 h 53963"/>
                      <a:gd name="connsiteX1" fmla="*/ 20782 w 1043593"/>
                      <a:gd name="connsiteY1" fmla="*/ 53963 h 53963"/>
                      <a:gd name="connsiteX2" fmla="*/ 0 w 1043593"/>
                      <a:gd name="connsiteY2" fmla="*/ 33181 h 53963"/>
                      <a:gd name="connsiteX3" fmla="*/ 0 w 1043593"/>
                      <a:gd name="connsiteY3" fmla="*/ 5265 h 53963"/>
                      <a:gd name="connsiteX4" fmla="*/ 1043594 w 1043593"/>
                      <a:gd name="connsiteY4" fmla="*/ 0 h 53963"/>
                      <a:gd name="connsiteX5" fmla="*/ 1016855 w 1043593"/>
                      <a:gd name="connsiteY5" fmla="*/ 34913 h 53963"/>
                      <a:gd name="connsiteX6" fmla="*/ 993025 w 1043593"/>
                      <a:gd name="connsiteY6" fmla="*/ 53963 h 53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3593" h="53963">
                        <a:moveTo>
                          <a:pt x="993025" y="53963"/>
                        </a:moveTo>
                        <a:lnTo>
                          <a:pt x="20782" y="53963"/>
                        </a:lnTo>
                        <a:cubicBezTo>
                          <a:pt x="9283" y="53963"/>
                          <a:pt x="0" y="44681"/>
                          <a:pt x="0" y="33181"/>
                        </a:cubicBezTo>
                        <a:lnTo>
                          <a:pt x="0" y="5265"/>
                        </a:lnTo>
                        <a:lnTo>
                          <a:pt x="1043594" y="0"/>
                        </a:lnTo>
                        <a:lnTo>
                          <a:pt x="1016855" y="34913"/>
                        </a:lnTo>
                        <a:cubicBezTo>
                          <a:pt x="1006880" y="47036"/>
                          <a:pt x="1004524" y="53963"/>
                          <a:pt x="993025" y="53963"/>
                        </a:cubicBezTo>
                        <a:close/>
                      </a:path>
                    </a:pathLst>
                  </a:custGeom>
                  <a:solidFill>
                    <a:srgbClr val="FFF3EE"/>
                  </a:solidFill>
                  <a:ln w="692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FD500D70-976B-4CA6-BDC4-FBD598996F6B}"/>
                    </a:ext>
                  </a:extLst>
                </p:cNvPr>
                <p:cNvGrpSpPr/>
                <p:nvPr/>
              </p:nvGrpSpPr>
              <p:grpSpPr>
                <a:xfrm>
                  <a:off x="6651610" y="1923867"/>
                  <a:ext cx="939990" cy="697549"/>
                  <a:chOff x="6651477" y="1917388"/>
                  <a:chExt cx="939990" cy="697549"/>
                </a:xfrm>
              </p:grpSpPr>
              <p:grpSp>
                <p:nvGrpSpPr>
                  <p:cNvPr id="5" name="Group 4">
                    <a:extLst>
                      <a:ext uri="{FF2B5EF4-FFF2-40B4-BE49-F238E27FC236}">
                        <a16:creationId xmlns:a16="http://schemas.microsoft.com/office/drawing/2014/main" id="{7DC73FDF-7A67-4416-B171-8CE0781339C8}"/>
                      </a:ext>
                    </a:extLst>
                  </p:cNvPr>
                  <p:cNvGrpSpPr/>
                  <p:nvPr/>
                </p:nvGrpSpPr>
                <p:grpSpPr>
                  <a:xfrm>
                    <a:off x="6651477" y="1917388"/>
                    <a:ext cx="939990" cy="697549"/>
                    <a:chOff x="6651477" y="1917388"/>
                    <a:chExt cx="939990" cy="697549"/>
                  </a:xfrm>
                </p:grpSpPr>
                <p:sp>
                  <p:nvSpPr>
                    <p:cNvPr id="123" name="Freeform: Shape 122">
                      <a:extLst>
                        <a:ext uri="{FF2B5EF4-FFF2-40B4-BE49-F238E27FC236}">
                          <a16:creationId xmlns:a16="http://schemas.microsoft.com/office/drawing/2014/main" id="{7C624525-10CF-4590-818F-10EDD1E06563}"/>
                        </a:ext>
                      </a:extLst>
                    </p:cNvPr>
                    <p:cNvSpPr/>
                    <p:nvPr/>
                  </p:nvSpPr>
                  <p:spPr>
                    <a:xfrm>
                      <a:off x="6651477" y="1917431"/>
                      <a:ext cx="939990" cy="697506"/>
                    </a:xfrm>
                    <a:custGeom>
                      <a:avLst/>
                      <a:gdLst>
                        <a:gd name="connsiteX0" fmla="*/ 1511317 w 1513685"/>
                        <a:gd name="connsiteY0" fmla="*/ 1011174 h 1123209"/>
                        <a:gd name="connsiteX1" fmla="*/ 1496078 w 1513685"/>
                        <a:gd name="connsiteY1" fmla="*/ 938715 h 1123209"/>
                        <a:gd name="connsiteX2" fmla="*/ 1501481 w 1513685"/>
                        <a:gd name="connsiteY2" fmla="*/ 890432 h 1123209"/>
                        <a:gd name="connsiteX3" fmla="*/ 1498017 w 1513685"/>
                        <a:gd name="connsiteY3" fmla="*/ 832243 h 1123209"/>
                        <a:gd name="connsiteX4" fmla="*/ 1459293 w 1513685"/>
                        <a:gd name="connsiteY4" fmla="*/ 740041 h 1123209"/>
                        <a:gd name="connsiteX5" fmla="*/ 1378937 w 1513685"/>
                        <a:gd name="connsiteY5" fmla="*/ 669105 h 1123209"/>
                        <a:gd name="connsiteX6" fmla="*/ 1211020 w 1513685"/>
                        <a:gd name="connsiteY6" fmla="*/ 658714 h 1123209"/>
                        <a:gd name="connsiteX7" fmla="*/ 939402 w 1513685"/>
                        <a:gd name="connsiteY7" fmla="*/ 808482 h 1123209"/>
                        <a:gd name="connsiteX8" fmla="*/ 852811 w 1513685"/>
                        <a:gd name="connsiteY8" fmla="*/ 857873 h 1123209"/>
                        <a:gd name="connsiteX9" fmla="*/ 456225 w 1513685"/>
                        <a:gd name="connsiteY9" fmla="*/ 722099 h 1123209"/>
                        <a:gd name="connsiteX10" fmla="*/ 550366 w 1513685"/>
                        <a:gd name="connsiteY10" fmla="*/ 296072 h 1123209"/>
                        <a:gd name="connsiteX11" fmla="*/ 549535 w 1513685"/>
                        <a:gd name="connsiteY11" fmla="*/ 199505 h 1123209"/>
                        <a:gd name="connsiteX12" fmla="*/ 83398 w 1513685"/>
                        <a:gd name="connsiteY12" fmla="*/ 0 h 1123209"/>
                        <a:gd name="connsiteX13" fmla="*/ 757 w 1513685"/>
                        <a:gd name="connsiteY13" fmla="*/ 920496 h 1123209"/>
                        <a:gd name="connsiteX14" fmla="*/ 98500 w 1513685"/>
                        <a:gd name="connsiteY14" fmla="*/ 1069225 h 1123209"/>
                        <a:gd name="connsiteX15" fmla="*/ 121845 w 1513685"/>
                        <a:gd name="connsiteY15" fmla="*/ 1075251 h 1123209"/>
                        <a:gd name="connsiteX16" fmla="*/ 737680 w 1513685"/>
                        <a:gd name="connsiteY16" fmla="*/ 1101229 h 1123209"/>
                        <a:gd name="connsiteX17" fmla="*/ 1150684 w 1513685"/>
                        <a:gd name="connsiteY17" fmla="*/ 1081278 h 1123209"/>
                        <a:gd name="connsiteX18" fmla="*/ 1185390 w 1513685"/>
                        <a:gd name="connsiteY18" fmla="*/ 1061397 h 1123209"/>
                        <a:gd name="connsiteX19" fmla="*/ 1298928 w 1513685"/>
                        <a:gd name="connsiteY19" fmla="*/ 1102822 h 1123209"/>
                        <a:gd name="connsiteX20" fmla="*/ 1449111 w 1513685"/>
                        <a:gd name="connsiteY20" fmla="*/ 1100397 h 1123209"/>
                        <a:gd name="connsiteX21" fmla="*/ 1493860 w 1513685"/>
                        <a:gd name="connsiteY21" fmla="*/ 1050729 h 1123209"/>
                        <a:gd name="connsiteX22" fmla="*/ 1511317 w 1513685"/>
                        <a:gd name="connsiteY22" fmla="*/ 1011174 h 112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13685" h="1123209">
                          <a:moveTo>
                            <a:pt x="1511317" y="1011174"/>
                          </a:moveTo>
                          <a:cubicBezTo>
                            <a:pt x="1507022" y="990808"/>
                            <a:pt x="1500373" y="959081"/>
                            <a:pt x="1496078" y="938715"/>
                          </a:cubicBezTo>
                          <a:cubicBezTo>
                            <a:pt x="1496147" y="922505"/>
                            <a:pt x="1496909" y="906364"/>
                            <a:pt x="1501481" y="890432"/>
                          </a:cubicBezTo>
                          <a:cubicBezTo>
                            <a:pt x="1506122" y="870689"/>
                            <a:pt x="1504321" y="851362"/>
                            <a:pt x="1498017" y="832243"/>
                          </a:cubicBezTo>
                          <a:cubicBezTo>
                            <a:pt x="1496355" y="822060"/>
                            <a:pt x="1481668" y="776270"/>
                            <a:pt x="1459293" y="740041"/>
                          </a:cubicBezTo>
                          <a:cubicBezTo>
                            <a:pt x="1441352" y="708037"/>
                            <a:pt x="1426874" y="673816"/>
                            <a:pt x="1378937" y="669105"/>
                          </a:cubicBezTo>
                          <a:cubicBezTo>
                            <a:pt x="1323034" y="663564"/>
                            <a:pt x="1267478" y="654350"/>
                            <a:pt x="1211020" y="658714"/>
                          </a:cubicBezTo>
                          <a:cubicBezTo>
                            <a:pt x="1089724" y="668066"/>
                            <a:pt x="978195" y="745167"/>
                            <a:pt x="939402" y="808482"/>
                          </a:cubicBezTo>
                          <a:cubicBezTo>
                            <a:pt x="939402" y="808551"/>
                            <a:pt x="904835" y="867225"/>
                            <a:pt x="852811" y="857873"/>
                          </a:cubicBezTo>
                          <a:cubicBezTo>
                            <a:pt x="830089" y="853786"/>
                            <a:pt x="571217" y="775508"/>
                            <a:pt x="456225" y="722099"/>
                          </a:cubicBezTo>
                          <a:cubicBezTo>
                            <a:pt x="469802" y="652203"/>
                            <a:pt x="536512" y="385087"/>
                            <a:pt x="550366" y="296072"/>
                          </a:cubicBezTo>
                          <a:cubicBezTo>
                            <a:pt x="561588" y="224236"/>
                            <a:pt x="570871" y="230193"/>
                            <a:pt x="549535" y="199505"/>
                          </a:cubicBezTo>
                          <a:cubicBezTo>
                            <a:pt x="482825" y="102524"/>
                            <a:pt x="160707" y="10114"/>
                            <a:pt x="83398" y="0"/>
                          </a:cubicBezTo>
                          <a:cubicBezTo>
                            <a:pt x="68089" y="17457"/>
                            <a:pt x="-8388" y="843118"/>
                            <a:pt x="757" y="920496"/>
                          </a:cubicBezTo>
                          <a:cubicBezTo>
                            <a:pt x="7060" y="962822"/>
                            <a:pt x="2627" y="1049066"/>
                            <a:pt x="98500" y="1069225"/>
                          </a:cubicBezTo>
                          <a:cubicBezTo>
                            <a:pt x="98500" y="1069225"/>
                            <a:pt x="121845" y="1075251"/>
                            <a:pt x="121845" y="1075251"/>
                          </a:cubicBezTo>
                          <a:cubicBezTo>
                            <a:pt x="190425" y="1088275"/>
                            <a:pt x="697987" y="1094994"/>
                            <a:pt x="737680" y="1101229"/>
                          </a:cubicBezTo>
                          <a:cubicBezTo>
                            <a:pt x="880382" y="1123673"/>
                            <a:pt x="1013178" y="1109472"/>
                            <a:pt x="1150684" y="1081278"/>
                          </a:cubicBezTo>
                          <a:cubicBezTo>
                            <a:pt x="1171535" y="1076983"/>
                            <a:pt x="1177700" y="1065969"/>
                            <a:pt x="1185390" y="1061397"/>
                          </a:cubicBezTo>
                          <a:cubicBezTo>
                            <a:pt x="1238314" y="1029947"/>
                            <a:pt x="1274266" y="1023851"/>
                            <a:pt x="1298928" y="1102822"/>
                          </a:cubicBezTo>
                          <a:cubicBezTo>
                            <a:pt x="1308141" y="1132263"/>
                            <a:pt x="1397295" y="1128384"/>
                            <a:pt x="1449111" y="1100397"/>
                          </a:cubicBezTo>
                          <a:cubicBezTo>
                            <a:pt x="1470100" y="1089106"/>
                            <a:pt x="1490605" y="1076013"/>
                            <a:pt x="1493860" y="1050729"/>
                          </a:cubicBezTo>
                          <a:cubicBezTo>
                            <a:pt x="1512565" y="1039714"/>
                            <a:pt x="1517137" y="1026345"/>
                            <a:pt x="1511317" y="1011174"/>
                          </a:cubicBezTo>
                          <a:close/>
                        </a:path>
                      </a:pathLst>
                    </a:custGeom>
                    <a:solidFill>
                      <a:srgbClr val="F9B49F"/>
                    </a:solidFill>
                    <a:ln w="69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99A87840-69BB-4AE0-9674-DF9795FF29D9}"/>
                        </a:ext>
                      </a:extLst>
                    </p:cNvPr>
                    <p:cNvSpPr/>
                    <p:nvPr/>
                  </p:nvSpPr>
                  <p:spPr>
                    <a:xfrm>
                      <a:off x="6693588" y="1917388"/>
                      <a:ext cx="307196" cy="457884"/>
                    </a:xfrm>
                    <a:custGeom>
                      <a:avLst/>
                      <a:gdLst>
                        <a:gd name="connsiteX0" fmla="*/ 304107 w 494684"/>
                        <a:gd name="connsiteY0" fmla="*/ 282009 h 737341"/>
                        <a:gd name="connsiteX1" fmla="*/ 299328 w 494684"/>
                        <a:gd name="connsiteY1" fmla="*/ 722030 h 737341"/>
                        <a:gd name="connsiteX2" fmla="*/ 391460 w 494684"/>
                        <a:gd name="connsiteY2" fmla="*/ 723415 h 737341"/>
                        <a:gd name="connsiteX3" fmla="*/ 388551 w 494684"/>
                        <a:gd name="connsiteY3" fmla="*/ 722099 h 737341"/>
                        <a:gd name="connsiteX4" fmla="*/ 482693 w 494684"/>
                        <a:gd name="connsiteY4" fmla="*/ 296072 h 737341"/>
                        <a:gd name="connsiteX5" fmla="*/ 481862 w 494684"/>
                        <a:gd name="connsiteY5" fmla="*/ 199506 h 737341"/>
                        <a:gd name="connsiteX6" fmla="*/ 15725 w 494684"/>
                        <a:gd name="connsiteY6" fmla="*/ 0 h 737341"/>
                        <a:gd name="connsiteX7" fmla="*/ 0 w 494684"/>
                        <a:gd name="connsiteY7" fmla="*/ 98229 h 737341"/>
                        <a:gd name="connsiteX8" fmla="*/ 304107 w 494684"/>
                        <a:gd name="connsiteY8" fmla="*/ 282009 h 737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4684" h="737341">
                          <a:moveTo>
                            <a:pt x="304107" y="282009"/>
                          </a:moveTo>
                          <a:cubicBezTo>
                            <a:pt x="315468" y="405730"/>
                            <a:pt x="291707" y="655597"/>
                            <a:pt x="299328" y="722030"/>
                          </a:cubicBezTo>
                          <a:cubicBezTo>
                            <a:pt x="302376" y="748423"/>
                            <a:pt x="356062" y="735122"/>
                            <a:pt x="391460" y="723415"/>
                          </a:cubicBezTo>
                          <a:cubicBezTo>
                            <a:pt x="390490" y="723000"/>
                            <a:pt x="389452" y="722515"/>
                            <a:pt x="388551" y="722099"/>
                          </a:cubicBezTo>
                          <a:cubicBezTo>
                            <a:pt x="402129" y="652203"/>
                            <a:pt x="468838" y="385087"/>
                            <a:pt x="482693" y="296072"/>
                          </a:cubicBezTo>
                          <a:cubicBezTo>
                            <a:pt x="493915" y="224236"/>
                            <a:pt x="503197" y="230193"/>
                            <a:pt x="481862" y="199506"/>
                          </a:cubicBezTo>
                          <a:cubicBezTo>
                            <a:pt x="415152" y="102524"/>
                            <a:pt x="93034" y="10114"/>
                            <a:pt x="15725" y="0"/>
                          </a:cubicBezTo>
                          <a:cubicBezTo>
                            <a:pt x="12608" y="3533"/>
                            <a:pt x="6927" y="40732"/>
                            <a:pt x="0" y="98229"/>
                          </a:cubicBezTo>
                          <a:cubicBezTo>
                            <a:pt x="159466" y="128224"/>
                            <a:pt x="298704" y="222643"/>
                            <a:pt x="304107" y="282009"/>
                          </a:cubicBezTo>
                          <a:close/>
                        </a:path>
                      </a:pathLst>
                    </a:custGeom>
                    <a:solidFill>
                      <a:srgbClr val="F19379"/>
                    </a:solidFill>
                    <a:ln w="69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1C44EEB-AA5C-4EA7-A67E-21F728730E58}"/>
                        </a:ext>
                      </a:extLst>
                    </p:cNvPr>
                    <p:cNvSpPr/>
                    <p:nvPr/>
                  </p:nvSpPr>
                  <p:spPr>
                    <a:xfrm>
                      <a:off x="6651861" y="2487161"/>
                      <a:ext cx="929231" cy="127734"/>
                    </a:xfrm>
                    <a:custGeom>
                      <a:avLst/>
                      <a:gdLst>
                        <a:gd name="connsiteX0" fmla="*/ 1406236 w 1496360"/>
                        <a:gd name="connsiteY0" fmla="*/ 94488 h 205692"/>
                        <a:gd name="connsiteX1" fmla="*/ 1182693 w 1496360"/>
                        <a:gd name="connsiteY1" fmla="*/ 110975 h 205692"/>
                        <a:gd name="connsiteX2" fmla="*/ 743643 w 1496360"/>
                        <a:gd name="connsiteY2" fmla="*/ 135428 h 205692"/>
                        <a:gd name="connsiteX3" fmla="*/ 0 w 1496360"/>
                        <a:gd name="connsiteY3" fmla="*/ 0 h 205692"/>
                        <a:gd name="connsiteX4" fmla="*/ 277 w 1496360"/>
                        <a:gd name="connsiteY4" fmla="*/ 2979 h 205692"/>
                        <a:gd name="connsiteX5" fmla="*/ 98021 w 1496360"/>
                        <a:gd name="connsiteY5" fmla="*/ 151707 h 205692"/>
                        <a:gd name="connsiteX6" fmla="*/ 121366 w 1496360"/>
                        <a:gd name="connsiteY6" fmla="*/ 157734 h 205692"/>
                        <a:gd name="connsiteX7" fmla="*/ 737201 w 1496360"/>
                        <a:gd name="connsiteY7" fmla="*/ 183711 h 205692"/>
                        <a:gd name="connsiteX8" fmla="*/ 1150205 w 1496360"/>
                        <a:gd name="connsiteY8" fmla="*/ 163761 h 205692"/>
                        <a:gd name="connsiteX9" fmla="*/ 1184910 w 1496360"/>
                        <a:gd name="connsiteY9" fmla="*/ 143879 h 205692"/>
                        <a:gd name="connsiteX10" fmla="*/ 1298448 w 1496360"/>
                        <a:gd name="connsiteY10" fmla="*/ 185305 h 205692"/>
                        <a:gd name="connsiteX11" fmla="*/ 1448631 w 1496360"/>
                        <a:gd name="connsiteY11" fmla="*/ 182880 h 205692"/>
                        <a:gd name="connsiteX12" fmla="*/ 1493381 w 1496360"/>
                        <a:gd name="connsiteY12" fmla="*/ 133212 h 205692"/>
                        <a:gd name="connsiteX13" fmla="*/ 1496360 w 1496360"/>
                        <a:gd name="connsiteY13" fmla="*/ 131203 h 205692"/>
                        <a:gd name="connsiteX14" fmla="*/ 1406236 w 1496360"/>
                        <a:gd name="connsiteY14" fmla="*/ 94488 h 20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96360" h="205692">
                          <a:moveTo>
                            <a:pt x="1406236" y="94488"/>
                          </a:moveTo>
                          <a:cubicBezTo>
                            <a:pt x="1356845" y="76823"/>
                            <a:pt x="1246424" y="97605"/>
                            <a:pt x="1182693" y="110975"/>
                          </a:cubicBezTo>
                          <a:cubicBezTo>
                            <a:pt x="1118963" y="124345"/>
                            <a:pt x="829749" y="133281"/>
                            <a:pt x="743643" y="135428"/>
                          </a:cubicBezTo>
                          <a:cubicBezTo>
                            <a:pt x="663009" y="137437"/>
                            <a:pt x="127254" y="30896"/>
                            <a:pt x="0" y="0"/>
                          </a:cubicBezTo>
                          <a:cubicBezTo>
                            <a:pt x="69" y="1039"/>
                            <a:pt x="139" y="2078"/>
                            <a:pt x="277" y="2979"/>
                          </a:cubicBezTo>
                          <a:cubicBezTo>
                            <a:pt x="6581" y="45304"/>
                            <a:pt x="2147" y="131549"/>
                            <a:pt x="98021" y="151707"/>
                          </a:cubicBezTo>
                          <a:cubicBezTo>
                            <a:pt x="98021" y="151707"/>
                            <a:pt x="121366" y="157734"/>
                            <a:pt x="121366" y="157734"/>
                          </a:cubicBezTo>
                          <a:cubicBezTo>
                            <a:pt x="189946" y="170757"/>
                            <a:pt x="697507" y="177477"/>
                            <a:pt x="737201" y="183711"/>
                          </a:cubicBezTo>
                          <a:cubicBezTo>
                            <a:pt x="879902" y="206156"/>
                            <a:pt x="1012698" y="191955"/>
                            <a:pt x="1150205" y="163761"/>
                          </a:cubicBezTo>
                          <a:cubicBezTo>
                            <a:pt x="1171055" y="159466"/>
                            <a:pt x="1177220" y="148451"/>
                            <a:pt x="1184910" y="143879"/>
                          </a:cubicBezTo>
                          <a:cubicBezTo>
                            <a:pt x="1237834" y="112430"/>
                            <a:pt x="1273787" y="106334"/>
                            <a:pt x="1298448" y="185305"/>
                          </a:cubicBezTo>
                          <a:cubicBezTo>
                            <a:pt x="1307662" y="214745"/>
                            <a:pt x="1396815" y="210866"/>
                            <a:pt x="1448631" y="182880"/>
                          </a:cubicBezTo>
                          <a:cubicBezTo>
                            <a:pt x="1469621" y="171588"/>
                            <a:pt x="1490126" y="158496"/>
                            <a:pt x="1493381" y="133212"/>
                          </a:cubicBezTo>
                          <a:cubicBezTo>
                            <a:pt x="1494490" y="132588"/>
                            <a:pt x="1495390" y="131895"/>
                            <a:pt x="1496360" y="131203"/>
                          </a:cubicBezTo>
                          <a:cubicBezTo>
                            <a:pt x="1463664" y="117210"/>
                            <a:pt x="1428265" y="102316"/>
                            <a:pt x="1406236" y="94488"/>
                          </a:cubicBezTo>
                          <a:close/>
                        </a:path>
                      </a:pathLst>
                    </a:custGeom>
                    <a:solidFill>
                      <a:srgbClr val="F19379"/>
                    </a:solidFill>
                    <a:ln w="6925" cap="flat">
                      <a:noFill/>
                      <a:prstDash val="solid"/>
                      <a:miter/>
                    </a:ln>
                  </p:spPr>
                  <p:txBody>
                    <a:bodyPr rtlCol="0" anchor="ctr"/>
                    <a:lstStyle/>
                    <a:p>
                      <a:endParaRPr lang="en-US"/>
                    </a:p>
                  </p:txBody>
                </p:sp>
              </p:grpSp>
              <p:sp>
                <p:nvSpPr>
                  <p:cNvPr id="131" name="Freeform: Shape 130">
                    <a:extLst>
                      <a:ext uri="{FF2B5EF4-FFF2-40B4-BE49-F238E27FC236}">
                        <a16:creationId xmlns:a16="http://schemas.microsoft.com/office/drawing/2014/main" id="{3D3D27BB-16DE-464D-B9C7-DDE042937EA5}"/>
                      </a:ext>
                    </a:extLst>
                  </p:cNvPr>
                  <p:cNvSpPr/>
                  <p:nvPr/>
                </p:nvSpPr>
                <p:spPr>
                  <a:xfrm rot="21281192">
                    <a:off x="7194963" y="2427803"/>
                    <a:ext cx="136096" cy="130833"/>
                  </a:xfrm>
                  <a:custGeom>
                    <a:avLst/>
                    <a:gdLst>
                      <a:gd name="connsiteX0" fmla="*/ 120722 w 136096"/>
                      <a:gd name="connsiteY0" fmla="*/ 0 h 130833"/>
                      <a:gd name="connsiteX1" fmla="*/ 129635 w 136096"/>
                      <a:gd name="connsiteY1" fmla="*/ 28714 h 130833"/>
                      <a:gd name="connsiteX2" fmla="*/ 136096 w 136096"/>
                      <a:gd name="connsiteY2" fmla="*/ 92807 h 130833"/>
                      <a:gd name="connsiteX3" fmla="*/ 132919 w 136096"/>
                      <a:gd name="connsiteY3" fmla="*/ 124325 h 130833"/>
                      <a:gd name="connsiteX4" fmla="*/ 75126 w 136096"/>
                      <a:gd name="connsiteY4" fmla="*/ 130261 h 130833"/>
                      <a:gd name="connsiteX5" fmla="*/ 618 w 136096"/>
                      <a:gd name="connsiteY5" fmla="*/ 78510 h 130833"/>
                      <a:gd name="connsiteX6" fmla="*/ 57101 w 136096"/>
                      <a:gd name="connsiteY6" fmla="*/ 10241 h 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096" h="130833">
                        <a:moveTo>
                          <a:pt x="120722" y="0"/>
                        </a:moveTo>
                        <a:lnTo>
                          <a:pt x="129635" y="28714"/>
                        </a:lnTo>
                        <a:cubicBezTo>
                          <a:pt x="133871" y="49416"/>
                          <a:pt x="136096" y="70852"/>
                          <a:pt x="136096" y="92807"/>
                        </a:cubicBezTo>
                        <a:lnTo>
                          <a:pt x="132919" y="124325"/>
                        </a:lnTo>
                        <a:lnTo>
                          <a:pt x="75126" y="130261"/>
                        </a:lnTo>
                        <a:cubicBezTo>
                          <a:pt x="38947" y="134821"/>
                          <a:pt x="5608" y="111635"/>
                          <a:pt x="618" y="78510"/>
                        </a:cubicBezTo>
                        <a:cubicBezTo>
                          <a:pt x="-4329" y="45344"/>
                          <a:pt x="20966" y="14801"/>
                          <a:pt x="57101" y="10241"/>
                        </a:cubicBezTo>
                        <a:close/>
                      </a:path>
                    </a:pathLst>
                  </a:custGeom>
                  <a:solidFill>
                    <a:srgbClr val="000000"/>
                  </a:solidFill>
                  <a:ln w="6925" cap="flat">
                    <a:noFill/>
                    <a:prstDash val="solid"/>
                    <a:miter/>
                  </a:ln>
                </p:spPr>
                <p:txBody>
                  <a:bodyPr wrap="square" rtlCol="0" anchor="ctr">
                    <a:noAutofit/>
                  </a:bodyPr>
                  <a:lstStyle/>
                  <a:p>
                    <a:endParaRPr lang="en-US" dirty="0"/>
                  </a:p>
                </p:txBody>
              </p:sp>
            </p:grpSp>
          </p:grpSp>
        </p:grpSp>
        <p:grpSp>
          <p:nvGrpSpPr>
            <p:cNvPr id="51" name="Group 50">
              <a:extLst>
                <a:ext uri="{FF2B5EF4-FFF2-40B4-BE49-F238E27FC236}">
                  <a16:creationId xmlns:a16="http://schemas.microsoft.com/office/drawing/2014/main" id="{FCD00FCF-5A3F-424C-8CF0-D6A5AA0FF9B8}"/>
                </a:ext>
              </a:extLst>
            </p:cNvPr>
            <p:cNvGrpSpPr/>
            <p:nvPr/>
          </p:nvGrpSpPr>
          <p:grpSpPr>
            <a:xfrm rot="211386">
              <a:off x="4192896" y="2221400"/>
              <a:ext cx="936948" cy="958629"/>
              <a:chOff x="2745642" y="5398819"/>
              <a:chExt cx="1425900" cy="1458896"/>
            </a:xfrm>
            <a:scene3d>
              <a:camera prst="orthographicFront">
                <a:rot lat="0" lon="1200000" rev="0"/>
              </a:camera>
              <a:lightRig rig="threePt" dir="t"/>
            </a:scene3d>
          </p:grpSpPr>
          <p:sp>
            <p:nvSpPr>
              <p:cNvPr id="40" name="Freeform: Shape 39">
                <a:extLst>
                  <a:ext uri="{FF2B5EF4-FFF2-40B4-BE49-F238E27FC236}">
                    <a16:creationId xmlns:a16="http://schemas.microsoft.com/office/drawing/2014/main" id="{D68AE337-4334-4A59-877D-9289546AF3FD}"/>
                  </a:ext>
                </a:extLst>
              </p:cNvPr>
              <p:cNvSpPr/>
              <p:nvPr/>
            </p:nvSpPr>
            <p:spPr>
              <a:xfrm flipH="1">
                <a:off x="2745642" y="5398819"/>
                <a:ext cx="1412190" cy="1429450"/>
              </a:xfrm>
              <a:custGeom>
                <a:avLst/>
                <a:gdLst>
                  <a:gd name="connsiteX0" fmla="*/ 68749 w 1412190"/>
                  <a:gd name="connsiteY0" fmla="*/ 518817 h 1429450"/>
                  <a:gd name="connsiteX1" fmla="*/ 135323 w 1412190"/>
                  <a:gd name="connsiteY1" fmla="*/ 343486 h 1429450"/>
                  <a:gd name="connsiteX2" fmla="*/ 245513 w 1412190"/>
                  <a:gd name="connsiteY2" fmla="*/ 180749 h 1429450"/>
                  <a:gd name="connsiteX3" fmla="*/ 390121 w 1412190"/>
                  <a:gd name="connsiteY3" fmla="*/ 84673 h 1429450"/>
                  <a:gd name="connsiteX4" fmla="*/ 596793 w 1412190"/>
                  <a:gd name="connsiteY4" fmla="*/ 17056 h 1429450"/>
                  <a:gd name="connsiteX5" fmla="*/ 700633 w 1412190"/>
                  <a:gd name="connsiteY5" fmla="*/ 2676 h 1429450"/>
                  <a:gd name="connsiteX6" fmla="*/ 801661 w 1412190"/>
                  <a:gd name="connsiteY6" fmla="*/ 731 h 1429450"/>
                  <a:gd name="connsiteX7" fmla="*/ 953592 w 1412190"/>
                  <a:gd name="connsiteY7" fmla="*/ 23034 h 1429450"/>
                  <a:gd name="connsiteX8" fmla="*/ 1065020 w 1412190"/>
                  <a:gd name="connsiteY8" fmla="*/ 63572 h 1429450"/>
                  <a:gd name="connsiteX9" fmla="*/ 1149457 w 1412190"/>
                  <a:gd name="connsiteY9" fmla="*/ 114369 h 1429450"/>
                  <a:gd name="connsiteX10" fmla="*/ 1263113 w 1412190"/>
                  <a:gd name="connsiteY10" fmla="*/ 213098 h 1429450"/>
                  <a:gd name="connsiteX11" fmla="*/ 1339892 w 1412190"/>
                  <a:gd name="connsiteY11" fmla="*/ 312322 h 1429450"/>
                  <a:gd name="connsiteX12" fmla="*/ 1391273 w 1412190"/>
                  <a:gd name="connsiteY12" fmla="*/ 421150 h 1429450"/>
                  <a:gd name="connsiteX13" fmla="*/ 1409420 w 1412190"/>
                  <a:gd name="connsiteY13" fmla="*/ 514643 h 1429450"/>
                  <a:gd name="connsiteX14" fmla="*/ 1411401 w 1412190"/>
                  <a:gd name="connsiteY14" fmla="*/ 665336 h 1429450"/>
                  <a:gd name="connsiteX15" fmla="*/ 1405829 w 1412190"/>
                  <a:gd name="connsiteY15" fmla="*/ 768062 h 1429450"/>
                  <a:gd name="connsiteX16" fmla="*/ 1391538 w 1412190"/>
                  <a:gd name="connsiteY16" fmla="*/ 901634 h 1429450"/>
                  <a:gd name="connsiteX17" fmla="*/ 1378821 w 1412190"/>
                  <a:gd name="connsiteY17" fmla="*/ 964405 h 1429450"/>
                  <a:gd name="connsiteX18" fmla="*/ 1373303 w 1412190"/>
                  <a:gd name="connsiteY18" fmla="*/ 973407 h 1429450"/>
                  <a:gd name="connsiteX19" fmla="*/ 1253386 w 1412190"/>
                  <a:gd name="connsiteY19" fmla="*/ 1079334 h 1429450"/>
                  <a:gd name="connsiteX20" fmla="*/ 1151686 w 1412190"/>
                  <a:gd name="connsiteY20" fmla="*/ 1145342 h 1429450"/>
                  <a:gd name="connsiteX21" fmla="*/ 1105576 w 1412190"/>
                  <a:gd name="connsiteY21" fmla="*/ 1170723 h 1429450"/>
                  <a:gd name="connsiteX22" fmla="*/ 990292 w 1412190"/>
                  <a:gd name="connsiteY22" fmla="*/ 1225836 h 1429450"/>
                  <a:gd name="connsiteX23" fmla="*/ 854103 w 1412190"/>
                  <a:gd name="connsiteY23" fmla="*/ 1280559 h 1429450"/>
                  <a:gd name="connsiteX24" fmla="*/ 672617 w 1412190"/>
                  <a:gd name="connsiteY24" fmla="*/ 1332063 h 1429450"/>
                  <a:gd name="connsiteX25" fmla="*/ 666550 w 1412190"/>
                  <a:gd name="connsiteY25" fmla="*/ 1333691 h 1429450"/>
                  <a:gd name="connsiteX26" fmla="*/ 471074 w 1412190"/>
                  <a:gd name="connsiteY26" fmla="*/ 1374990 h 1429450"/>
                  <a:gd name="connsiteX27" fmla="*/ 422913 w 1412190"/>
                  <a:gd name="connsiteY27" fmla="*/ 1383975 h 1429450"/>
                  <a:gd name="connsiteX28" fmla="*/ 172147 w 1412190"/>
                  <a:gd name="connsiteY28" fmla="*/ 1425893 h 1429450"/>
                  <a:gd name="connsiteX29" fmla="*/ 144202 w 1412190"/>
                  <a:gd name="connsiteY29" fmla="*/ 1429430 h 1429450"/>
                  <a:gd name="connsiteX30" fmla="*/ 37620 w 1412190"/>
                  <a:gd name="connsiteY30" fmla="*/ 1305091 h 1429450"/>
                  <a:gd name="connsiteX31" fmla="*/ 19438 w 1412190"/>
                  <a:gd name="connsiteY31" fmla="*/ 1275359 h 1429450"/>
                  <a:gd name="connsiteX32" fmla="*/ 0 w 1412190"/>
                  <a:gd name="connsiteY32" fmla="*/ 1202029 h 1429450"/>
                  <a:gd name="connsiteX33" fmla="*/ 298202 w 1412190"/>
                  <a:gd name="connsiteY33" fmla="*/ 1201711 h 1429450"/>
                  <a:gd name="connsiteX34" fmla="*/ 538656 w 1412190"/>
                  <a:gd name="connsiteY34" fmla="*/ 1147129 h 1429450"/>
                  <a:gd name="connsiteX35" fmla="*/ 968873 w 1412190"/>
                  <a:gd name="connsiteY35" fmla="*/ 980783 h 1429450"/>
                  <a:gd name="connsiteX36" fmla="*/ 979892 w 1412190"/>
                  <a:gd name="connsiteY36" fmla="*/ 964422 h 1429450"/>
                  <a:gd name="connsiteX37" fmla="*/ 1002019 w 1412190"/>
                  <a:gd name="connsiteY37" fmla="*/ 588150 h 1429450"/>
                  <a:gd name="connsiteX38" fmla="*/ 996341 w 1412190"/>
                  <a:gd name="connsiteY38" fmla="*/ 573311 h 1429450"/>
                  <a:gd name="connsiteX39" fmla="*/ 968148 w 1412190"/>
                  <a:gd name="connsiteY39" fmla="*/ 555818 h 1429450"/>
                  <a:gd name="connsiteX40" fmla="*/ 944784 w 1412190"/>
                  <a:gd name="connsiteY40" fmla="*/ 554386 h 1429450"/>
                  <a:gd name="connsiteX41" fmla="*/ 844322 w 1412190"/>
                  <a:gd name="connsiteY41" fmla="*/ 582189 h 1429450"/>
                  <a:gd name="connsiteX42" fmla="*/ 656345 w 1412190"/>
                  <a:gd name="connsiteY42" fmla="*/ 622781 h 1429450"/>
                  <a:gd name="connsiteX43" fmla="*/ 251367 w 1412190"/>
                  <a:gd name="connsiteY43" fmla="*/ 571754 h 1429450"/>
                  <a:gd name="connsiteX44" fmla="*/ 68749 w 1412190"/>
                  <a:gd name="connsiteY44" fmla="*/ 518817 h 1429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12190" h="1429450">
                    <a:moveTo>
                      <a:pt x="68749" y="518817"/>
                    </a:moveTo>
                    <a:cubicBezTo>
                      <a:pt x="84827" y="446301"/>
                      <a:pt x="121262" y="373642"/>
                      <a:pt x="135323" y="343486"/>
                    </a:cubicBezTo>
                    <a:cubicBezTo>
                      <a:pt x="163021" y="284093"/>
                      <a:pt x="198165" y="226558"/>
                      <a:pt x="245513" y="180749"/>
                    </a:cubicBezTo>
                    <a:cubicBezTo>
                      <a:pt x="287484" y="140122"/>
                      <a:pt x="337697" y="109912"/>
                      <a:pt x="390121" y="84673"/>
                    </a:cubicBezTo>
                    <a:cubicBezTo>
                      <a:pt x="456005" y="52960"/>
                      <a:pt x="525072" y="30940"/>
                      <a:pt x="596793" y="17056"/>
                    </a:cubicBezTo>
                    <a:cubicBezTo>
                      <a:pt x="631141" y="10405"/>
                      <a:pt x="665754" y="5825"/>
                      <a:pt x="700633" y="2676"/>
                    </a:cubicBezTo>
                    <a:cubicBezTo>
                      <a:pt x="734309" y="-366"/>
                      <a:pt x="768038" y="-507"/>
                      <a:pt x="801661" y="731"/>
                    </a:cubicBezTo>
                    <a:cubicBezTo>
                      <a:pt x="853006" y="2641"/>
                      <a:pt x="903750" y="10052"/>
                      <a:pt x="953592" y="23034"/>
                    </a:cubicBezTo>
                    <a:cubicBezTo>
                      <a:pt x="992043" y="33045"/>
                      <a:pt x="1029239" y="46363"/>
                      <a:pt x="1065020" y="63572"/>
                    </a:cubicBezTo>
                    <a:cubicBezTo>
                      <a:pt x="1094734" y="77863"/>
                      <a:pt x="1122520" y="95391"/>
                      <a:pt x="1149457" y="114369"/>
                    </a:cubicBezTo>
                    <a:cubicBezTo>
                      <a:pt x="1190721" y="143429"/>
                      <a:pt x="1228500" y="176468"/>
                      <a:pt x="1263113" y="213098"/>
                    </a:cubicBezTo>
                    <a:cubicBezTo>
                      <a:pt x="1291943" y="243608"/>
                      <a:pt x="1317625" y="276630"/>
                      <a:pt x="1339892" y="312322"/>
                    </a:cubicBezTo>
                    <a:cubicBezTo>
                      <a:pt x="1361294" y="346617"/>
                      <a:pt x="1378768" y="382681"/>
                      <a:pt x="1391273" y="421150"/>
                    </a:cubicBezTo>
                    <a:cubicBezTo>
                      <a:pt x="1401160" y="451571"/>
                      <a:pt x="1406944" y="482736"/>
                      <a:pt x="1409420" y="514643"/>
                    </a:cubicBezTo>
                    <a:cubicBezTo>
                      <a:pt x="1413311" y="564856"/>
                      <a:pt x="1412214" y="615123"/>
                      <a:pt x="1411401" y="665336"/>
                    </a:cubicBezTo>
                    <a:cubicBezTo>
                      <a:pt x="1410853" y="699578"/>
                      <a:pt x="1408447" y="733837"/>
                      <a:pt x="1405829" y="768062"/>
                    </a:cubicBezTo>
                    <a:cubicBezTo>
                      <a:pt x="1402398" y="812739"/>
                      <a:pt x="1398047" y="857292"/>
                      <a:pt x="1391538" y="901634"/>
                    </a:cubicBezTo>
                    <a:cubicBezTo>
                      <a:pt x="1388425" y="922769"/>
                      <a:pt x="1384800" y="943835"/>
                      <a:pt x="1378821" y="964405"/>
                    </a:cubicBezTo>
                    <a:cubicBezTo>
                      <a:pt x="1377672" y="967818"/>
                      <a:pt x="1375850" y="970772"/>
                      <a:pt x="1373303" y="973407"/>
                    </a:cubicBezTo>
                    <a:cubicBezTo>
                      <a:pt x="1336161" y="1011929"/>
                      <a:pt x="1296719" y="1047834"/>
                      <a:pt x="1253386" y="1079334"/>
                    </a:cubicBezTo>
                    <a:cubicBezTo>
                      <a:pt x="1220647" y="1103141"/>
                      <a:pt x="1186653" y="1124967"/>
                      <a:pt x="1151686" y="1145342"/>
                    </a:cubicBezTo>
                    <a:cubicBezTo>
                      <a:pt x="1136475" y="1154080"/>
                      <a:pt x="1121123" y="1162569"/>
                      <a:pt x="1105576" y="1170723"/>
                    </a:cubicBezTo>
                    <a:cubicBezTo>
                      <a:pt x="1067832" y="1190497"/>
                      <a:pt x="1029257" y="1208573"/>
                      <a:pt x="990292" y="1225836"/>
                    </a:cubicBezTo>
                    <a:cubicBezTo>
                      <a:pt x="945350" y="1245203"/>
                      <a:pt x="899558" y="1262448"/>
                      <a:pt x="854103" y="1280559"/>
                    </a:cubicBezTo>
                    <a:cubicBezTo>
                      <a:pt x="795311" y="1303994"/>
                      <a:pt x="733602" y="1316640"/>
                      <a:pt x="672617" y="1332063"/>
                    </a:cubicBezTo>
                    <a:cubicBezTo>
                      <a:pt x="670583" y="1332576"/>
                      <a:pt x="668531" y="1332965"/>
                      <a:pt x="666550" y="1333691"/>
                    </a:cubicBezTo>
                    <a:cubicBezTo>
                      <a:pt x="601763" y="1349220"/>
                      <a:pt x="536410" y="1362061"/>
                      <a:pt x="471074" y="1374990"/>
                    </a:cubicBezTo>
                    <a:cubicBezTo>
                      <a:pt x="455050" y="1378156"/>
                      <a:pt x="438990" y="1381039"/>
                      <a:pt x="422913" y="1383975"/>
                    </a:cubicBezTo>
                    <a:cubicBezTo>
                      <a:pt x="339554" y="1399345"/>
                      <a:pt x="255912" y="1412999"/>
                      <a:pt x="172147" y="1425893"/>
                    </a:cubicBezTo>
                    <a:cubicBezTo>
                      <a:pt x="162861" y="1427325"/>
                      <a:pt x="153700" y="1429695"/>
                      <a:pt x="144202" y="1429430"/>
                    </a:cubicBezTo>
                    <a:cubicBezTo>
                      <a:pt x="135889" y="1424531"/>
                      <a:pt x="56315" y="1333178"/>
                      <a:pt x="37620" y="1305091"/>
                    </a:cubicBezTo>
                    <a:cubicBezTo>
                      <a:pt x="31164" y="1295398"/>
                      <a:pt x="24886" y="1285671"/>
                      <a:pt x="19438" y="1275359"/>
                    </a:cubicBezTo>
                    <a:cubicBezTo>
                      <a:pt x="7375" y="1253710"/>
                      <a:pt x="1910" y="1220441"/>
                      <a:pt x="0" y="1202029"/>
                    </a:cubicBezTo>
                    <a:cubicBezTo>
                      <a:pt x="92892" y="1210908"/>
                      <a:pt x="228710" y="1210183"/>
                      <a:pt x="298202" y="1201711"/>
                    </a:cubicBezTo>
                    <a:cubicBezTo>
                      <a:pt x="380093" y="1191735"/>
                      <a:pt x="459737" y="1170741"/>
                      <a:pt x="538656" y="1147129"/>
                    </a:cubicBezTo>
                    <a:cubicBezTo>
                      <a:pt x="576365" y="1135844"/>
                      <a:pt x="925452" y="999619"/>
                      <a:pt x="968873" y="980783"/>
                    </a:cubicBezTo>
                    <a:cubicBezTo>
                      <a:pt x="976620" y="977422"/>
                      <a:pt x="979733" y="973213"/>
                      <a:pt x="979892" y="964422"/>
                    </a:cubicBezTo>
                    <a:cubicBezTo>
                      <a:pt x="980211" y="945851"/>
                      <a:pt x="1000197" y="606880"/>
                      <a:pt x="1002019" y="588150"/>
                    </a:cubicBezTo>
                    <a:cubicBezTo>
                      <a:pt x="1002620" y="582013"/>
                      <a:pt x="1001435" y="577361"/>
                      <a:pt x="996341" y="573311"/>
                    </a:cubicBezTo>
                    <a:cubicBezTo>
                      <a:pt x="987604" y="566342"/>
                      <a:pt x="978354" y="560364"/>
                      <a:pt x="968148" y="555818"/>
                    </a:cubicBezTo>
                    <a:cubicBezTo>
                      <a:pt x="960525" y="552422"/>
                      <a:pt x="952761" y="552635"/>
                      <a:pt x="944784" y="554386"/>
                    </a:cubicBezTo>
                    <a:cubicBezTo>
                      <a:pt x="910789" y="561849"/>
                      <a:pt x="877609" y="572249"/>
                      <a:pt x="844322" y="582189"/>
                    </a:cubicBezTo>
                    <a:cubicBezTo>
                      <a:pt x="803801" y="594305"/>
                      <a:pt x="706134" y="620906"/>
                      <a:pt x="656345" y="622781"/>
                    </a:cubicBezTo>
                    <a:cubicBezTo>
                      <a:pt x="583386" y="625522"/>
                      <a:pt x="436708" y="618395"/>
                      <a:pt x="251367" y="571754"/>
                    </a:cubicBezTo>
                    <a:cubicBezTo>
                      <a:pt x="195865" y="557781"/>
                      <a:pt x="139320" y="539210"/>
                      <a:pt x="68749" y="518817"/>
                    </a:cubicBezTo>
                    <a:close/>
                  </a:path>
                </a:pathLst>
              </a:custGeom>
              <a:solidFill>
                <a:srgbClr val="F7921F"/>
              </a:solidFill>
              <a:ln w="1761"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1E3848CD-720D-43DA-B218-8DEA970010B3}"/>
                  </a:ext>
                </a:extLst>
              </p:cNvPr>
              <p:cNvSpPr/>
              <p:nvPr/>
            </p:nvSpPr>
            <p:spPr>
              <a:xfrm flipH="1">
                <a:off x="2780638" y="6364143"/>
                <a:ext cx="1234142" cy="493572"/>
              </a:xfrm>
              <a:custGeom>
                <a:avLst/>
                <a:gdLst>
                  <a:gd name="connsiteX0" fmla="*/ 1234142 w 1234142"/>
                  <a:gd name="connsiteY0" fmla="*/ 0 h 493572"/>
                  <a:gd name="connsiteX1" fmla="*/ 1089834 w 1234142"/>
                  <a:gd name="connsiteY1" fmla="*/ 126762 h 493572"/>
                  <a:gd name="connsiteX2" fmla="*/ 849416 w 1234142"/>
                  <a:gd name="connsiteY2" fmla="*/ 257894 h 493572"/>
                  <a:gd name="connsiteX3" fmla="*/ 330162 w 1234142"/>
                  <a:gd name="connsiteY3" fmla="*/ 407366 h 493572"/>
                  <a:gd name="connsiteX4" fmla="*/ 0 w 1234142"/>
                  <a:gd name="connsiteY4" fmla="*/ 462744 h 493572"/>
                  <a:gd name="connsiteX5" fmla="*/ 31819 w 1234142"/>
                  <a:gd name="connsiteY5" fmla="*/ 493572 h 493572"/>
                  <a:gd name="connsiteX6" fmla="*/ 189834 w 1234142"/>
                  <a:gd name="connsiteY6" fmla="*/ 476787 h 493572"/>
                  <a:gd name="connsiteX7" fmla="*/ 802457 w 1234142"/>
                  <a:gd name="connsiteY7" fmla="*/ 329826 h 493572"/>
                  <a:gd name="connsiteX8" fmla="*/ 1188492 w 1234142"/>
                  <a:gd name="connsiteY8" fmla="*/ 103256 h 493572"/>
                  <a:gd name="connsiteX9" fmla="*/ 1234142 w 1234142"/>
                  <a:gd name="connsiteY9" fmla="*/ 0 h 493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4142" h="493572">
                    <a:moveTo>
                      <a:pt x="1234142" y="0"/>
                    </a:moveTo>
                    <a:cubicBezTo>
                      <a:pt x="1233116" y="2547"/>
                      <a:pt x="1140472" y="91424"/>
                      <a:pt x="1089834" y="126762"/>
                    </a:cubicBezTo>
                    <a:cubicBezTo>
                      <a:pt x="1063339" y="145245"/>
                      <a:pt x="873417" y="246786"/>
                      <a:pt x="849416" y="257894"/>
                    </a:cubicBezTo>
                    <a:cubicBezTo>
                      <a:pt x="848673" y="258159"/>
                      <a:pt x="623164" y="359222"/>
                      <a:pt x="330162" y="407366"/>
                    </a:cubicBezTo>
                    <a:cubicBezTo>
                      <a:pt x="313324" y="410125"/>
                      <a:pt x="18907" y="461028"/>
                      <a:pt x="0" y="462744"/>
                    </a:cubicBezTo>
                    <a:cubicBezTo>
                      <a:pt x="12009" y="477141"/>
                      <a:pt x="20729" y="485878"/>
                      <a:pt x="31819" y="493572"/>
                    </a:cubicBezTo>
                    <a:cubicBezTo>
                      <a:pt x="77946" y="490548"/>
                      <a:pt x="162738" y="480661"/>
                      <a:pt x="189834" y="476787"/>
                    </a:cubicBezTo>
                    <a:cubicBezTo>
                      <a:pt x="509738" y="431084"/>
                      <a:pt x="646900" y="387079"/>
                      <a:pt x="802457" y="329826"/>
                    </a:cubicBezTo>
                    <a:cubicBezTo>
                      <a:pt x="951469" y="274997"/>
                      <a:pt x="1123899" y="175384"/>
                      <a:pt x="1188492" y="103256"/>
                    </a:cubicBezTo>
                    <a:cubicBezTo>
                      <a:pt x="1237326" y="48728"/>
                      <a:pt x="1224733" y="54776"/>
                      <a:pt x="1234142" y="0"/>
                    </a:cubicBezTo>
                    <a:close/>
                  </a:path>
                </a:pathLst>
              </a:custGeom>
              <a:solidFill>
                <a:srgbClr val="2D2D2D"/>
              </a:solidFill>
              <a:ln w="1761"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2A1E85B-0E68-483F-B8AB-76B027259004}"/>
                  </a:ext>
                </a:extLst>
              </p:cNvPr>
              <p:cNvSpPr/>
              <p:nvPr/>
            </p:nvSpPr>
            <p:spPr>
              <a:xfrm flipH="1">
                <a:off x="3551100" y="6029224"/>
                <a:ext cx="22656" cy="4310"/>
              </a:xfrm>
              <a:custGeom>
                <a:avLst/>
                <a:gdLst>
                  <a:gd name="connsiteX0" fmla="*/ 22657 w 22656"/>
                  <a:gd name="connsiteY0" fmla="*/ 4121 h 4310"/>
                  <a:gd name="connsiteX1" fmla="*/ 0 w 22656"/>
                  <a:gd name="connsiteY1" fmla="*/ 2882 h 4310"/>
                  <a:gd name="connsiteX2" fmla="*/ 9427 w 22656"/>
                  <a:gd name="connsiteY2" fmla="*/ 1131 h 4310"/>
                  <a:gd name="connsiteX3" fmla="*/ 22657 w 22656"/>
                  <a:gd name="connsiteY3" fmla="*/ 4121 h 4310"/>
                </a:gdLst>
                <a:ahLst/>
                <a:cxnLst>
                  <a:cxn ang="0">
                    <a:pos x="connsiteX0" y="connsiteY0"/>
                  </a:cxn>
                  <a:cxn ang="0">
                    <a:pos x="connsiteX1" y="connsiteY1"/>
                  </a:cxn>
                  <a:cxn ang="0">
                    <a:pos x="connsiteX2" y="connsiteY2"/>
                  </a:cxn>
                  <a:cxn ang="0">
                    <a:pos x="connsiteX3" y="connsiteY3"/>
                  </a:cxn>
                </a:cxnLst>
                <a:rect l="l" t="t" r="r" b="b"/>
                <a:pathLst>
                  <a:path w="22656" h="4310">
                    <a:moveTo>
                      <a:pt x="22657" y="4121"/>
                    </a:moveTo>
                    <a:cubicBezTo>
                      <a:pt x="15122" y="3448"/>
                      <a:pt x="7428" y="5624"/>
                      <a:pt x="0" y="2882"/>
                    </a:cubicBezTo>
                    <a:cubicBezTo>
                      <a:pt x="3237" y="2812"/>
                      <a:pt x="6226" y="2405"/>
                      <a:pt x="9427" y="1131"/>
                    </a:cubicBezTo>
                    <a:cubicBezTo>
                      <a:pt x="13937" y="-620"/>
                      <a:pt x="19155" y="-832"/>
                      <a:pt x="22657" y="4121"/>
                    </a:cubicBezTo>
                    <a:close/>
                  </a:path>
                </a:pathLst>
              </a:custGeom>
              <a:solidFill>
                <a:srgbClr val="FFC961"/>
              </a:solidFill>
              <a:ln w="1761"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0E72F4A-D55B-42F3-9882-31874DB41AE9}"/>
                  </a:ext>
                </a:extLst>
              </p:cNvPr>
              <p:cNvSpPr/>
              <p:nvPr/>
            </p:nvSpPr>
            <p:spPr>
              <a:xfrm flipH="1">
                <a:off x="3196582" y="6003294"/>
                <a:ext cx="70395" cy="70429"/>
              </a:xfrm>
              <a:custGeom>
                <a:avLst/>
                <a:gdLst>
                  <a:gd name="connsiteX0" fmla="*/ 34862 w 70395"/>
                  <a:gd name="connsiteY0" fmla="*/ 70429 h 70429"/>
                  <a:gd name="connsiteX1" fmla="*/ 1 w 70395"/>
                  <a:gd name="connsiteY1" fmla="*/ 34578 h 70429"/>
                  <a:gd name="connsiteX2" fmla="*/ 35145 w 70395"/>
                  <a:gd name="connsiteY2" fmla="*/ 0 h 70429"/>
                  <a:gd name="connsiteX3" fmla="*/ 70395 w 70395"/>
                  <a:gd name="connsiteY3" fmla="*/ 35834 h 70429"/>
                  <a:gd name="connsiteX4" fmla="*/ 34862 w 70395"/>
                  <a:gd name="connsiteY4" fmla="*/ 70429 h 70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95" h="70429">
                    <a:moveTo>
                      <a:pt x="34862" y="70429"/>
                    </a:moveTo>
                    <a:cubicBezTo>
                      <a:pt x="15035" y="70341"/>
                      <a:pt x="-140" y="54723"/>
                      <a:pt x="1" y="34578"/>
                    </a:cubicBezTo>
                    <a:cubicBezTo>
                      <a:pt x="143" y="15635"/>
                      <a:pt x="16025" y="18"/>
                      <a:pt x="35145" y="0"/>
                    </a:cubicBezTo>
                    <a:cubicBezTo>
                      <a:pt x="54618" y="-18"/>
                      <a:pt x="70519" y="16148"/>
                      <a:pt x="70395" y="35834"/>
                    </a:cubicBezTo>
                    <a:cubicBezTo>
                      <a:pt x="70289" y="55130"/>
                      <a:pt x="54477" y="70500"/>
                      <a:pt x="34862" y="70429"/>
                    </a:cubicBezTo>
                    <a:close/>
                  </a:path>
                </a:pathLst>
              </a:custGeom>
              <a:solidFill>
                <a:srgbClr val="D7D8D8"/>
              </a:solidFill>
              <a:ln w="1761"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F3AC9F2-4405-4DF4-A2C4-A51B0E05236A}"/>
                  </a:ext>
                </a:extLst>
              </p:cNvPr>
              <p:cNvSpPr/>
              <p:nvPr/>
            </p:nvSpPr>
            <p:spPr>
              <a:xfrm flipH="1">
                <a:off x="4169771" y="5398825"/>
                <a:ext cx="1768" cy="1768"/>
              </a:xfrm>
              <a:custGeom>
                <a:avLst/>
                <a:gdLst/>
                <a:ahLst/>
                <a:cxnLst/>
                <a:rect l="l" t="t" r="r" b="b"/>
                <a:pathLst>
                  <a:path w="1768" h="1768"/>
                </a:pathLst>
              </a:custGeom>
              <a:solidFill>
                <a:srgbClr val="575454"/>
              </a:solidFill>
              <a:ln w="1761"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9F3EB04D-EA54-40A4-8254-FAE28CA33048}"/>
                  </a:ext>
                </a:extLst>
              </p:cNvPr>
              <p:cNvSpPr/>
              <p:nvPr/>
            </p:nvSpPr>
            <p:spPr>
              <a:xfrm flipH="1">
                <a:off x="3155719" y="5917222"/>
                <a:ext cx="1002856" cy="693195"/>
              </a:xfrm>
              <a:custGeom>
                <a:avLst/>
                <a:gdLst>
                  <a:gd name="connsiteX0" fmla="*/ 1002125 w 1002856"/>
                  <a:gd name="connsiteY0" fmla="*/ 57419 h 693195"/>
                  <a:gd name="connsiteX1" fmla="*/ 948250 w 1002856"/>
                  <a:gd name="connsiteY1" fmla="*/ 33312 h 693195"/>
                  <a:gd name="connsiteX2" fmla="*/ 688022 w 1002856"/>
                  <a:gd name="connsiteY2" fmla="*/ 95146 h 693195"/>
                  <a:gd name="connsiteX3" fmla="*/ 271247 w 1002856"/>
                  <a:gd name="connsiteY3" fmla="*/ 50044 h 693195"/>
                  <a:gd name="connsiteX4" fmla="*/ 69492 w 1002856"/>
                  <a:gd name="connsiteY4" fmla="*/ 414 h 693195"/>
                  <a:gd name="connsiteX5" fmla="*/ 60295 w 1002856"/>
                  <a:gd name="connsiteY5" fmla="*/ 26149 h 693195"/>
                  <a:gd name="connsiteX6" fmla="*/ 292719 w 1002856"/>
                  <a:gd name="connsiteY6" fmla="*/ 82482 h 693195"/>
                  <a:gd name="connsiteX7" fmla="*/ 540584 w 1002856"/>
                  <a:gd name="connsiteY7" fmla="*/ 120456 h 693195"/>
                  <a:gd name="connsiteX8" fmla="*/ 705833 w 1002856"/>
                  <a:gd name="connsiteY8" fmla="*/ 196687 h 693195"/>
                  <a:gd name="connsiteX9" fmla="*/ 745770 w 1002856"/>
                  <a:gd name="connsiteY9" fmla="*/ 289614 h 693195"/>
                  <a:gd name="connsiteX10" fmla="*/ 748352 w 1002856"/>
                  <a:gd name="connsiteY10" fmla="*/ 311263 h 693195"/>
                  <a:gd name="connsiteX11" fmla="*/ 746743 w 1002856"/>
                  <a:gd name="connsiteY11" fmla="*/ 357815 h 693195"/>
                  <a:gd name="connsiteX12" fmla="*/ 659440 w 1002856"/>
                  <a:gd name="connsiteY12" fmla="*/ 532863 h 693195"/>
                  <a:gd name="connsiteX13" fmla="*/ 470031 w 1002856"/>
                  <a:gd name="connsiteY13" fmla="*/ 618910 h 693195"/>
                  <a:gd name="connsiteX14" fmla="*/ 0 w 1002856"/>
                  <a:gd name="connsiteY14" fmla="*/ 665532 h 693195"/>
                  <a:gd name="connsiteX15" fmla="*/ 1185 w 1002856"/>
                  <a:gd name="connsiteY15" fmla="*/ 687517 h 693195"/>
                  <a:gd name="connsiteX16" fmla="*/ 94395 w 1002856"/>
                  <a:gd name="connsiteY16" fmla="*/ 692894 h 693195"/>
                  <a:gd name="connsiteX17" fmla="*/ 510852 w 1002856"/>
                  <a:gd name="connsiteY17" fmla="*/ 639037 h 693195"/>
                  <a:gd name="connsiteX18" fmla="*/ 949347 w 1002856"/>
                  <a:gd name="connsiteY18" fmla="*/ 474796 h 693195"/>
                  <a:gd name="connsiteX19" fmla="*/ 981378 w 1002856"/>
                  <a:gd name="connsiteY19" fmla="*/ 457074 h 693195"/>
                  <a:gd name="connsiteX20" fmla="*/ 1002125 w 1002856"/>
                  <a:gd name="connsiteY20" fmla="*/ 57419 h 693195"/>
                  <a:gd name="connsiteX21" fmla="*/ 618725 w 1002856"/>
                  <a:gd name="connsiteY21" fmla="*/ 105050 h 693195"/>
                  <a:gd name="connsiteX22" fmla="*/ 618707 w 1002856"/>
                  <a:gd name="connsiteY22" fmla="*/ 105033 h 693195"/>
                  <a:gd name="connsiteX23" fmla="*/ 618743 w 1002856"/>
                  <a:gd name="connsiteY23" fmla="*/ 105033 h 693195"/>
                  <a:gd name="connsiteX24" fmla="*/ 618725 w 1002856"/>
                  <a:gd name="connsiteY24" fmla="*/ 105050 h 693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002856" h="693195">
                    <a:moveTo>
                      <a:pt x="1002125" y="57419"/>
                    </a:moveTo>
                    <a:cubicBezTo>
                      <a:pt x="992998" y="41201"/>
                      <a:pt x="962082" y="30146"/>
                      <a:pt x="948250" y="33312"/>
                    </a:cubicBezTo>
                    <a:cubicBezTo>
                      <a:pt x="860594" y="53334"/>
                      <a:pt x="772548" y="86249"/>
                      <a:pt x="688022" y="95146"/>
                    </a:cubicBezTo>
                    <a:cubicBezTo>
                      <a:pt x="550241" y="109649"/>
                      <a:pt x="407083" y="81545"/>
                      <a:pt x="271247" y="50044"/>
                    </a:cubicBezTo>
                    <a:cubicBezTo>
                      <a:pt x="227419" y="39874"/>
                      <a:pt x="72287" y="-4750"/>
                      <a:pt x="69492" y="414"/>
                    </a:cubicBezTo>
                    <a:cubicBezTo>
                      <a:pt x="67582" y="3969"/>
                      <a:pt x="62063" y="21338"/>
                      <a:pt x="60295" y="26149"/>
                    </a:cubicBezTo>
                    <a:cubicBezTo>
                      <a:pt x="87586" y="32746"/>
                      <a:pt x="292578" y="82553"/>
                      <a:pt x="292719" y="82482"/>
                    </a:cubicBezTo>
                    <a:cubicBezTo>
                      <a:pt x="366014" y="99992"/>
                      <a:pt x="485631" y="114601"/>
                      <a:pt x="540584" y="120456"/>
                    </a:cubicBezTo>
                    <a:cubicBezTo>
                      <a:pt x="569237" y="123516"/>
                      <a:pt x="654417" y="135012"/>
                      <a:pt x="705833" y="196687"/>
                    </a:cubicBezTo>
                    <a:cubicBezTo>
                      <a:pt x="709989" y="201674"/>
                      <a:pt x="741967" y="245131"/>
                      <a:pt x="745770" y="289614"/>
                    </a:cubicBezTo>
                    <a:cubicBezTo>
                      <a:pt x="746248" y="295291"/>
                      <a:pt x="748123" y="309512"/>
                      <a:pt x="748352" y="311263"/>
                    </a:cubicBezTo>
                    <a:cubicBezTo>
                      <a:pt x="749520" y="321380"/>
                      <a:pt x="747680" y="352473"/>
                      <a:pt x="746743" y="357815"/>
                    </a:cubicBezTo>
                    <a:cubicBezTo>
                      <a:pt x="727818" y="466360"/>
                      <a:pt x="674722" y="519827"/>
                      <a:pt x="659440" y="532863"/>
                    </a:cubicBezTo>
                    <a:cubicBezTo>
                      <a:pt x="607989" y="574692"/>
                      <a:pt x="573429" y="593706"/>
                      <a:pt x="470031" y="618910"/>
                    </a:cubicBezTo>
                    <a:cubicBezTo>
                      <a:pt x="328977" y="653275"/>
                      <a:pt x="163551" y="662207"/>
                      <a:pt x="0" y="665532"/>
                    </a:cubicBezTo>
                    <a:cubicBezTo>
                      <a:pt x="124" y="667248"/>
                      <a:pt x="601" y="683379"/>
                      <a:pt x="1185" y="687517"/>
                    </a:cubicBezTo>
                    <a:cubicBezTo>
                      <a:pt x="37143" y="691833"/>
                      <a:pt x="79131" y="692682"/>
                      <a:pt x="94395" y="692894"/>
                    </a:cubicBezTo>
                    <a:cubicBezTo>
                      <a:pt x="304162" y="695813"/>
                      <a:pt x="375671" y="677524"/>
                      <a:pt x="510852" y="639037"/>
                    </a:cubicBezTo>
                    <a:cubicBezTo>
                      <a:pt x="645609" y="600674"/>
                      <a:pt x="934012" y="480757"/>
                      <a:pt x="949347" y="474796"/>
                    </a:cubicBezTo>
                    <a:cubicBezTo>
                      <a:pt x="959712" y="470764"/>
                      <a:pt x="975453" y="467651"/>
                      <a:pt x="981378" y="457074"/>
                    </a:cubicBezTo>
                    <a:cubicBezTo>
                      <a:pt x="984473" y="451626"/>
                      <a:pt x="1007183" y="66422"/>
                      <a:pt x="1002125" y="57419"/>
                    </a:cubicBezTo>
                    <a:close/>
                    <a:moveTo>
                      <a:pt x="618725" y="105050"/>
                    </a:moveTo>
                    <a:cubicBezTo>
                      <a:pt x="618725" y="105050"/>
                      <a:pt x="618707" y="105033"/>
                      <a:pt x="618707" y="105033"/>
                    </a:cubicBezTo>
                    <a:cubicBezTo>
                      <a:pt x="618725" y="105033"/>
                      <a:pt x="618743" y="105033"/>
                      <a:pt x="618743" y="105033"/>
                    </a:cubicBezTo>
                    <a:cubicBezTo>
                      <a:pt x="618725" y="105033"/>
                      <a:pt x="618725" y="105050"/>
                      <a:pt x="618725" y="105050"/>
                    </a:cubicBezTo>
                    <a:close/>
                  </a:path>
                </a:pathLst>
              </a:custGeom>
              <a:solidFill>
                <a:schemeClr val="accent3"/>
              </a:solidFill>
              <a:ln w="1761"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9ACCA17-CC5F-44FE-B34B-A5DDF0BC29D7}"/>
                  </a:ext>
                </a:extLst>
              </p:cNvPr>
              <p:cNvSpPr/>
              <p:nvPr/>
            </p:nvSpPr>
            <p:spPr>
              <a:xfrm flipH="1">
                <a:off x="4031354" y="6527325"/>
                <a:ext cx="17633" cy="1465"/>
              </a:xfrm>
              <a:custGeom>
                <a:avLst/>
                <a:gdLst>
                  <a:gd name="connsiteX0" fmla="*/ 17634 w 17633"/>
                  <a:gd name="connsiteY0" fmla="*/ 192 h 1465"/>
                  <a:gd name="connsiteX1" fmla="*/ 10046 w 17633"/>
                  <a:gd name="connsiteY1" fmla="*/ 1448 h 1465"/>
                  <a:gd name="connsiteX2" fmla="*/ 0 w 17633"/>
                  <a:gd name="connsiteY2" fmla="*/ 1360 h 1465"/>
                  <a:gd name="connsiteX3" fmla="*/ 17634 w 17633"/>
                  <a:gd name="connsiteY3" fmla="*/ 192 h 1465"/>
                </a:gdLst>
                <a:ahLst/>
                <a:cxnLst>
                  <a:cxn ang="0">
                    <a:pos x="connsiteX0" y="connsiteY0"/>
                  </a:cxn>
                  <a:cxn ang="0">
                    <a:pos x="connsiteX1" y="connsiteY1"/>
                  </a:cxn>
                  <a:cxn ang="0">
                    <a:pos x="connsiteX2" y="connsiteY2"/>
                  </a:cxn>
                  <a:cxn ang="0">
                    <a:pos x="connsiteX3" y="connsiteY3"/>
                  </a:cxn>
                </a:cxnLst>
                <a:rect l="l" t="t" r="r" b="b"/>
                <a:pathLst>
                  <a:path w="17633" h="1465">
                    <a:moveTo>
                      <a:pt x="17634" y="192"/>
                    </a:moveTo>
                    <a:cubicBezTo>
                      <a:pt x="15405" y="2386"/>
                      <a:pt x="12558" y="971"/>
                      <a:pt x="10046" y="1448"/>
                    </a:cubicBezTo>
                    <a:cubicBezTo>
                      <a:pt x="6703" y="1413"/>
                      <a:pt x="3361" y="1395"/>
                      <a:pt x="0" y="1360"/>
                    </a:cubicBezTo>
                    <a:cubicBezTo>
                      <a:pt x="5731" y="-1169"/>
                      <a:pt x="11762" y="705"/>
                      <a:pt x="17634" y="192"/>
                    </a:cubicBezTo>
                    <a:close/>
                  </a:path>
                </a:pathLst>
              </a:custGeom>
              <a:solidFill>
                <a:srgbClr val="646464"/>
              </a:solidFill>
              <a:ln w="1761"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6F33096E-22DC-4966-8E07-FC12500AEC64}"/>
                  </a:ext>
                </a:extLst>
              </p:cNvPr>
              <p:cNvSpPr/>
              <p:nvPr/>
            </p:nvSpPr>
            <p:spPr>
              <a:xfrm flipH="1">
                <a:off x="3212960" y="6019717"/>
                <a:ext cx="37674" cy="37523"/>
              </a:xfrm>
              <a:custGeom>
                <a:avLst/>
                <a:gdLst>
                  <a:gd name="connsiteX0" fmla="*/ 18536 w 37674"/>
                  <a:gd name="connsiteY0" fmla="*/ 37522 h 37523"/>
                  <a:gd name="connsiteX1" fmla="*/ 0 w 37674"/>
                  <a:gd name="connsiteY1" fmla="*/ 19163 h 37523"/>
                  <a:gd name="connsiteX2" fmla="*/ 18660 w 37674"/>
                  <a:gd name="connsiteY2" fmla="*/ 8 h 37523"/>
                  <a:gd name="connsiteX3" fmla="*/ 37674 w 37674"/>
                  <a:gd name="connsiteY3" fmla="*/ 19410 h 37523"/>
                  <a:gd name="connsiteX4" fmla="*/ 18536 w 37674"/>
                  <a:gd name="connsiteY4" fmla="*/ 37522 h 375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674" h="37523">
                    <a:moveTo>
                      <a:pt x="18536" y="37522"/>
                    </a:moveTo>
                    <a:cubicBezTo>
                      <a:pt x="8826" y="37398"/>
                      <a:pt x="-70" y="28590"/>
                      <a:pt x="0" y="19163"/>
                    </a:cubicBezTo>
                    <a:cubicBezTo>
                      <a:pt x="71" y="9223"/>
                      <a:pt x="8915" y="-311"/>
                      <a:pt x="18660" y="8"/>
                    </a:cubicBezTo>
                    <a:cubicBezTo>
                      <a:pt x="29856" y="362"/>
                      <a:pt x="37585" y="9081"/>
                      <a:pt x="37674" y="19410"/>
                    </a:cubicBezTo>
                    <a:cubicBezTo>
                      <a:pt x="37780" y="29686"/>
                      <a:pt x="29219" y="37663"/>
                      <a:pt x="18536" y="37522"/>
                    </a:cubicBezTo>
                    <a:close/>
                  </a:path>
                </a:pathLst>
              </a:custGeom>
              <a:solidFill>
                <a:srgbClr val="F1F1F1"/>
              </a:solidFill>
              <a:ln w="1761"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7179EB29-2D3F-4595-BC8A-8642C279C115}"/>
                  </a:ext>
                </a:extLst>
              </p:cNvPr>
              <p:cNvSpPr/>
              <p:nvPr/>
            </p:nvSpPr>
            <p:spPr>
              <a:xfrm flipH="1">
                <a:off x="3408735" y="5938573"/>
                <a:ext cx="762807" cy="646020"/>
              </a:xfrm>
              <a:custGeom>
                <a:avLst/>
                <a:gdLst>
                  <a:gd name="connsiteX0" fmla="*/ 762080 w 762807"/>
                  <a:gd name="connsiteY0" fmla="*/ 289805 h 646020"/>
                  <a:gd name="connsiteX1" fmla="*/ 661866 w 762807"/>
                  <a:gd name="connsiteY1" fmla="*/ 130145 h 646020"/>
                  <a:gd name="connsiteX2" fmla="*/ 472721 w 762807"/>
                  <a:gd name="connsiteY2" fmla="*/ 86936 h 646020"/>
                  <a:gd name="connsiteX3" fmla="*/ 260690 w 762807"/>
                  <a:gd name="connsiteY3" fmla="*/ 48202 h 646020"/>
                  <a:gd name="connsiteX4" fmla="*/ 83785 w 762807"/>
                  <a:gd name="connsiteY4" fmla="*/ 1137 h 646020"/>
                  <a:gd name="connsiteX5" fmla="*/ 63463 w 762807"/>
                  <a:gd name="connsiteY5" fmla="*/ 13783 h 646020"/>
                  <a:gd name="connsiteX6" fmla="*/ 22783 w 762807"/>
                  <a:gd name="connsiteY6" fmla="*/ 210073 h 646020"/>
                  <a:gd name="connsiteX7" fmla="*/ 1665 w 762807"/>
                  <a:gd name="connsiteY7" fmla="*/ 422493 h 646020"/>
                  <a:gd name="connsiteX8" fmla="*/ 6989 w 762807"/>
                  <a:gd name="connsiteY8" fmla="*/ 639105 h 646020"/>
                  <a:gd name="connsiteX9" fmla="*/ 12967 w 762807"/>
                  <a:gd name="connsiteY9" fmla="*/ 646021 h 646020"/>
                  <a:gd name="connsiteX10" fmla="*/ 444369 w 762807"/>
                  <a:gd name="connsiteY10" fmla="*/ 608790 h 646020"/>
                  <a:gd name="connsiteX11" fmla="*/ 526543 w 762807"/>
                  <a:gd name="connsiteY11" fmla="*/ 587831 h 646020"/>
                  <a:gd name="connsiteX12" fmla="*/ 618144 w 762807"/>
                  <a:gd name="connsiteY12" fmla="*/ 552970 h 646020"/>
                  <a:gd name="connsiteX13" fmla="*/ 686539 w 762807"/>
                  <a:gd name="connsiteY13" fmla="*/ 499856 h 646020"/>
                  <a:gd name="connsiteX14" fmla="*/ 736540 w 762807"/>
                  <a:gd name="connsiteY14" fmla="*/ 426702 h 646020"/>
                  <a:gd name="connsiteX15" fmla="*/ 762080 w 762807"/>
                  <a:gd name="connsiteY15" fmla="*/ 289805 h 646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807" h="646020">
                    <a:moveTo>
                      <a:pt x="762080" y="289805"/>
                    </a:moveTo>
                    <a:cubicBezTo>
                      <a:pt x="757075" y="223886"/>
                      <a:pt x="726140" y="162229"/>
                      <a:pt x="661866" y="130145"/>
                    </a:cubicBezTo>
                    <a:cubicBezTo>
                      <a:pt x="605374" y="98362"/>
                      <a:pt x="535599" y="95196"/>
                      <a:pt x="472721" y="86936"/>
                    </a:cubicBezTo>
                    <a:cubicBezTo>
                      <a:pt x="401443" y="77562"/>
                      <a:pt x="330819" y="63872"/>
                      <a:pt x="260690" y="48202"/>
                    </a:cubicBezTo>
                    <a:cubicBezTo>
                      <a:pt x="244330" y="44540"/>
                      <a:pt x="122396" y="10387"/>
                      <a:pt x="83785" y="1137"/>
                    </a:cubicBezTo>
                    <a:cubicBezTo>
                      <a:pt x="70449" y="-2065"/>
                      <a:pt x="67903" y="1296"/>
                      <a:pt x="63463" y="13783"/>
                    </a:cubicBezTo>
                    <a:cubicBezTo>
                      <a:pt x="40276" y="78977"/>
                      <a:pt x="33112" y="141713"/>
                      <a:pt x="22783" y="210073"/>
                    </a:cubicBezTo>
                    <a:cubicBezTo>
                      <a:pt x="12153" y="280467"/>
                      <a:pt x="5096" y="351391"/>
                      <a:pt x="1665" y="422493"/>
                    </a:cubicBezTo>
                    <a:cubicBezTo>
                      <a:pt x="-1306" y="483938"/>
                      <a:pt x="-740" y="572337"/>
                      <a:pt x="6989" y="639105"/>
                    </a:cubicBezTo>
                    <a:cubicBezTo>
                      <a:pt x="7608" y="644429"/>
                      <a:pt x="8545" y="646021"/>
                      <a:pt x="12967" y="646021"/>
                    </a:cubicBezTo>
                    <a:cubicBezTo>
                      <a:pt x="155948" y="644570"/>
                      <a:pt x="304253" y="638681"/>
                      <a:pt x="444369" y="608790"/>
                    </a:cubicBezTo>
                    <a:cubicBezTo>
                      <a:pt x="471979" y="602900"/>
                      <a:pt x="499588" y="596267"/>
                      <a:pt x="526543" y="587831"/>
                    </a:cubicBezTo>
                    <a:cubicBezTo>
                      <a:pt x="556947" y="578704"/>
                      <a:pt x="591277" y="569772"/>
                      <a:pt x="618144" y="552970"/>
                    </a:cubicBezTo>
                    <a:cubicBezTo>
                      <a:pt x="643011" y="537405"/>
                      <a:pt x="666252" y="521328"/>
                      <a:pt x="686539" y="499856"/>
                    </a:cubicBezTo>
                    <a:cubicBezTo>
                      <a:pt x="706914" y="478295"/>
                      <a:pt x="723894" y="453534"/>
                      <a:pt x="736540" y="426702"/>
                    </a:cubicBezTo>
                    <a:cubicBezTo>
                      <a:pt x="756226" y="384891"/>
                      <a:pt x="765600" y="336287"/>
                      <a:pt x="762080" y="289805"/>
                    </a:cubicBezTo>
                    <a:close/>
                  </a:path>
                </a:pathLst>
              </a:custGeom>
              <a:solidFill>
                <a:srgbClr val="000000"/>
              </a:solidFill>
              <a:ln w="1761"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E8309C7-04A0-4A72-A010-CC33F97117E5}"/>
                  </a:ext>
                </a:extLst>
              </p:cNvPr>
              <p:cNvSpPr/>
              <p:nvPr/>
            </p:nvSpPr>
            <p:spPr>
              <a:xfrm flipH="1">
                <a:off x="2872210" y="5433321"/>
                <a:ext cx="1050568" cy="411121"/>
              </a:xfrm>
              <a:custGeom>
                <a:avLst/>
                <a:gdLst>
                  <a:gd name="connsiteX0" fmla="*/ 1044172 w 1050568"/>
                  <a:gd name="connsiteY0" fmla="*/ 243861 h 411121"/>
                  <a:gd name="connsiteX1" fmla="*/ 760456 w 1050568"/>
                  <a:gd name="connsiteY1" fmla="*/ 38162 h 411121"/>
                  <a:gd name="connsiteX2" fmla="*/ 392568 w 1050568"/>
                  <a:gd name="connsiteY2" fmla="*/ 12869 h 411121"/>
                  <a:gd name="connsiteX3" fmla="*/ 41747 w 1050568"/>
                  <a:gd name="connsiteY3" fmla="*/ 177376 h 411121"/>
                  <a:gd name="connsiteX4" fmla="*/ 2022 w 1050568"/>
                  <a:gd name="connsiteY4" fmla="*/ 233886 h 411121"/>
                  <a:gd name="connsiteX5" fmla="*/ 81100 w 1050568"/>
                  <a:gd name="connsiteY5" fmla="*/ 343315 h 411121"/>
                  <a:gd name="connsiteX6" fmla="*/ 293043 w 1050568"/>
                  <a:gd name="connsiteY6" fmla="*/ 399807 h 411121"/>
                  <a:gd name="connsiteX7" fmla="*/ 949140 w 1050568"/>
                  <a:gd name="connsiteY7" fmla="*/ 321595 h 411121"/>
                  <a:gd name="connsiteX8" fmla="*/ 1044172 w 1050568"/>
                  <a:gd name="connsiteY8" fmla="*/ 243861 h 411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568" h="411121">
                    <a:moveTo>
                      <a:pt x="1044172" y="243861"/>
                    </a:moveTo>
                    <a:cubicBezTo>
                      <a:pt x="970152" y="151606"/>
                      <a:pt x="871265" y="79638"/>
                      <a:pt x="760456" y="38162"/>
                    </a:cubicBezTo>
                    <a:cubicBezTo>
                      <a:pt x="640397" y="-6763"/>
                      <a:pt x="517703" y="-7577"/>
                      <a:pt x="392568" y="12869"/>
                    </a:cubicBezTo>
                    <a:cubicBezTo>
                      <a:pt x="268511" y="33139"/>
                      <a:pt x="130305" y="82697"/>
                      <a:pt x="41747" y="177376"/>
                    </a:cubicBezTo>
                    <a:cubicBezTo>
                      <a:pt x="25846" y="194391"/>
                      <a:pt x="11202" y="212060"/>
                      <a:pt x="2022" y="233886"/>
                    </a:cubicBezTo>
                    <a:cubicBezTo>
                      <a:pt x="-12658" y="268764"/>
                      <a:pt x="56586" y="327131"/>
                      <a:pt x="81100" y="343315"/>
                    </a:cubicBezTo>
                    <a:cubicBezTo>
                      <a:pt x="138972" y="381501"/>
                      <a:pt x="225956" y="391264"/>
                      <a:pt x="293043" y="399807"/>
                    </a:cubicBezTo>
                    <a:cubicBezTo>
                      <a:pt x="514731" y="428035"/>
                      <a:pt x="740912" y="403981"/>
                      <a:pt x="949140" y="321595"/>
                    </a:cubicBezTo>
                    <a:cubicBezTo>
                      <a:pt x="973796" y="311832"/>
                      <a:pt x="1077035" y="284806"/>
                      <a:pt x="1044172" y="243861"/>
                    </a:cubicBezTo>
                    <a:close/>
                  </a:path>
                </a:pathLst>
              </a:custGeom>
              <a:gradFill>
                <a:gsLst>
                  <a:gs pos="45000">
                    <a:srgbClr val="FDB25D">
                      <a:alpha val="70000"/>
                    </a:srgbClr>
                  </a:gs>
                  <a:gs pos="0">
                    <a:schemeClr val="accent3">
                      <a:lumMod val="60000"/>
                      <a:lumOff val="40000"/>
                      <a:alpha val="0"/>
                    </a:schemeClr>
                  </a:gs>
                  <a:gs pos="100000">
                    <a:schemeClr val="accent3">
                      <a:lumMod val="60000"/>
                      <a:lumOff val="40000"/>
                    </a:schemeClr>
                  </a:gs>
                </a:gsLst>
                <a:lin ang="11400000" scaled="0"/>
              </a:gradFill>
              <a:ln w="1761"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9CD1B432-3EAA-4422-945B-176F948C4809}"/>
                  </a:ext>
                </a:extLst>
              </p:cNvPr>
              <p:cNvSpPr/>
              <p:nvPr/>
            </p:nvSpPr>
            <p:spPr>
              <a:xfrm flipH="1">
                <a:off x="3482364" y="5993712"/>
                <a:ext cx="689080" cy="543073"/>
              </a:xfrm>
              <a:custGeom>
                <a:avLst/>
                <a:gdLst>
                  <a:gd name="connsiteX0" fmla="*/ 688422 w 689080"/>
                  <a:gd name="connsiteY0" fmla="*/ 242360 h 543073"/>
                  <a:gd name="connsiteX1" fmla="*/ 597882 w 689080"/>
                  <a:gd name="connsiteY1" fmla="*/ 108877 h 543073"/>
                  <a:gd name="connsiteX2" fmla="*/ 426991 w 689080"/>
                  <a:gd name="connsiteY2" fmla="*/ 72760 h 543073"/>
                  <a:gd name="connsiteX3" fmla="*/ 235424 w 689080"/>
                  <a:gd name="connsiteY3" fmla="*/ 40375 h 543073"/>
                  <a:gd name="connsiteX4" fmla="*/ 64161 w 689080"/>
                  <a:gd name="connsiteY4" fmla="*/ 1022 h 543073"/>
                  <a:gd name="connsiteX5" fmla="*/ 45802 w 689080"/>
                  <a:gd name="connsiteY5" fmla="*/ 11581 h 543073"/>
                  <a:gd name="connsiteX6" fmla="*/ 20492 w 689080"/>
                  <a:gd name="connsiteY6" fmla="*/ 175698 h 543073"/>
                  <a:gd name="connsiteX7" fmla="*/ 1408 w 689080"/>
                  <a:gd name="connsiteY7" fmla="*/ 353293 h 543073"/>
                  <a:gd name="connsiteX8" fmla="*/ 3053 w 689080"/>
                  <a:gd name="connsiteY8" fmla="*/ 537290 h 543073"/>
                  <a:gd name="connsiteX9" fmla="*/ 8447 w 689080"/>
                  <a:gd name="connsiteY9" fmla="*/ 543074 h 543073"/>
                  <a:gd name="connsiteX10" fmla="*/ 401380 w 689080"/>
                  <a:gd name="connsiteY10" fmla="*/ 509062 h 543073"/>
                  <a:gd name="connsiteX11" fmla="*/ 475630 w 689080"/>
                  <a:gd name="connsiteY11" fmla="*/ 491552 h 543073"/>
                  <a:gd name="connsiteX12" fmla="*/ 558388 w 689080"/>
                  <a:gd name="connsiteY12" fmla="*/ 462404 h 543073"/>
                  <a:gd name="connsiteX13" fmla="*/ 620186 w 689080"/>
                  <a:gd name="connsiteY13" fmla="*/ 417992 h 543073"/>
                  <a:gd name="connsiteX14" fmla="*/ 665358 w 689080"/>
                  <a:gd name="connsiteY14" fmla="*/ 356830 h 543073"/>
                  <a:gd name="connsiteX15" fmla="*/ 688422 w 689080"/>
                  <a:gd name="connsiteY15" fmla="*/ 242360 h 543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9080" h="543073">
                    <a:moveTo>
                      <a:pt x="688422" y="242360"/>
                    </a:moveTo>
                    <a:cubicBezTo>
                      <a:pt x="683912" y="187247"/>
                      <a:pt x="655949" y="135690"/>
                      <a:pt x="597882" y="108877"/>
                    </a:cubicBezTo>
                    <a:cubicBezTo>
                      <a:pt x="546856" y="82293"/>
                      <a:pt x="483802" y="79658"/>
                      <a:pt x="426991" y="72760"/>
                    </a:cubicBezTo>
                    <a:cubicBezTo>
                      <a:pt x="362593" y="64924"/>
                      <a:pt x="298778" y="53481"/>
                      <a:pt x="235424" y="40375"/>
                    </a:cubicBezTo>
                    <a:cubicBezTo>
                      <a:pt x="220638" y="37315"/>
                      <a:pt x="99040" y="8768"/>
                      <a:pt x="64161" y="1022"/>
                    </a:cubicBezTo>
                    <a:cubicBezTo>
                      <a:pt x="52116" y="-1649"/>
                      <a:pt x="47836" y="597"/>
                      <a:pt x="45802" y="11581"/>
                    </a:cubicBezTo>
                    <a:cubicBezTo>
                      <a:pt x="33103" y="80011"/>
                      <a:pt x="29813" y="118534"/>
                      <a:pt x="20492" y="175698"/>
                    </a:cubicBezTo>
                    <a:cubicBezTo>
                      <a:pt x="10888" y="234542"/>
                      <a:pt x="4521" y="293847"/>
                      <a:pt x="1408" y="353293"/>
                    </a:cubicBezTo>
                    <a:cubicBezTo>
                      <a:pt x="-1281" y="404673"/>
                      <a:pt x="223" y="473529"/>
                      <a:pt x="3053" y="537290"/>
                    </a:cubicBezTo>
                    <a:cubicBezTo>
                      <a:pt x="3247" y="541765"/>
                      <a:pt x="4450" y="543074"/>
                      <a:pt x="8447" y="543074"/>
                    </a:cubicBezTo>
                    <a:cubicBezTo>
                      <a:pt x="137633" y="541871"/>
                      <a:pt x="274795" y="534053"/>
                      <a:pt x="401380" y="509062"/>
                    </a:cubicBezTo>
                    <a:cubicBezTo>
                      <a:pt x="426319" y="504145"/>
                      <a:pt x="451275" y="498591"/>
                      <a:pt x="475630" y="491552"/>
                    </a:cubicBezTo>
                    <a:cubicBezTo>
                      <a:pt x="503098" y="483929"/>
                      <a:pt x="534121" y="476465"/>
                      <a:pt x="558388" y="462404"/>
                    </a:cubicBezTo>
                    <a:cubicBezTo>
                      <a:pt x="580868" y="449386"/>
                      <a:pt x="601862" y="435944"/>
                      <a:pt x="620186" y="417992"/>
                    </a:cubicBezTo>
                    <a:cubicBezTo>
                      <a:pt x="638580" y="399968"/>
                      <a:pt x="653932" y="379257"/>
                      <a:pt x="665358" y="356830"/>
                    </a:cubicBezTo>
                    <a:cubicBezTo>
                      <a:pt x="683134" y="321845"/>
                      <a:pt x="691606" y="281218"/>
                      <a:pt x="688422" y="242360"/>
                    </a:cubicBezTo>
                    <a:close/>
                  </a:path>
                </a:pathLst>
              </a:custGeom>
              <a:solidFill>
                <a:srgbClr val="727273"/>
              </a:solidFill>
              <a:ln w="1761" cap="flat">
                <a:noFill/>
                <a:prstDash val="solid"/>
                <a:miter/>
              </a:ln>
            </p:spPr>
            <p:txBody>
              <a:bodyPr rtlCol="0" anchor="ctr"/>
              <a:lstStyle/>
              <a:p>
                <a:endParaRPr lang="en-US"/>
              </a:p>
            </p:txBody>
          </p:sp>
        </p:grpSp>
      </p:grpSp>
      <p:sp>
        <p:nvSpPr>
          <p:cNvPr id="234" name="Freeform: Shape 233">
            <a:extLst>
              <a:ext uri="{FF2B5EF4-FFF2-40B4-BE49-F238E27FC236}">
                <a16:creationId xmlns:a16="http://schemas.microsoft.com/office/drawing/2014/main" id="{0C795A89-B82A-4B7E-8C2D-AEEB65A73570}"/>
              </a:ext>
            </a:extLst>
          </p:cNvPr>
          <p:cNvSpPr/>
          <p:nvPr/>
        </p:nvSpPr>
        <p:spPr>
          <a:xfrm>
            <a:off x="2805113" y="3601998"/>
            <a:ext cx="509854" cy="1064743"/>
          </a:xfrm>
          <a:custGeom>
            <a:avLst/>
            <a:gdLst>
              <a:gd name="connsiteX0" fmla="*/ 509854 w 509854"/>
              <a:gd name="connsiteY0" fmla="*/ 0 h 1064743"/>
              <a:gd name="connsiteX1" fmla="*/ 509854 w 509854"/>
              <a:gd name="connsiteY1" fmla="*/ 1064743 h 1064743"/>
              <a:gd name="connsiteX2" fmla="*/ 0 w 509854"/>
              <a:gd name="connsiteY2" fmla="*/ 1036677 h 1064743"/>
              <a:gd name="connsiteX3" fmla="*/ 2381 w 509854"/>
              <a:gd name="connsiteY3" fmla="*/ 12740 h 1064743"/>
            </a:gdLst>
            <a:ahLst/>
            <a:cxnLst>
              <a:cxn ang="0">
                <a:pos x="connsiteX0" y="connsiteY0"/>
              </a:cxn>
              <a:cxn ang="0">
                <a:pos x="connsiteX1" y="connsiteY1"/>
              </a:cxn>
              <a:cxn ang="0">
                <a:pos x="connsiteX2" y="connsiteY2"/>
              </a:cxn>
              <a:cxn ang="0">
                <a:pos x="connsiteX3" y="connsiteY3"/>
              </a:cxn>
            </a:cxnLst>
            <a:rect l="l" t="t" r="r" b="b"/>
            <a:pathLst>
              <a:path w="509854" h="1064743">
                <a:moveTo>
                  <a:pt x="509854" y="0"/>
                </a:moveTo>
                <a:lnTo>
                  <a:pt x="509854" y="1064743"/>
                </a:lnTo>
                <a:lnTo>
                  <a:pt x="0" y="1036677"/>
                </a:lnTo>
                <a:cubicBezTo>
                  <a:pt x="794" y="695365"/>
                  <a:pt x="1587" y="354052"/>
                  <a:pt x="2381" y="12740"/>
                </a:cubicBezTo>
                <a:close/>
              </a:path>
            </a:pathLst>
          </a:cu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24" name="Picture 223">
            <a:extLst>
              <a:ext uri="{FF2B5EF4-FFF2-40B4-BE49-F238E27FC236}">
                <a16:creationId xmlns:a16="http://schemas.microsoft.com/office/drawing/2014/main" id="{F8A1EEC1-88E8-4469-96A6-A4854A6FE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A89CAD7E-EA2E-4955-990A-FABE28776B8E}"/>
              </a:ext>
            </a:extLst>
          </p:cNvPr>
          <p:cNvSpPr/>
          <p:nvPr/>
        </p:nvSpPr>
        <p:spPr>
          <a:xfrm>
            <a:off x="6589819" y="2151713"/>
            <a:ext cx="4954961" cy="2631446"/>
          </a:xfrm>
          <a:prstGeom prst="rect">
            <a:avLst/>
          </a:prstGeom>
          <a:solidFill>
            <a:schemeClr val="bg2">
              <a:lumMod val="90000"/>
            </a:schemeClr>
          </a:solidFill>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n w="0"/>
                <a:solidFill>
                  <a:schemeClr val="tx1"/>
                </a:solidFill>
                <a:effectLst>
                  <a:outerShdw blurRad="38100" dist="19050" dir="2700000" algn="tl" rotWithShape="0">
                    <a:schemeClr val="dk1">
                      <a:alpha val="40000"/>
                    </a:schemeClr>
                  </a:outerShdw>
                </a:effectLst>
                <a:latin typeface="+mj-lt"/>
              </a:rPr>
              <a:t>Zomato Restaurants Expansion </a:t>
            </a:r>
          </a:p>
          <a:p>
            <a:pPr algn="ctr"/>
            <a:endParaRPr lang="en-US" dirty="0">
              <a:ln w="0"/>
              <a:solidFill>
                <a:schemeClr val="tx1"/>
              </a:solidFill>
              <a:effectLst>
                <a:outerShdw blurRad="38100" dist="19050" dir="2700000" algn="tl" rotWithShape="0">
                  <a:schemeClr val="dk1">
                    <a:alpha val="40000"/>
                  </a:schemeClr>
                </a:outerShdw>
              </a:effectLst>
            </a:endParaRPr>
          </a:p>
          <a:p>
            <a:pPr algn="ctr"/>
            <a:r>
              <a:rPr lang="en-US" dirty="0">
                <a:ln w="0"/>
                <a:solidFill>
                  <a:schemeClr val="tx1"/>
                </a:solidFill>
                <a:effectLst>
                  <a:outerShdw blurRad="38100" dist="19050" dir="2700000" algn="tl" rotWithShape="0">
                    <a:schemeClr val="dk1">
                      <a:alpha val="40000"/>
                    </a:schemeClr>
                  </a:outerShdw>
                </a:effectLst>
              </a:rPr>
              <a:t> Hemlata Gund</a:t>
            </a:r>
          </a:p>
          <a:p>
            <a:pPr algn="ctr"/>
            <a:r>
              <a:rPr lang="en-US" sz="1400" dirty="0">
                <a:ln w="0"/>
                <a:solidFill>
                  <a:schemeClr val="tx1"/>
                </a:solidFill>
                <a:effectLst>
                  <a:outerShdw blurRad="38100" dist="19050" dir="2700000" algn="tl" rotWithShape="0">
                    <a:schemeClr val="dk1">
                      <a:alpha val="40000"/>
                    </a:schemeClr>
                  </a:outerShdw>
                </a:effectLst>
              </a:rPr>
              <a:t>18</a:t>
            </a:r>
            <a:r>
              <a:rPr lang="en-US" sz="1400" baseline="30000" dirty="0">
                <a:ln w="0"/>
                <a:solidFill>
                  <a:schemeClr val="tx1"/>
                </a:solidFill>
                <a:effectLst>
                  <a:outerShdw blurRad="38100" dist="19050" dir="2700000" algn="tl" rotWithShape="0">
                    <a:schemeClr val="dk1">
                      <a:alpha val="40000"/>
                    </a:schemeClr>
                  </a:outerShdw>
                </a:effectLst>
              </a:rPr>
              <a:t>th</a:t>
            </a:r>
            <a:r>
              <a:rPr lang="en-US" sz="1400" dirty="0">
                <a:ln w="0"/>
                <a:solidFill>
                  <a:schemeClr val="tx1"/>
                </a:solidFill>
                <a:effectLst>
                  <a:outerShdw blurRad="38100" dist="19050" dir="2700000" algn="tl" rotWithShape="0">
                    <a:schemeClr val="dk1">
                      <a:alpha val="40000"/>
                    </a:schemeClr>
                  </a:outerShdw>
                </a:effectLst>
              </a:rPr>
              <a:t> May 2025</a:t>
            </a:r>
          </a:p>
        </p:txBody>
      </p:sp>
    </p:spTree>
    <p:extLst>
      <p:ext uri="{BB962C8B-B14F-4D97-AF65-F5344CB8AC3E}">
        <p14:creationId xmlns:p14="http://schemas.microsoft.com/office/powerpoint/2010/main" val="398870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7413642" y="505461"/>
            <a:ext cx="4158625" cy="523220"/>
          </a:xfrm>
          <a:prstGeom prst="rect">
            <a:avLst/>
          </a:prstGeom>
          <a:noFill/>
        </p:spPr>
        <p:txBody>
          <a:bodyPr wrap="square" rtlCol="0" anchor="ctr">
            <a:spAutoFit/>
          </a:bodyPr>
          <a:lstStyle/>
          <a:p>
            <a:r>
              <a:rPr lang="en-IN" altLang="ko-KR" sz="2800" b="1" dirty="0">
                <a:solidFill>
                  <a:schemeClr val="tx1">
                    <a:lumMod val="75000"/>
                    <a:lumOff val="25000"/>
                  </a:schemeClr>
                </a:solidFill>
                <a:cs typeface="Arial" pitchFamily="34" charset="0"/>
              </a:rPr>
              <a:t>Top Cuisines by Votes</a:t>
            </a:r>
            <a:endParaRPr lang="ko-KR" altLang="en-US" sz="28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ABE3E86-9886-44E6-0436-A24705371E18}"/>
              </a:ext>
            </a:extLst>
          </p:cNvPr>
          <p:cNvSpPr txBox="1"/>
          <p:nvPr/>
        </p:nvSpPr>
        <p:spPr>
          <a:xfrm>
            <a:off x="8240109" y="1386038"/>
            <a:ext cx="3415004" cy="2677656"/>
          </a:xfrm>
          <a:prstGeom prst="rect">
            <a:avLst/>
          </a:prstGeom>
          <a:noFill/>
        </p:spPr>
        <p:txBody>
          <a:bodyPr wrap="square" rtlCol="0">
            <a:spAutoFit/>
          </a:bodyPr>
          <a:lstStyle/>
          <a:p>
            <a:pPr algn="just"/>
            <a:r>
              <a:rPr lang="en-IN" sz="1400" dirty="0"/>
              <a:t>Plotted Cuisines as per the number of votes received and then found out Top voted from all.</a:t>
            </a:r>
          </a:p>
          <a:p>
            <a:pPr algn="just"/>
            <a:endParaRPr lang="en-IN" sz="1400" dirty="0"/>
          </a:p>
          <a:p>
            <a:pPr algn="just"/>
            <a:r>
              <a:rPr lang="en-IN" sz="1400" b="1" dirty="0"/>
              <a:t>Insights</a:t>
            </a:r>
          </a:p>
          <a:p>
            <a:pPr algn="just"/>
            <a:endParaRPr lang="en-IN" sz="1400" b="1" dirty="0"/>
          </a:p>
          <a:p>
            <a:r>
              <a:rPr lang="en-IN" sz="1400" dirty="0"/>
              <a:t>✔ American, Desserts, Steaks has received Topmost votes(3157) whereas</a:t>
            </a:r>
          </a:p>
          <a:p>
            <a:r>
              <a:rPr lang="en-IN" sz="1400" dirty="0"/>
              <a:t>Indian, Continental and European, Desserts, Sunda also have good votes(2510)</a:t>
            </a:r>
          </a:p>
          <a:p>
            <a:endParaRPr lang="en-IN" sz="1400" dirty="0"/>
          </a:p>
        </p:txBody>
      </p:sp>
      <p:pic>
        <p:nvPicPr>
          <p:cNvPr id="7174" name="Picture 6">
            <a:extLst>
              <a:ext uri="{FF2B5EF4-FFF2-40B4-BE49-F238E27FC236}">
                <a16:creationId xmlns:a16="http://schemas.microsoft.com/office/drawing/2014/main" id="{25C4A6AF-C49B-4C33-999B-7B78C3FC99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6038"/>
            <a:ext cx="6574055" cy="391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7413642" y="476585"/>
            <a:ext cx="4158625" cy="523220"/>
          </a:xfrm>
          <a:prstGeom prst="rect">
            <a:avLst/>
          </a:prstGeom>
          <a:noFill/>
        </p:spPr>
        <p:txBody>
          <a:bodyPr wrap="square" rtlCol="0" anchor="ctr">
            <a:spAutoFit/>
          </a:bodyPr>
          <a:lstStyle/>
          <a:p>
            <a:pPr algn="dist"/>
            <a:r>
              <a:rPr lang="en-IN" altLang="ko-KR" sz="2800" b="1" dirty="0">
                <a:solidFill>
                  <a:schemeClr val="tx1">
                    <a:lumMod val="75000"/>
                    <a:lumOff val="25000"/>
                  </a:schemeClr>
                </a:solidFill>
                <a:cs typeface="Arial" pitchFamily="34" charset="0"/>
              </a:rPr>
              <a:t>Additional services</a:t>
            </a:r>
            <a:endParaRPr lang="ko-KR" altLang="en-US" sz="28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ABE3E86-9886-44E6-0436-A24705371E18}"/>
              </a:ext>
            </a:extLst>
          </p:cNvPr>
          <p:cNvSpPr txBox="1"/>
          <p:nvPr/>
        </p:nvSpPr>
        <p:spPr>
          <a:xfrm>
            <a:off x="8157263" y="1958499"/>
            <a:ext cx="3415004" cy="2893100"/>
          </a:xfrm>
          <a:prstGeom prst="rect">
            <a:avLst/>
          </a:prstGeom>
          <a:noFill/>
        </p:spPr>
        <p:txBody>
          <a:bodyPr wrap="square" rtlCol="0">
            <a:spAutoFit/>
          </a:bodyPr>
          <a:lstStyle/>
          <a:p>
            <a:r>
              <a:rPr lang="en-IN" sz="1400" dirty="0"/>
              <a:t>Pie Charts for checking Table Booking and Online Delivery facility</a:t>
            </a:r>
          </a:p>
          <a:p>
            <a:endParaRPr lang="en-IN" sz="1400" dirty="0"/>
          </a:p>
          <a:p>
            <a:r>
              <a:rPr lang="en-IN" sz="1400" b="1" dirty="0"/>
              <a:t>Insights</a:t>
            </a:r>
          </a:p>
          <a:p>
            <a:r>
              <a:rPr lang="en-IN" sz="1400" dirty="0"/>
              <a:t>✔ Adding Table Booking and online delivery would be highly beneficial for restaurants improving efficiency and unlocking new revenue stream.</a:t>
            </a:r>
          </a:p>
          <a:p>
            <a:r>
              <a:rPr lang="en-IN" sz="1400" dirty="0"/>
              <a:t>✔Together they enhance customer experience, leading to better ratings</a:t>
            </a:r>
          </a:p>
          <a:p>
            <a:endParaRPr lang="en-IN" sz="1400" b="1" dirty="0"/>
          </a:p>
          <a:p>
            <a:endParaRPr lang="en-IN" sz="1400" b="1" dirty="0"/>
          </a:p>
          <a:p>
            <a:endParaRPr lang="en-IN" sz="1400" dirty="0"/>
          </a:p>
        </p:txBody>
      </p:sp>
      <p:pic>
        <p:nvPicPr>
          <p:cNvPr id="8194" name="Picture 2">
            <a:extLst>
              <a:ext uri="{FF2B5EF4-FFF2-40B4-BE49-F238E27FC236}">
                <a16:creationId xmlns:a16="http://schemas.microsoft.com/office/drawing/2014/main" id="{0CB280A0-097D-4B2B-A36F-DDE7CB0614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958499"/>
            <a:ext cx="2887579" cy="2941001"/>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A1DBBCA0-C02F-4DFB-94A9-60B4BC8EFE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7661" y="1958499"/>
            <a:ext cx="2972763" cy="289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335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10633"/>
            <a:ext cx="11573197" cy="724247"/>
          </a:xfrm>
        </p:spPr>
        <p:txBody>
          <a:bodyPr/>
          <a:lstStyle/>
          <a:p>
            <a:r>
              <a:rPr lang="en-US" sz="2800" b="1" dirty="0">
                <a:latin typeface="+mn-lt"/>
              </a:rPr>
              <a:t>Conclusion</a:t>
            </a:r>
          </a:p>
        </p:txBody>
      </p:sp>
      <p:sp>
        <p:nvSpPr>
          <p:cNvPr id="173" name="TextBox 172">
            <a:extLst>
              <a:ext uri="{FF2B5EF4-FFF2-40B4-BE49-F238E27FC236}">
                <a16:creationId xmlns:a16="http://schemas.microsoft.com/office/drawing/2014/main" id="{31E8806D-9E25-49EB-B2A8-322DA6AB66A9}"/>
              </a:ext>
            </a:extLst>
          </p:cNvPr>
          <p:cNvSpPr txBox="1"/>
          <p:nvPr/>
        </p:nvSpPr>
        <p:spPr>
          <a:xfrm>
            <a:off x="716982" y="2741520"/>
            <a:ext cx="2660126"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sp>
        <p:nvSpPr>
          <p:cNvPr id="30" name="Title 13">
            <a:extLst>
              <a:ext uri="{FF2B5EF4-FFF2-40B4-BE49-F238E27FC236}">
                <a16:creationId xmlns:a16="http://schemas.microsoft.com/office/drawing/2014/main" id="{F22FCCD7-CDB6-46C7-884E-51FE4824A89E}"/>
              </a:ext>
            </a:extLst>
          </p:cNvPr>
          <p:cNvSpPr txBox="1">
            <a:spLocks/>
          </p:cNvSpPr>
          <p:nvPr/>
        </p:nvSpPr>
        <p:spPr>
          <a:xfrm>
            <a:off x="3585714" y="938982"/>
            <a:ext cx="5020572" cy="52111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vert="horz" lIns="91440" tIns="45720" rIns="91440" bIns="45720" rtlCol="0" anchor="ct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2400" b="1" dirty="0">
                <a:solidFill>
                  <a:schemeClr val="tx1"/>
                </a:solidFill>
              </a:rPr>
              <a:t>Where to open New Restaurants?</a:t>
            </a:r>
          </a:p>
        </p:txBody>
      </p:sp>
      <p:sp>
        <p:nvSpPr>
          <p:cNvPr id="5" name="TextBox 4">
            <a:extLst>
              <a:ext uri="{FF2B5EF4-FFF2-40B4-BE49-F238E27FC236}">
                <a16:creationId xmlns:a16="http://schemas.microsoft.com/office/drawing/2014/main" id="{1574F780-529A-48B9-97C7-9BF2527824C3}"/>
              </a:ext>
            </a:extLst>
          </p:cNvPr>
          <p:cNvSpPr txBox="1"/>
          <p:nvPr/>
        </p:nvSpPr>
        <p:spPr>
          <a:xfrm>
            <a:off x="856648" y="2261937"/>
            <a:ext cx="10116152" cy="1077218"/>
          </a:xfrm>
          <a:prstGeom prst="rect">
            <a:avLst/>
          </a:prstGeom>
          <a:noFill/>
        </p:spPr>
        <p:txBody>
          <a:bodyPr wrap="square" rtlCol="0">
            <a:spAutoFit/>
          </a:bodyPr>
          <a:lstStyle/>
          <a:p>
            <a:pPr algn="just"/>
            <a:r>
              <a:rPr lang="en-US" sz="1600" dirty="0"/>
              <a:t>Based on the data analysis of restaurant count, average rating, and cost for two persons, countries such as </a:t>
            </a:r>
            <a:r>
              <a:rPr lang="en-US" sz="1600" b="1" dirty="0"/>
              <a:t>Canada, Australia, Indonesia, Qatar,  Philippines, Turkey etc.</a:t>
            </a:r>
            <a:r>
              <a:rPr lang="en-US" sz="1600" dirty="0"/>
              <a:t> emerge as ideal locations for new restaurant expansion. These countries exhibit low market saturation, favorable customer ratings, and affordable dining costs, which collectively present a strong potential for successful market entry and business growth.</a:t>
            </a:r>
          </a:p>
        </p:txBody>
      </p:sp>
    </p:spTree>
    <p:extLst>
      <p:ext uri="{BB962C8B-B14F-4D97-AF65-F5344CB8AC3E}">
        <p14:creationId xmlns:p14="http://schemas.microsoft.com/office/powerpoint/2010/main" val="119053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310633"/>
            <a:ext cx="11573197" cy="724247"/>
          </a:xfrm>
        </p:spPr>
        <p:txBody>
          <a:bodyPr/>
          <a:lstStyle/>
          <a:p>
            <a:r>
              <a:rPr lang="en-US" sz="2800" b="1" dirty="0">
                <a:latin typeface="+mn-lt"/>
              </a:rPr>
              <a:t>Dashboard</a:t>
            </a:r>
          </a:p>
        </p:txBody>
      </p:sp>
      <p:sp>
        <p:nvSpPr>
          <p:cNvPr id="173" name="TextBox 172">
            <a:extLst>
              <a:ext uri="{FF2B5EF4-FFF2-40B4-BE49-F238E27FC236}">
                <a16:creationId xmlns:a16="http://schemas.microsoft.com/office/drawing/2014/main" id="{31E8806D-9E25-49EB-B2A8-322DA6AB66A9}"/>
              </a:ext>
            </a:extLst>
          </p:cNvPr>
          <p:cNvSpPr txBox="1"/>
          <p:nvPr/>
        </p:nvSpPr>
        <p:spPr>
          <a:xfrm>
            <a:off x="716982" y="2741520"/>
            <a:ext cx="2660126"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grpSp>
        <p:nvGrpSpPr>
          <p:cNvPr id="192" name="Group 191">
            <a:extLst>
              <a:ext uri="{FF2B5EF4-FFF2-40B4-BE49-F238E27FC236}">
                <a16:creationId xmlns:a16="http://schemas.microsoft.com/office/drawing/2014/main" id="{E65E78C2-274A-409C-A4CD-70162E8FF892}"/>
              </a:ext>
            </a:extLst>
          </p:cNvPr>
          <p:cNvGrpSpPr/>
          <p:nvPr/>
        </p:nvGrpSpPr>
        <p:grpSpPr>
          <a:xfrm>
            <a:off x="5086859" y="1718956"/>
            <a:ext cx="282173" cy="374008"/>
            <a:chOff x="9538102" y="4935014"/>
            <a:chExt cx="485138" cy="643029"/>
          </a:xfrm>
        </p:grpSpPr>
        <p:sp>
          <p:nvSpPr>
            <p:cNvPr id="193" name="Freeform: Shape 192">
              <a:extLst>
                <a:ext uri="{FF2B5EF4-FFF2-40B4-BE49-F238E27FC236}">
                  <a16:creationId xmlns:a16="http://schemas.microsoft.com/office/drawing/2014/main" id="{38BB9D54-0078-4ADE-AF92-AD321E5AF473}"/>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07A49D37-905F-4109-933E-AD1CA7935375}"/>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rgbClr val="CB2227"/>
            </a:solidFill>
            <a:ln w="1892" cap="flat">
              <a:noFill/>
              <a:prstDash val="solid"/>
              <a:miter/>
            </a:ln>
          </p:spPr>
          <p:txBody>
            <a:bodyPr rtlCol="0" anchor="ctr"/>
            <a:lstStyle/>
            <a:p>
              <a:endParaRPr lang="en-US"/>
            </a:p>
          </p:txBody>
        </p:sp>
      </p:grpSp>
      <p:grpSp>
        <p:nvGrpSpPr>
          <p:cNvPr id="195" name="Group 194">
            <a:extLst>
              <a:ext uri="{FF2B5EF4-FFF2-40B4-BE49-F238E27FC236}">
                <a16:creationId xmlns:a16="http://schemas.microsoft.com/office/drawing/2014/main" id="{2C9D20BD-282D-4DB4-AE28-B79AB57440B7}"/>
              </a:ext>
            </a:extLst>
          </p:cNvPr>
          <p:cNvGrpSpPr/>
          <p:nvPr/>
        </p:nvGrpSpPr>
        <p:grpSpPr>
          <a:xfrm>
            <a:off x="6129319" y="3263233"/>
            <a:ext cx="282173" cy="374008"/>
            <a:chOff x="9538102" y="4935014"/>
            <a:chExt cx="485138" cy="643029"/>
          </a:xfrm>
        </p:grpSpPr>
        <p:sp>
          <p:nvSpPr>
            <p:cNvPr id="196" name="Freeform: Shape 195">
              <a:extLst>
                <a:ext uri="{FF2B5EF4-FFF2-40B4-BE49-F238E27FC236}">
                  <a16:creationId xmlns:a16="http://schemas.microsoft.com/office/drawing/2014/main" id="{8B7DA0FF-0F58-4C41-A1DB-097CF82C5EE4}"/>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30B1A31-5BBB-4A36-AFFC-9D00FDA90718}"/>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4"/>
            </a:solidFill>
            <a:ln w="1892" cap="flat">
              <a:noFill/>
              <a:prstDash val="solid"/>
              <a:miter/>
            </a:ln>
          </p:spPr>
          <p:txBody>
            <a:bodyPr rtlCol="0" anchor="ctr"/>
            <a:lstStyle/>
            <a:p>
              <a:endParaRPr lang="en-US"/>
            </a:p>
          </p:txBody>
        </p:sp>
      </p:grpSp>
      <p:grpSp>
        <p:nvGrpSpPr>
          <p:cNvPr id="198" name="Group 197">
            <a:extLst>
              <a:ext uri="{FF2B5EF4-FFF2-40B4-BE49-F238E27FC236}">
                <a16:creationId xmlns:a16="http://schemas.microsoft.com/office/drawing/2014/main" id="{5810CB19-8B3E-46A2-9D95-981A152E84A1}"/>
              </a:ext>
            </a:extLst>
          </p:cNvPr>
          <p:cNvGrpSpPr/>
          <p:nvPr/>
        </p:nvGrpSpPr>
        <p:grpSpPr>
          <a:xfrm>
            <a:off x="4545520" y="3679343"/>
            <a:ext cx="391554" cy="518988"/>
            <a:chOff x="9538102" y="4935014"/>
            <a:chExt cx="485138" cy="643029"/>
          </a:xfrm>
        </p:grpSpPr>
        <p:sp>
          <p:nvSpPr>
            <p:cNvPr id="199" name="Freeform: Shape 198">
              <a:extLst>
                <a:ext uri="{FF2B5EF4-FFF2-40B4-BE49-F238E27FC236}">
                  <a16:creationId xmlns:a16="http://schemas.microsoft.com/office/drawing/2014/main" id="{E6DD2E0A-6029-407B-93EB-E17362C6D4C7}"/>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AF95ECC-B69D-49FC-B49D-376336240C9D}"/>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2"/>
            </a:solidFill>
            <a:ln w="1892" cap="flat">
              <a:noFill/>
              <a:prstDash val="solid"/>
              <a:miter/>
            </a:ln>
          </p:spPr>
          <p:txBody>
            <a:bodyPr rtlCol="0" anchor="ctr"/>
            <a:lstStyle/>
            <a:p>
              <a:endParaRPr lang="en-US"/>
            </a:p>
          </p:txBody>
        </p:sp>
      </p:grpSp>
      <p:grpSp>
        <p:nvGrpSpPr>
          <p:cNvPr id="201" name="Group 200">
            <a:extLst>
              <a:ext uri="{FF2B5EF4-FFF2-40B4-BE49-F238E27FC236}">
                <a16:creationId xmlns:a16="http://schemas.microsoft.com/office/drawing/2014/main" id="{82AE3B4C-3F5F-41B3-ABAC-BA2A99C03A2E}"/>
              </a:ext>
            </a:extLst>
          </p:cNvPr>
          <p:cNvGrpSpPr/>
          <p:nvPr/>
        </p:nvGrpSpPr>
        <p:grpSpPr>
          <a:xfrm>
            <a:off x="3963212" y="2542231"/>
            <a:ext cx="282173" cy="374008"/>
            <a:chOff x="9538102" y="4935014"/>
            <a:chExt cx="485138" cy="643029"/>
          </a:xfrm>
        </p:grpSpPr>
        <p:sp>
          <p:nvSpPr>
            <p:cNvPr id="202" name="Freeform: Shape 201">
              <a:extLst>
                <a:ext uri="{FF2B5EF4-FFF2-40B4-BE49-F238E27FC236}">
                  <a16:creationId xmlns:a16="http://schemas.microsoft.com/office/drawing/2014/main" id="{299F3205-CB80-4F55-A903-34B2075E6C49}"/>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23875EE-3E5F-4EEA-8C0A-EA64F8EAF9B3}"/>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3"/>
            </a:solidFill>
            <a:ln w="1892" cap="flat">
              <a:noFill/>
              <a:prstDash val="solid"/>
              <a:miter/>
            </a:ln>
          </p:spPr>
          <p:txBody>
            <a:bodyPr rtlCol="0" anchor="ctr"/>
            <a:lstStyle/>
            <a:p>
              <a:endParaRPr lang="en-US"/>
            </a:p>
          </p:txBody>
        </p:sp>
      </p:grpSp>
      <p:grpSp>
        <p:nvGrpSpPr>
          <p:cNvPr id="204" name="Group 203">
            <a:extLst>
              <a:ext uri="{FF2B5EF4-FFF2-40B4-BE49-F238E27FC236}">
                <a16:creationId xmlns:a16="http://schemas.microsoft.com/office/drawing/2014/main" id="{B287EC2D-3A08-49F8-875B-09F01A837746}"/>
              </a:ext>
            </a:extLst>
          </p:cNvPr>
          <p:cNvGrpSpPr/>
          <p:nvPr/>
        </p:nvGrpSpPr>
        <p:grpSpPr>
          <a:xfrm>
            <a:off x="8055116" y="3833433"/>
            <a:ext cx="508597" cy="674123"/>
            <a:chOff x="9538102" y="4935014"/>
            <a:chExt cx="485138" cy="643029"/>
          </a:xfrm>
        </p:grpSpPr>
        <p:sp>
          <p:nvSpPr>
            <p:cNvPr id="205" name="Freeform: Shape 204">
              <a:extLst>
                <a:ext uri="{FF2B5EF4-FFF2-40B4-BE49-F238E27FC236}">
                  <a16:creationId xmlns:a16="http://schemas.microsoft.com/office/drawing/2014/main" id="{5410D3A4-4709-462D-86F0-8DAE3C80F317}"/>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25E4DE38-A5EE-4D1F-B278-B9897D82F8D5}"/>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1"/>
            </a:solidFill>
            <a:ln w="1892" cap="flat">
              <a:noFill/>
              <a:prstDash val="solid"/>
              <a:miter/>
            </a:ln>
          </p:spPr>
          <p:txBody>
            <a:bodyPr rtlCol="0" anchor="ctr"/>
            <a:lstStyle/>
            <a:p>
              <a:endParaRPr lang="en-US"/>
            </a:p>
          </p:txBody>
        </p:sp>
      </p:grpSp>
      <p:grpSp>
        <p:nvGrpSpPr>
          <p:cNvPr id="207" name="Group 206">
            <a:extLst>
              <a:ext uri="{FF2B5EF4-FFF2-40B4-BE49-F238E27FC236}">
                <a16:creationId xmlns:a16="http://schemas.microsoft.com/office/drawing/2014/main" id="{31FC8031-2112-4A34-9299-57DE02E2367F}"/>
              </a:ext>
            </a:extLst>
          </p:cNvPr>
          <p:cNvGrpSpPr/>
          <p:nvPr/>
        </p:nvGrpSpPr>
        <p:grpSpPr>
          <a:xfrm>
            <a:off x="8138955" y="2058918"/>
            <a:ext cx="282173" cy="374008"/>
            <a:chOff x="9538102" y="4935014"/>
            <a:chExt cx="485138" cy="643029"/>
          </a:xfrm>
        </p:grpSpPr>
        <p:sp>
          <p:nvSpPr>
            <p:cNvPr id="208" name="Freeform: Shape 207">
              <a:extLst>
                <a:ext uri="{FF2B5EF4-FFF2-40B4-BE49-F238E27FC236}">
                  <a16:creationId xmlns:a16="http://schemas.microsoft.com/office/drawing/2014/main" id="{26DA290D-DAB0-4D72-B457-3730F9016292}"/>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AD8E8CBB-1D09-4146-98E3-751F7DA70BD6}"/>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4"/>
            </a:solidFill>
            <a:ln w="1892" cap="flat">
              <a:noFill/>
              <a:prstDash val="solid"/>
              <a:miter/>
            </a:ln>
          </p:spPr>
          <p:txBody>
            <a:bodyPr rtlCol="0" anchor="ctr"/>
            <a:lstStyle/>
            <a:p>
              <a:endParaRPr lang="en-US"/>
            </a:p>
          </p:txBody>
        </p:sp>
      </p:grpSp>
      <p:grpSp>
        <p:nvGrpSpPr>
          <p:cNvPr id="210" name="Group 209">
            <a:extLst>
              <a:ext uri="{FF2B5EF4-FFF2-40B4-BE49-F238E27FC236}">
                <a16:creationId xmlns:a16="http://schemas.microsoft.com/office/drawing/2014/main" id="{63428C8C-6E1F-4CDA-A8E3-07CEC37CCBF5}"/>
              </a:ext>
            </a:extLst>
          </p:cNvPr>
          <p:cNvGrpSpPr/>
          <p:nvPr/>
        </p:nvGrpSpPr>
        <p:grpSpPr>
          <a:xfrm>
            <a:off x="7191300" y="2422246"/>
            <a:ext cx="274355" cy="363646"/>
            <a:chOff x="9538102" y="4935014"/>
            <a:chExt cx="485138" cy="643029"/>
          </a:xfrm>
        </p:grpSpPr>
        <p:sp>
          <p:nvSpPr>
            <p:cNvPr id="211" name="Freeform: Shape 210">
              <a:extLst>
                <a:ext uri="{FF2B5EF4-FFF2-40B4-BE49-F238E27FC236}">
                  <a16:creationId xmlns:a16="http://schemas.microsoft.com/office/drawing/2014/main" id="{94647B0F-0176-411F-A9F2-C5F207AACD80}"/>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B5ABE2DF-D3AF-4E64-974A-E734DFEFC604}"/>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2"/>
            </a:solidFill>
            <a:ln w="1892" cap="flat">
              <a:noFill/>
              <a:prstDash val="solid"/>
              <a:miter/>
            </a:ln>
          </p:spPr>
          <p:txBody>
            <a:bodyPr rtlCol="0" anchor="ctr"/>
            <a:lstStyle/>
            <a:p>
              <a:endParaRPr lang="en-US"/>
            </a:p>
          </p:txBody>
        </p:sp>
      </p:grpSp>
      <p:grpSp>
        <p:nvGrpSpPr>
          <p:cNvPr id="213" name="Group 212">
            <a:extLst>
              <a:ext uri="{FF2B5EF4-FFF2-40B4-BE49-F238E27FC236}">
                <a16:creationId xmlns:a16="http://schemas.microsoft.com/office/drawing/2014/main" id="{1424DDA9-FAC1-4FF4-837B-DDCDDC7950A0}"/>
              </a:ext>
            </a:extLst>
          </p:cNvPr>
          <p:cNvGrpSpPr/>
          <p:nvPr/>
        </p:nvGrpSpPr>
        <p:grpSpPr>
          <a:xfrm>
            <a:off x="6345838" y="2191831"/>
            <a:ext cx="282173" cy="374008"/>
            <a:chOff x="9538102" y="4935014"/>
            <a:chExt cx="485138" cy="643029"/>
          </a:xfrm>
        </p:grpSpPr>
        <p:sp>
          <p:nvSpPr>
            <p:cNvPr id="214" name="Freeform: Shape 213">
              <a:extLst>
                <a:ext uri="{FF2B5EF4-FFF2-40B4-BE49-F238E27FC236}">
                  <a16:creationId xmlns:a16="http://schemas.microsoft.com/office/drawing/2014/main" id="{239B52D7-B448-4BCF-840E-CB2F77CCFA06}"/>
                </a:ext>
              </a:extLst>
            </p:cNvPr>
            <p:cNvSpPr/>
            <p:nvPr/>
          </p:nvSpPr>
          <p:spPr>
            <a:xfrm>
              <a:off x="9538102" y="4935014"/>
              <a:ext cx="485138" cy="643029"/>
            </a:xfrm>
            <a:custGeom>
              <a:avLst/>
              <a:gdLst>
                <a:gd name="connsiteX0" fmla="*/ 477653 w 485138"/>
                <a:gd name="connsiteY0" fmla="*/ 182989 h 643029"/>
                <a:gd name="connsiteX1" fmla="*/ 390300 w 485138"/>
                <a:gd name="connsiteY1" fmla="*/ 50446 h 643029"/>
                <a:gd name="connsiteX2" fmla="*/ 202443 w 485138"/>
                <a:gd name="connsiteY2" fmla="*/ 3364 h 643029"/>
                <a:gd name="connsiteX3" fmla="*/ 52093 w 485138"/>
                <a:gd name="connsiteY3" fmla="*/ 91776 h 643029"/>
                <a:gd name="connsiteX4" fmla="*/ 2191 w 485138"/>
                <a:gd name="connsiteY4" fmla="*/ 277230 h 643029"/>
                <a:gd name="connsiteX5" fmla="*/ 15097 w 485138"/>
                <a:gd name="connsiteY5" fmla="*/ 326962 h 643029"/>
                <a:gd name="connsiteX6" fmla="*/ 51847 w 485138"/>
                <a:gd name="connsiteY6" fmla="*/ 392930 h 643029"/>
                <a:gd name="connsiteX7" fmla="*/ 61953 w 485138"/>
                <a:gd name="connsiteY7" fmla="*/ 403906 h 643029"/>
                <a:gd name="connsiteX8" fmla="*/ 139559 w 485138"/>
                <a:gd name="connsiteY8" fmla="*/ 492224 h 643029"/>
                <a:gd name="connsiteX9" fmla="*/ 229599 w 485138"/>
                <a:gd name="connsiteY9" fmla="*/ 632998 h 643029"/>
                <a:gd name="connsiteX10" fmla="*/ 240688 w 485138"/>
                <a:gd name="connsiteY10" fmla="*/ 643028 h 643029"/>
                <a:gd name="connsiteX11" fmla="*/ 251854 w 485138"/>
                <a:gd name="connsiteY11" fmla="*/ 632847 h 643029"/>
                <a:gd name="connsiteX12" fmla="*/ 269263 w 485138"/>
                <a:gd name="connsiteY12" fmla="*/ 602966 h 643029"/>
                <a:gd name="connsiteX13" fmla="*/ 275338 w 485138"/>
                <a:gd name="connsiteY13" fmla="*/ 596134 h 643029"/>
                <a:gd name="connsiteX14" fmla="*/ 291120 w 485138"/>
                <a:gd name="connsiteY14" fmla="*/ 570436 h 643029"/>
                <a:gd name="connsiteX15" fmla="*/ 416850 w 485138"/>
                <a:gd name="connsiteY15" fmla="*/ 415828 h 643029"/>
                <a:gd name="connsiteX16" fmla="*/ 432273 w 485138"/>
                <a:gd name="connsiteY16" fmla="*/ 394936 h 643029"/>
                <a:gd name="connsiteX17" fmla="*/ 435528 w 485138"/>
                <a:gd name="connsiteY17" fmla="*/ 390886 h 643029"/>
                <a:gd name="connsiteX18" fmla="*/ 483387 w 485138"/>
                <a:gd name="connsiteY18" fmla="*/ 275754 h 643029"/>
                <a:gd name="connsiteX19" fmla="*/ 477653 w 485138"/>
                <a:gd name="connsiteY19" fmla="*/ 182989 h 643029"/>
                <a:gd name="connsiteX20" fmla="*/ 240953 w 485138"/>
                <a:gd name="connsiteY20" fmla="*/ 321095 h 643029"/>
                <a:gd name="connsiteX21" fmla="*/ 168513 w 485138"/>
                <a:gd name="connsiteY21" fmla="*/ 247860 h 643029"/>
                <a:gd name="connsiteX22" fmla="*/ 244379 w 485138"/>
                <a:gd name="connsiteY22" fmla="*/ 174984 h 643029"/>
                <a:gd name="connsiteX23" fmla="*/ 314946 w 485138"/>
                <a:gd name="connsiteY23" fmla="*/ 248371 h 643029"/>
                <a:gd name="connsiteX24" fmla="*/ 240953 w 485138"/>
                <a:gd name="connsiteY24" fmla="*/ 321095 h 643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5138" h="643029">
                  <a:moveTo>
                    <a:pt x="477653" y="182989"/>
                  </a:moveTo>
                  <a:cubicBezTo>
                    <a:pt x="463403" y="128999"/>
                    <a:pt x="433636" y="85247"/>
                    <a:pt x="390300" y="50446"/>
                  </a:cubicBezTo>
                  <a:cubicBezTo>
                    <a:pt x="334059" y="9287"/>
                    <a:pt x="271648" y="-7858"/>
                    <a:pt x="202443" y="3364"/>
                  </a:cubicBezTo>
                  <a:cubicBezTo>
                    <a:pt x="141036" y="13318"/>
                    <a:pt x="90755" y="43237"/>
                    <a:pt x="52093" y="91776"/>
                  </a:cubicBezTo>
                  <a:cubicBezTo>
                    <a:pt x="8739" y="146182"/>
                    <a:pt x="-6078" y="208707"/>
                    <a:pt x="2191" y="277230"/>
                  </a:cubicBezTo>
                  <a:cubicBezTo>
                    <a:pt x="5124" y="294167"/>
                    <a:pt x="9193" y="310782"/>
                    <a:pt x="15097" y="326962"/>
                  </a:cubicBezTo>
                  <a:cubicBezTo>
                    <a:pt x="23840" y="350938"/>
                    <a:pt x="37219" y="372265"/>
                    <a:pt x="51847" y="392930"/>
                  </a:cubicBezTo>
                  <a:cubicBezTo>
                    <a:pt x="55216" y="396601"/>
                    <a:pt x="58527" y="400311"/>
                    <a:pt x="61953" y="403906"/>
                  </a:cubicBezTo>
                  <a:cubicBezTo>
                    <a:pt x="88957" y="432349"/>
                    <a:pt x="115602" y="461094"/>
                    <a:pt x="139559" y="492224"/>
                  </a:cubicBezTo>
                  <a:cubicBezTo>
                    <a:pt x="173660" y="536543"/>
                    <a:pt x="203692" y="583437"/>
                    <a:pt x="229599" y="632998"/>
                  </a:cubicBezTo>
                  <a:cubicBezTo>
                    <a:pt x="232002" y="637616"/>
                    <a:pt x="233989" y="643141"/>
                    <a:pt x="240688" y="643028"/>
                  </a:cubicBezTo>
                  <a:cubicBezTo>
                    <a:pt x="247312" y="642933"/>
                    <a:pt x="249166" y="637332"/>
                    <a:pt x="251854" y="632847"/>
                  </a:cubicBezTo>
                  <a:cubicBezTo>
                    <a:pt x="257796" y="622969"/>
                    <a:pt x="262148" y="612163"/>
                    <a:pt x="269263" y="602966"/>
                  </a:cubicBezTo>
                  <a:cubicBezTo>
                    <a:pt x="272708" y="601963"/>
                    <a:pt x="273673" y="598708"/>
                    <a:pt x="275338" y="596134"/>
                  </a:cubicBezTo>
                  <a:cubicBezTo>
                    <a:pt x="280826" y="587713"/>
                    <a:pt x="285651" y="578876"/>
                    <a:pt x="291120" y="570436"/>
                  </a:cubicBezTo>
                  <a:cubicBezTo>
                    <a:pt x="327511" y="514402"/>
                    <a:pt x="368746" y="462343"/>
                    <a:pt x="416850" y="415828"/>
                  </a:cubicBezTo>
                  <a:cubicBezTo>
                    <a:pt x="423076" y="409810"/>
                    <a:pt x="429302" y="403509"/>
                    <a:pt x="432273" y="394936"/>
                  </a:cubicBezTo>
                  <a:cubicBezTo>
                    <a:pt x="432841" y="393176"/>
                    <a:pt x="433712" y="391662"/>
                    <a:pt x="435528" y="390886"/>
                  </a:cubicBezTo>
                  <a:cubicBezTo>
                    <a:pt x="461265" y="356578"/>
                    <a:pt x="476990" y="318105"/>
                    <a:pt x="483387" y="275754"/>
                  </a:cubicBezTo>
                  <a:cubicBezTo>
                    <a:pt x="486793" y="244511"/>
                    <a:pt x="485412" y="213551"/>
                    <a:pt x="477653" y="182989"/>
                  </a:cubicBezTo>
                  <a:close/>
                  <a:moveTo>
                    <a:pt x="240953" y="321095"/>
                  </a:moveTo>
                  <a:cubicBezTo>
                    <a:pt x="200797" y="320944"/>
                    <a:pt x="168380" y="288376"/>
                    <a:pt x="168513" y="247860"/>
                  </a:cubicBezTo>
                  <a:cubicBezTo>
                    <a:pt x="168645" y="205527"/>
                    <a:pt x="204109" y="173584"/>
                    <a:pt x="244379" y="174984"/>
                  </a:cubicBezTo>
                  <a:cubicBezTo>
                    <a:pt x="283078" y="176347"/>
                    <a:pt x="315059" y="208480"/>
                    <a:pt x="314946" y="248371"/>
                  </a:cubicBezTo>
                  <a:cubicBezTo>
                    <a:pt x="314832" y="289284"/>
                    <a:pt x="282302" y="321266"/>
                    <a:pt x="240953" y="321095"/>
                  </a:cubicBezTo>
                  <a:close/>
                </a:path>
              </a:pathLst>
            </a:custGeom>
            <a:solidFill>
              <a:srgbClr val="020201"/>
            </a:solidFill>
            <a:ln w="1892"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CDC28CD4-B742-4532-A111-CB1DCA18962A}"/>
                </a:ext>
              </a:extLst>
            </p:cNvPr>
            <p:cNvSpPr/>
            <p:nvPr/>
          </p:nvSpPr>
          <p:spPr>
            <a:xfrm>
              <a:off x="9556053" y="4953628"/>
              <a:ext cx="449341" cy="594986"/>
            </a:xfrm>
            <a:custGeom>
              <a:avLst/>
              <a:gdLst>
                <a:gd name="connsiteX0" fmla="*/ 442898 w 449341"/>
                <a:gd name="connsiteY0" fmla="*/ 174272 h 594986"/>
                <a:gd name="connsiteX1" fmla="*/ 184606 w 449341"/>
                <a:gd name="connsiteY1" fmla="*/ 3295 h 594986"/>
                <a:gd name="connsiteX2" fmla="*/ 1139 w 449341"/>
                <a:gd name="connsiteY2" fmla="*/ 243703 h 594986"/>
                <a:gd name="connsiteX3" fmla="*/ 66559 w 449341"/>
                <a:gd name="connsiteY3" fmla="*/ 383305 h 594986"/>
                <a:gd name="connsiteX4" fmla="*/ 173081 w 449341"/>
                <a:gd name="connsiteY4" fmla="*/ 514144 h 594986"/>
                <a:gd name="connsiteX5" fmla="*/ 222000 w 449341"/>
                <a:gd name="connsiteY5" fmla="*/ 594987 h 594986"/>
                <a:gd name="connsiteX6" fmla="*/ 225179 w 449341"/>
                <a:gd name="connsiteY6" fmla="*/ 592489 h 594986"/>
                <a:gd name="connsiteX7" fmla="*/ 384669 w 449341"/>
                <a:gd name="connsiteY7" fmla="*/ 381696 h 594986"/>
                <a:gd name="connsiteX8" fmla="*/ 442898 w 449341"/>
                <a:gd name="connsiteY8" fmla="*/ 174272 h 594986"/>
                <a:gd name="connsiteX9" fmla="*/ 223627 w 449341"/>
                <a:gd name="connsiteY9" fmla="*/ 320894 h 594986"/>
                <a:gd name="connsiteX10" fmla="*/ 132395 w 449341"/>
                <a:gd name="connsiteY10" fmla="*/ 229756 h 594986"/>
                <a:gd name="connsiteX11" fmla="*/ 224024 w 449341"/>
                <a:gd name="connsiteY11" fmla="*/ 138014 h 594986"/>
                <a:gd name="connsiteX12" fmla="*/ 315408 w 449341"/>
                <a:gd name="connsiteY12" fmla="*/ 229189 h 594986"/>
                <a:gd name="connsiteX13" fmla="*/ 223627 w 449341"/>
                <a:gd name="connsiteY13" fmla="*/ 320894 h 594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9341" h="594986">
                  <a:moveTo>
                    <a:pt x="442898" y="174272"/>
                  </a:moveTo>
                  <a:cubicBezTo>
                    <a:pt x="415988" y="56111"/>
                    <a:pt x="304375" y="-16708"/>
                    <a:pt x="184606" y="3295"/>
                  </a:cubicBezTo>
                  <a:cubicBezTo>
                    <a:pt x="70609" y="22313"/>
                    <a:pt x="-10669" y="129422"/>
                    <a:pt x="1139" y="243703"/>
                  </a:cubicBezTo>
                  <a:cubicBezTo>
                    <a:pt x="6760" y="298166"/>
                    <a:pt x="28579" y="344473"/>
                    <a:pt x="66559" y="383305"/>
                  </a:cubicBezTo>
                  <a:cubicBezTo>
                    <a:pt x="106053" y="423707"/>
                    <a:pt x="141535" y="467307"/>
                    <a:pt x="173081" y="514144"/>
                  </a:cubicBezTo>
                  <a:cubicBezTo>
                    <a:pt x="190756" y="540391"/>
                    <a:pt x="206917" y="567566"/>
                    <a:pt x="222000" y="594987"/>
                  </a:cubicBezTo>
                  <a:cubicBezTo>
                    <a:pt x="224308" y="594930"/>
                    <a:pt x="224592" y="593567"/>
                    <a:pt x="225179" y="592489"/>
                  </a:cubicBezTo>
                  <a:cubicBezTo>
                    <a:pt x="268344" y="514655"/>
                    <a:pt x="322466" y="445318"/>
                    <a:pt x="384669" y="381696"/>
                  </a:cubicBezTo>
                  <a:cubicBezTo>
                    <a:pt x="441346" y="323732"/>
                    <a:pt x="460818" y="253052"/>
                    <a:pt x="442898" y="174272"/>
                  </a:cubicBezTo>
                  <a:close/>
                  <a:moveTo>
                    <a:pt x="223627" y="320894"/>
                  </a:moveTo>
                  <a:cubicBezTo>
                    <a:pt x="170792" y="320837"/>
                    <a:pt x="132641" y="278561"/>
                    <a:pt x="132395" y="229756"/>
                  </a:cubicBezTo>
                  <a:cubicBezTo>
                    <a:pt x="132130" y="179097"/>
                    <a:pt x="173441" y="137995"/>
                    <a:pt x="224024" y="138014"/>
                  </a:cubicBezTo>
                  <a:cubicBezTo>
                    <a:pt x="273889" y="138033"/>
                    <a:pt x="315937" y="179608"/>
                    <a:pt x="315408" y="229189"/>
                  </a:cubicBezTo>
                  <a:cubicBezTo>
                    <a:pt x="314859" y="280737"/>
                    <a:pt x="275062" y="320950"/>
                    <a:pt x="223627" y="320894"/>
                  </a:cubicBezTo>
                  <a:close/>
                </a:path>
              </a:pathLst>
            </a:custGeom>
            <a:solidFill>
              <a:schemeClr val="accent3"/>
            </a:solidFill>
            <a:ln w="1892" cap="flat">
              <a:noFill/>
              <a:prstDash val="solid"/>
              <a:miter/>
            </a:ln>
          </p:spPr>
          <p:txBody>
            <a:bodyPr rtlCol="0" anchor="ctr"/>
            <a:lstStyle/>
            <a:p>
              <a:endParaRPr lang="en-US"/>
            </a:p>
          </p:txBody>
        </p:sp>
      </p:grpSp>
      <p:pic>
        <p:nvPicPr>
          <p:cNvPr id="4" name="Picture 3">
            <a:extLst>
              <a:ext uri="{FF2B5EF4-FFF2-40B4-BE49-F238E27FC236}">
                <a16:creationId xmlns:a16="http://schemas.microsoft.com/office/drawing/2014/main" id="{78D3D4CE-9816-4B53-8922-5E2DA1527BE3}"/>
              </a:ext>
            </a:extLst>
          </p:cNvPr>
          <p:cNvPicPr>
            <a:picLocks noChangeAspect="1"/>
          </p:cNvPicPr>
          <p:nvPr/>
        </p:nvPicPr>
        <p:blipFill>
          <a:blip r:embed="rId2"/>
          <a:stretch>
            <a:fillRect/>
          </a:stretch>
        </p:blipFill>
        <p:spPr>
          <a:xfrm>
            <a:off x="625865" y="1357359"/>
            <a:ext cx="10439937" cy="3988005"/>
          </a:xfrm>
          <a:prstGeom prst="rect">
            <a:avLst/>
          </a:prstGeom>
        </p:spPr>
      </p:pic>
    </p:spTree>
    <p:extLst>
      <p:ext uri="{BB962C8B-B14F-4D97-AF65-F5344CB8AC3E}">
        <p14:creationId xmlns:p14="http://schemas.microsoft.com/office/powerpoint/2010/main" val="2858042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1982804"/>
            <a:ext cx="5557507" cy="2887580"/>
          </a:xfrm>
        </p:spPr>
        <p:txBody>
          <a:bodyPr/>
          <a:lstStyle/>
          <a:p>
            <a:r>
              <a:rPr lang="en-US" sz="2800" b="1" dirty="0">
                <a:latin typeface="+mn-lt"/>
              </a:rPr>
              <a:t>About Zomato</a:t>
            </a:r>
          </a:p>
          <a:p>
            <a:pPr algn="just"/>
            <a:r>
              <a:rPr lang="en-US" sz="1400" dirty="0">
                <a:latin typeface="+mn-lt"/>
              </a:rPr>
              <a:t>Zomato is an international restaurant aggregator and food delivery company based in India. It provides information, menus, and user reviews of restaurants, as well as food delivery options from partner restaurants in over 1,000 Indian cities.</a:t>
            </a:r>
          </a:p>
        </p:txBody>
      </p:sp>
      <p:pic>
        <p:nvPicPr>
          <p:cNvPr id="34" name="Picture 8">
            <a:extLst>
              <a:ext uri="{FF2B5EF4-FFF2-40B4-BE49-F238E27FC236}">
                <a16:creationId xmlns:a16="http://schemas.microsoft.com/office/drawing/2014/main" id="{7AAD7365-99E8-451E-BB08-B676F0C5F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10633"/>
            <a:ext cx="5791768" cy="598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23529" y="84126"/>
            <a:ext cx="5557507" cy="6208207"/>
          </a:xfrm>
        </p:spPr>
        <p:txBody>
          <a:bodyPr/>
          <a:lstStyle/>
          <a:p>
            <a:endParaRPr lang="en-US" sz="1800" dirty="0">
              <a:latin typeface="+mn-lt"/>
            </a:endParaRPr>
          </a:p>
          <a:p>
            <a:endParaRPr lang="en-US" sz="1800" dirty="0">
              <a:latin typeface="+mn-lt"/>
            </a:endParaRPr>
          </a:p>
          <a:p>
            <a:endParaRPr lang="en-US" sz="2800" dirty="0">
              <a:latin typeface="+mn-lt"/>
            </a:endParaRPr>
          </a:p>
          <a:p>
            <a:endParaRPr lang="en-US" sz="2800" dirty="0">
              <a:latin typeface="+mn-lt"/>
            </a:endParaRPr>
          </a:p>
          <a:p>
            <a:r>
              <a:rPr lang="en-US" sz="2800" b="1" dirty="0">
                <a:latin typeface="+mn-lt"/>
              </a:rPr>
              <a:t>Zomato Restaurant Expansion</a:t>
            </a:r>
          </a:p>
          <a:p>
            <a:pPr algn="just"/>
            <a:r>
              <a:rPr lang="en-US" sz="1400" dirty="0">
                <a:latin typeface="+mn-lt"/>
              </a:rPr>
              <a:t>The global food delivery industry is set to hit $1.5 trillion by 2030, yet several booming cities remain untapped!!</a:t>
            </a:r>
          </a:p>
          <a:p>
            <a:endParaRPr lang="en-US" sz="1800" dirty="0">
              <a:latin typeface="+mn-lt"/>
            </a:endParaRPr>
          </a:p>
          <a:p>
            <a:r>
              <a:rPr lang="en-US" sz="1800" b="1" dirty="0">
                <a:latin typeface="+mn-lt"/>
              </a:rPr>
              <a:t>Project Objectives</a:t>
            </a:r>
          </a:p>
          <a:p>
            <a:pPr algn="l"/>
            <a:r>
              <a:rPr lang="en-US" sz="1400" dirty="0">
                <a:latin typeface="+mn-lt"/>
              </a:rPr>
              <a:t>✔ Identify target countries and cities with low competition but high demand for new restaurants. </a:t>
            </a:r>
          </a:p>
          <a:p>
            <a:pPr algn="l"/>
            <a:r>
              <a:rPr lang="en-US" sz="1400" dirty="0">
                <a:latin typeface="+mn-lt"/>
              </a:rPr>
              <a:t>✔ Analyze restaurant quality and customer ratings to ensure expansion success. </a:t>
            </a:r>
          </a:p>
          <a:p>
            <a:pPr algn="l"/>
            <a:r>
              <a:rPr lang="en-US" sz="1400" dirty="0">
                <a:latin typeface="+mn-lt"/>
              </a:rPr>
              <a:t>✔ Leverage pricing trends, cuisine preferences, and food expenditure data for strategic decision-making. </a:t>
            </a:r>
          </a:p>
          <a:p>
            <a:pPr algn="l"/>
            <a:r>
              <a:rPr lang="en-US" sz="1400" dirty="0">
                <a:latin typeface="+mn-lt"/>
              </a:rPr>
              <a:t>✔ Evaluate competitor strengths and weaknesses to enhance market entry strategies.</a:t>
            </a:r>
            <a:endParaRPr lang="en-IN" sz="1400" b="1" dirty="0">
              <a:solidFill>
                <a:srgbClr val="FFFFFF"/>
              </a:solidFill>
              <a:ea typeface="Calibri" panose="020F0502020204030204" pitchFamily="34" charset="0"/>
              <a:cs typeface="Calibri" panose="020F0502020204030204" pitchFamily="34" charset="0"/>
            </a:endParaRPr>
          </a:p>
          <a:p>
            <a:pPr algn="just"/>
            <a:r>
              <a:rPr lang="en-IN" sz="1800" b="1" dirty="0">
                <a:solidFill>
                  <a:srgbClr val="FFFFFF"/>
                </a:solidFill>
                <a:ea typeface="Calibri" panose="020F0502020204030204" pitchFamily="34" charset="0"/>
                <a:cs typeface="Calibri" panose="020F0502020204030204" pitchFamily="34" charset="0"/>
              </a:rPr>
              <a:t>✔ Identify target countries and cities with low competition but high demand for new restaurants. </a:t>
            </a:r>
          </a:p>
          <a:p>
            <a:pPr algn="just"/>
            <a:r>
              <a:rPr lang="en-IN" sz="1800" b="1" dirty="0">
                <a:solidFill>
                  <a:srgbClr val="FFFFFF"/>
                </a:solidFill>
                <a:ea typeface="Calibri" panose="020F0502020204030204" pitchFamily="34" charset="0"/>
                <a:cs typeface="Calibri" panose="020F0502020204030204" pitchFamily="34" charset="0"/>
              </a:rPr>
              <a:t>✔ Analyse restaurant quality and customer ratings to ensure expansion success. </a:t>
            </a:r>
          </a:p>
          <a:p>
            <a:pPr algn="just"/>
            <a:r>
              <a:rPr lang="en-IN" sz="1800" b="1" dirty="0">
                <a:solidFill>
                  <a:srgbClr val="FFFFFF"/>
                </a:solidFill>
                <a:ea typeface="Calibri" panose="020F0502020204030204" pitchFamily="34" charset="0"/>
                <a:cs typeface="Calibri" panose="020F0502020204030204" pitchFamily="34" charset="0"/>
              </a:rPr>
              <a:t>✔ Leverage pricing trends, cuisine preferences, and food expenditure data for strategic decision-making. </a:t>
            </a:r>
          </a:p>
          <a:p>
            <a:pPr algn="just"/>
            <a:r>
              <a:rPr lang="en-IN" sz="1800" b="1" dirty="0">
                <a:solidFill>
                  <a:srgbClr val="FFFFFF"/>
                </a:solidFill>
                <a:ea typeface="Calibri" panose="020F0502020204030204" pitchFamily="34" charset="0"/>
                <a:cs typeface="Calibri" panose="020F0502020204030204" pitchFamily="34" charset="0"/>
              </a:rPr>
              <a:t>✔ Evaluate competitor strengths and weaknesses to enhance market entry strategies.</a:t>
            </a:r>
          </a:p>
        </p:txBody>
      </p:sp>
      <p:sp>
        <p:nvSpPr>
          <p:cNvPr id="173" name="TextBox 172">
            <a:extLst>
              <a:ext uri="{FF2B5EF4-FFF2-40B4-BE49-F238E27FC236}">
                <a16:creationId xmlns:a16="http://schemas.microsoft.com/office/drawing/2014/main" id="{31E8806D-9E25-49EB-B2A8-322DA6AB66A9}"/>
              </a:ext>
            </a:extLst>
          </p:cNvPr>
          <p:cNvSpPr txBox="1"/>
          <p:nvPr/>
        </p:nvSpPr>
        <p:spPr>
          <a:xfrm>
            <a:off x="716982" y="2741520"/>
            <a:ext cx="2660126" cy="276999"/>
          </a:xfrm>
          <a:prstGeom prst="rect">
            <a:avLst/>
          </a:prstGeom>
          <a:noFill/>
        </p:spPr>
        <p:txBody>
          <a:bodyPr wrap="square" rtlCol="0">
            <a:spAutoFit/>
          </a:bodyPr>
          <a:lstStyle/>
          <a:p>
            <a:endParaRPr lang="en-US" altLang="ko-KR" sz="1200" dirty="0">
              <a:solidFill>
                <a:schemeClr val="tx1">
                  <a:lumMod val="75000"/>
                  <a:lumOff val="25000"/>
                </a:schemeClr>
              </a:solidFill>
              <a:cs typeface="Arial" pitchFamily="34" charset="0"/>
            </a:endParaRPr>
          </a:p>
        </p:txBody>
      </p:sp>
      <p:pic>
        <p:nvPicPr>
          <p:cNvPr id="1026" name="Picture 2" descr="Zomato Delivery Available | Girija Family Restaurant | Tirora Road, In Front Of Shiv Parvati Temple,  Near Bhagavattola, Gondia">
            <a:extLst>
              <a:ext uri="{FF2B5EF4-FFF2-40B4-BE49-F238E27FC236}">
                <a16:creationId xmlns:a16="http://schemas.microsoft.com/office/drawing/2014/main" id="{41E78A9D-4B3C-4D46-BC54-7CA510BD9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84126"/>
            <a:ext cx="5557507" cy="6061291"/>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ED83EB0E-59DB-4318-991B-B0FDB6A8E9F3}"/>
              </a:ext>
            </a:extLst>
          </p:cNvPr>
          <p:cNvSpPr>
            <a:spLocks noChangeAspect="1" noChangeArrowheads="1"/>
          </p:cNvSpPr>
          <p:nvPr/>
        </p:nvSpPr>
        <p:spPr bwMode="auto">
          <a:xfrm>
            <a:off x="5956434" y="3038592"/>
            <a:ext cx="304800" cy="3156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71198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8095730" y="598538"/>
            <a:ext cx="4158625" cy="523220"/>
          </a:xfrm>
          <a:prstGeom prst="rect">
            <a:avLst/>
          </a:prstGeom>
          <a:noFill/>
        </p:spPr>
        <p:txBody>
          <a:bodyPr wrap="square" rtlCol="0" anchor="ctr">
            <a:spAutoFit/>
          </a:bodyPr>
          <a:lstStyle/>
          <a:p>
            <a:r>
              <a:rPr lang="en-US" altLang="ko-KR" sz="2800" b="1" dirty="0">
                <a:solidFill>
                  <a:schemeClr val="tx1">
                    <a:lumMod val="75000"/>
                    <a:lumOff val="25000"/>
                  </a:schemeClr>
                </a:solidFill>
                <a:cs typeface="Arial" pitchFamily="34" charset="0"/>
              </a:rPr>
              <a:t>Objective Analysis</a:t>
            </a:r>
            <a:endParaRPr lang="ko-KR" altLang="en-US" sz="28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ABE3E86-9886-44E6-0436-A24705371E18}"/>
              </a:ext>
            </a:extLst>
          </p:cNvPr>
          <p:cNvSpPr txBox="1"/>
          <p:nvPr/>
        </p:nvSpPr>
        <p:spPr>
          <a:xfrm>
            <a:off x="8095730" y="1472609"/>
            <a:ext cx="3415004" cy="2246769"/>
          </a:xfrm>
          <a:prstGeom prst="rect">
            <a:avLst/>
          </a:prstGeom>
          <a:noFill/>
        </p:spPr>
        <p:txBody>
          <a:bodyPr wrap="square" rtlCol="0">
            <a:spAutoFit/>
          </a:bodyPr>
          <a:lstStyle/>
          <a:p>
            <a:r>
              <a:rPr lang="en-IN" sz="1400" dirty="0"/>
              <a:t>✔ Dataset Composition: Contains two tables (Raw Data &amp; Country Description). </a:t>
            </a:r>
          </a:p>
          <a:p>
            <a:endParaRPr lang="en-IN" sz="1400" dirty="0"/>
          </a:p>
          <a:p>
            <a:r>
              <a:rPr lang="en-IN" sz="1400" dirty="0"/>
              <a:t>✔ Attributes Count: 20 attributes in Raw Data, 2 attributes in Country Description.</a:t>
            </a:r>
          </a:p>
          <a:p>
            <a:endParaRPr lang="en-IN" sz="1400" dirty="0"/>
          </a:p>
          <a:p>
            <a:r>
              <a:rPr lang="en-IN" sz="1400" dirty="0"/>
              <a:t>🖼 Visual Representation: </a:t>
            </a:r>
          </a:p>
          <a:p>
            <a:r>
              <a:rPr lang="en-IN" sz="1400" dirty="0"/>
              <a:t>📊 Bar Chart – Comparing categorical vs. numerical attributes.</a:t>
            </a:r>
          </a:p>
        </p:txBody>
      </p:sp>
      <p:pic>
        <p:nvPicPr>
          <p:cNvPr id="5" name="Picture 2" descr="Zomato to deliver food in just 10 minutes: Here's how">
            <a:extLst>
              <a:ext uri="{FF2B5EF4-FFF2-40B4-BE49-F238E27FC236}">
                <a16:creationId xmlns:a16="http://schemas.microsoft.com/office/drawing/2014/main" id="{A20CB8B6-30FF-C5FD-9364-4B827A4C8F36}"/>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l="8416" r="8416"/>
          <a:stretch/>
        </p:blipFill>
        <p:spPr bwMode="auto">
          <a:xfrm>
            <a:off x="0" y="1472609"/>
            <a:ext cx="5542961" cy="3748896"/>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539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7897107" y="490711"/>
            <a:ext cx="4158625" cy="523220"/>
          </a:xfrm>
          <a:prstGeom prst="rect">
            <a:avLst/>
          </a:prstGeom>
          <a:noFill/>
        </p:spPr>
        <p:txBody>
          <a:bodyPr wrap="square" rtlCol="0" anchor="ctr">
            <a:spAutoFit/>
          </a:bodyPr>
          <a:lstStyle/>
          <a:p>
            <a:r>
              <a:rPr lang="en-US" altLang="ko-KR" sz="2800" b="1" dirty="0">
                <a:solidFill>
                  <a:schemeClr val="tx1">
                    <a:lumMod val="75000"/>
                    <a:lumOff val="25000"/>
                  </a:schemeClr>
                </a:solidFill>
                <a:cs typeface="Arial" pitchFamily="34" charset="0"/>
              </a:rPr>
              <a:t>Data Overview</a:t>
            </a:r>
            <a:endParaRPr lang="ko-KR" altLang="en-US" sz="2800" b="1" dirty="0">
              <a:solidFill>
                <a:schemeClr val="tx1">
                  <a:lumMod val="75000"/>
                  <a:lumOff val="25000"/>
                </a:schemeClr>
              </a:solidFill>
              <a:cs typeface="Arial" pitchFamily="34" charset="0"/>
            </a:endParaRPr>
          </a:p>
        </p:txBody>
      </p:sp>
      <p:pic>
        <p:nvPicPr>
          <p:cNvPr id="5" name="Picture 2" descr="Zomato to deliver food in just 10 minutes: Here's how">
            <a:extLst>
              <a:ext uri="{FF2B5EF4-FFF2-40B4-BE49-F238E27FC236}">
                <a16:creationId xmlns:a16="http://schemas.microsoft.com/office/drawing/2014/main" id="{A20CB8B6-30FF-C5FD-9364-4B827A4C8F36}"/>
              </a:ext>
            </a:extLst>
          </p:cNvPr>
          <p:cNvPicPr>
            <a:picLocks noGrp="1" noChangeAspect="1" noChangeArrowheads="1"/>
          </p:cNvPicPr>
          <p:nvPr>
            <p:ph type="pic" sz="quarter" idx="12"/>
          </p:nvPr>
        </p:nvPicPr>
        <p:blipFill rotWithShape="1">
          <a:blip r:embed="rId2">
            <a:extLst>
              <a:ext uri="{28A0092B-C50C-407E-A947-70E740481C1C}">
                <a14:useLocalDpi xmlns:a14="http://schemas.microsoft.com/office/drawing/2010/main" val="0"/>
              </a:ext>
            </a:extLst>
          </a:blip>
          <a:srcRect l="8416" r="8416"/>
          <a:stretch/>
        </p:blipFill>
        <p:spPr bwMode="auto">
          <a:xfrm>
            <a:off x="0" y="1472609"/>
            <a:ext cx="5542961" cy="3748896"/>
          </a:xfrm>
          <a:custGeom>
            <a:avLst/>
            <a:gdLst/>
            <a:ahLst/>
            <a:cxnLst/>
            <a:rect l="l" t="t" r="r" b="b"/>
            <a:pathLst>
              <a:path w="6005375" h="4189309">
                <a:moveTo>
                  <a:pt x="5422311" y="873"/>
                </a:moveTo>
                <a:cubicBezTo>
                  <a:pt x="5467738" y="-1249"/>
                  <a:pt x="5513346" y="499"/>
                  <a:pt x="5558643" y="6137"/>
                </a:cubicBezTo>
                <a:cubicBezTo>
                  <a:pt x="5633356" y="13367"/>
                  <a:pt x="5708323" y="18441"/>
                  <a:pt x="5783036" y="26052"/>
                </a:cubicBezTo>
                <a:cubicBezTo>
                  <a:pt x="5816269" y="29477"/>
                  <a:pt x="5849884" y="16792"/>
                  <a:pt x="5882612" y="28462"/>
                </a:cubicBezTo>
                <a:cubicBezTo>
                  <a:pt x="5909726" y="38166"/>
                  <a:pt x="5937089" y="43856"/>
                  <a:pt x="5964555" y="46416"/>
                </a:cubicBezTo>
                <a:lnTo>
                  <a:pt x="5997178" y="46088"/>
                </a:lnTo>
                <a:lnTo>
                  <a:pt x="5995170" y="275470"/>
                </a:lnTo>
                <a:cubicBezTo>
                  <a:pt x="5993432" y="411056"/>
                  <a:pt x="5993035" y="546624"/>
                  <a:pt x="5999656" y="682159"/>
                </a:cubicBezTo>
                <a:cubicBezTo>
                  <a:pt x="6009854" y="891918"/>
                  <a:pt x="6003364" y="1101545"/>
                  <a:pt x="5999656" y="1311172"/>
                </a:cubicBezTo>
                <a:cubicBezTo>
                  <a:pt x="5992506" y="1713210"/>
                  <a:pt x="6003364" y="2114718"/>
                  <a:pt x="5998730" y="2516227"/>
                </a:cubicBezTo>
                <a:cubicBezTo>
                  <a:pt x="5996744" y="2694204"/>
                  <a:pt x="5998994" y="2871916"/>
                  <a:pt x="6003364" y="3049893"/>
                </a:cubicBezTo>
                <a:cubicBezTo>
                  <a:pt x="6009720" y="3304015"/>
                  <a:pt x="5999922" y="3558268"/>
                  <a:pt x="5989196" y="3812257"/>
                </a:cubicBezTo>
                <a:cubicBezTo>
                  <a:pt x="5985594" y="3882097"/>
                  <a:pt x="5984646" y="3952020"/>
                  <a:pt x="5986348" y="4021878"/>
                </a:cubicBezTo>
                <a:lnTo>
                  <a:pt x="5996786" y="4189309"/>
                </a:lnTo>
                <a:lnTo>
                  <a:pt x="0" y="4189309"/>
                </a:lnTo>
                <a:lnTo>
                  <a:pt x="0" y="27247"/>
                </a:lnTo>
                <a:lnTo>
                  <a:pt x="495" y="27408"/>
                </a:lnTo>
                <a:cubicBezTo>
                  <a:pt x="5176" y="27551"/>
                  <a:pt x="10686" y="26465"/>
                  <a:pt x="17314" y="23896"/>
                </a:cubicBezTo>
                <a:cubicBezTo>
                  <a:pt x="33823" y="19050"/>
                  <a:pt x="50862" y="16234"/>
                  <a:pt x="68053" y="15524"/>
                </a:cubicBezTo>
                <a:cubicBezTo>
                  <a:pt x="200481" y="-1093"/>
                  <a:pt x="333037" y="3346"/>
                  <a:pt x="466100" y="8801"/>
                </a:cubicBezTo>
                <a:cubicBezTo>
                  <a:pt x="697850" y="18187"/>
                  <a:pt x="929854" y="29096"/>
                  <a:pt x="1161985" y="25798"/>
                </a:cubicBezTo>
                <a:cubicBezTo>
                  <a:pt x="1397540" y="22373"/>
                  <a:pt x="1632588" y="29604"/>
                  <a:pt x="1867890" y="39117"/>
                </a:cubicBezTo>
                <a:cubicBezTo>
                  <a:pt x="1971017" y="43050"/>
                  <a:pt x="2074779" y="46982"/>
                  <a:pt x="2176256" y="17680"/>
                </a:cubicBezTo>
                <a:cubicBezTo>
                  <a:pt x="2199190" y="12314"/>
                  <a:pt x="2223101" y="12834"/>
                  <a:pt x="2245769" y="19202"/>
                </a:cubicBezTo>
                <a:cubicBezTo>
                  <a:pt x="2359678" y="45713"/>
                  <a:pt x="2474221" y="53578"/>
                  <a:pt x="2589398" y="27447"/>
                </a:cubicBezTo>
                <a:cubicBezTo>
                  <a:pt x="2721802" y="-1220"/>
                  <a:pt x="2858087" y="-7347"/>
                  <a:pt x="2992519" y="9308"/>
                </a:cubicBezTo>
                <a:cubicBezTo>
                  <a:pt x="3115435" y="23008"/>
                  <a:pt x="3238984" y="37849"/>
                  <a:pt x="3362153" y="26813"/>
                </a:cubicBezTo>
                <a:cubicBezTo>
                  <a:pt x="3556737" y="9308"/>
                  <a:pt x="3751067" y="24530"/>
                  <a:pt x="3945651" y="29223"/>
                </a:cubicBezTo>
                <a:cubicBezTo>
                  <a:pt x="4010343" y="30745"/>
                  <a:pt x="4075416" y="44064"/>
                  <a:pt x="4139727" y="32141"/>
                </a:cubicBezTo>
                <a:cubicBezTo>
                  <a:pt x="4241079" y="13367"/>
                  <a:pt x="4341288" y="20597"/>
                  <a:pt x="4442766" y="31126"/>
                </a:cubicBezTo>
                <a:cubicBezTo>
                  <a:pt x="4637096" y="51422"/>
                  <a:pt x="4831299" y="61189"/>
                  <a:pt x="5024742" y="23134"/>
                </a:cubicBezTo>
                <a:cubicBezTo>
                  <a:pt x="5084742" y="11211"/>
                  <a:pt x="5144359" y="4361"/>
                  <a:pt x="5205373" y="20344"/>
                </a:cubicBezTo>
                <a:cubicBezTo>
                  <a:pt x="5232315" y="26496"/>
                  <a:pt x="5260361" y="25976"/>
                  <a:pt x="5287062" y="18822"/>
                </a:cubicBezTo>
                <a:cubicBezTo>
                  <a:pt x="5331637" y="8985"/>
                  <a:pt x="5376883" y="2995"/>
                  <a:pt x="5422311" y="873"/>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82C8F6E-0496-4956-9775-EF36C6B344A4}"/>
              </a:ext>
            </a:extLst>
          </p:cNvPr>
          <p:cNvSpPr txBox="1"/>
          <p:nvPr/>
        </p:nvSpPr>
        <p:spPr>
          <a:xfrm>
            <a:off x="8219975" y="1319753"/>
            <a:ext cx="3512891" cy="5047536"/>
          </a:xfrm>
          <a:prstGeom prst="rect">
            <a:avLst/>
          </a:prstGeom>
          <a:noFill/>
        </p:spPr>
        <p:txBody>
          <a:bodyPr wrap="square" rtlCol="0">
            <a:spAutoFit/>
          </a:bodyPr>
          <a:lstStyle/>
          <a:p>
            <a:pPr lvl="1" algn="just" eaLnBrk="0" fontAlgn="base" hangingPunct="0">
              <a:spcBef>
                <a:spcPct val="0"/>
              </a:spcBef>
              <a:spcAft>
                <a:spcPct val="0"/>
              </a:spcAft>
            </a:pPr>
            <a:r>
              <a:rPr lang="en-US" altLang="en-US" sz="1600" b="1" dirty="0">
                <a:solidFill>
                  <a:srgbClr val="FFFFFF"/>
                </a:solidFill>
                <a:ea typeface="Calibri" panose="020F0502020204030204" pitchFamily="34" charset="0"/>
                <a:cs typeface="Calibri" panose="020F0502020204030204" pitchFamily="34" charset="0"/>
              </a:rPr>
              <a:t>Data Cleaning &amp; preprocessing:</a:t>
            </a:r>
          </a:p>
          <a:p>
            <a:pPr lvl="1" algn="just" eaLnBrk="0" fontAlgn="base" hangingPunct="0">
              <a:spcBef>
                <a:spcPct val="0"/>
              </a:spcBef>
              <a:spcAft>
                <a:spcPct val="0"/>
              </a:spcAft>
            </a:pPr>
            <a:endParaRPr lang="en-US" altLang="en-US" sz="1600" b="1" dirty="0">
              <a:solidFill>
                <a:srgbClr val="FFFFFF"/>
              </a:solidFill>
              <a:ea typeface="Calibri" panose="020F0502020204030204" pitchFamily="34" charset="0"/>
              <a:cs typeface="Calibri" panose="020F0502020204030204" pitchFamily="34" charset="0"/>
            </a:endParaRPr>
          </a:p>
          <a:p>
            <a:pPr lvl="1" algn="just" eaLnBrk="0" fontAlgn="base" hangingPunct="0">
              <a:spcBef>
                <a:spcPct val="0"/>
              </a:spcBef>
              <a:spcAft>
                <a:spcPct val="0"/>
              </a:spcAft>
              <a:buFontTx/>
              <a:buChar char="•"/>
            </a:pPr>
            <a:r>
              <a:rPr lang="en-US" altLang="en-US" sz="1600" b="1" dirty="0">
                <a:solidFill>
                  <a:srgbClr val="FFFFFF"/>
                </a:solidFill>
                <a:ea typeface="Calibri" panose="020F0502020204030204" pitchFamily="34" charset="0"/>
                <a:cs typeface="Calibri" panose="020F0502020204030204" pitchFamily="34" charset="0"/>
              </a:rPr>
              <a:t>Handling Missing Values: Used COUNTBLANK function to identify blank cells for cleaning.</a:t>
            </a:r>
          </a:p>
          <a:p>
            <a:pPr lvl="1" algn="just" eaLnBrk="0" fontAlgn="base" hangingPunct="0">
              <a:spcBef>
                <a:spcPct val="0"/>
              </a:spcBef>
              <a:spcAft>
                <a:spcPct val="0"/>
              </a:spcAft>
              <a:buFontTx/>
              <a:buChar char="•"/>
            </a:pPr>
            <a:r>
              <a:rPr lang="en-US" altLang="en-US" sz="1600" b="1" dirty="0">
                <a:solidFill>
                  <a:srgbClr val="FFFFFF"/>
                </a:solidFill>
                <a:ea typeface="Calibri" panose="020F0502020204030204" pitchFamily="34" charset="0"/>
                <a:cs typeface="Calibri" panose="020F0502020204030204" pitchFamily="34" charset="0"/>
              </a:rPr>
              <a:t>Lookup Approach: Applied VLOOKUP for Country Name mapping from Country Code.</a:t>
            </a:r>
          </a:p>
          <a:p>
            <a:pPr lvl="1" algn="just" eaLnBrk="0" fontAlgn="base" hangingPunct="0">
              <a:spcBef>
                <a:spcPct val="0"/>
              </a:spcBef>
              <a:spcAft>
                <a:spcPct val="0"/>
              </a:spcAft>
              <a:buFontTx/>
              <a:buChar char="•"/>
            </a:pPr>
            <a:r>
              <a:rPr lang="en-US" altLang="en-US" sz="1600" b="1" dirty="0">
                <a:solidFill>
                  <a:srgbClr val="FFFFFF"/>
                </a:solidFill>
                <a:ea typeface="Calibri" panose="020F0502020204030204" pitchFamily="34" charset="0"/>
                <a:cs typeface="Calibri" panose="020F0502020204030204" pitchFamily="34" charset="0"/>
              </a:rPr>
              <a:t>Pivot Table Usage: Created summary tables for restaurant distribution by country and opening year.</a:t>
            </a:r>
          </a:p>
          <a:p>
            <a:pPr lvl="1" algn="just" eaLnBrk="0" fontAlgn="base" hangingPunct="0">
              <a:spcBef>
                <a:spcPct val="0"/>
              </a:spcBef>
              <a:spcAft>
                <a:spcPct val="0"/>
              </a:spcAft>
              <a:buFontTx/>
              <a:buChar char="•"/>
            </a:pPr>
            <a:r>
              <a:rPr lang="en-US" altLang="en-US" sz="1600" b="1" dirty="0">
                <a:solidFill>
                  <a:srgbClr val="FFFFFF"/>
                </a:solidFill>
                <a:ea typeface="Calibri" panose="020F0502020204030204" pitchFamily="34" charset="0"/>
                <a:cs typeface="Calibri" panose="020F0502020204030204" pitchFamily="34" charset="0"/>
              </a:rPr>
              <a:t>Conditional Formatting: Highlighted rows based on recommended expansion cities (Turkey, Australia, Philippines, etc.).</a:t>
            </a:r>
          </a:p>
          <a:p>
            <a:endParaRPr lang="en-US" dirty="0"/>
          </a:p>
        </p:txBody>
      </p:sp>
      <p:sp>
        <p:nvSpPr>
          <p:cNvPr id="7" name="TextBox 6">
            <a:extLst>
              <a:ext uri="{FF2B5EF4-FFF2-40B4-BE49-F238E27FC236}">
                <a16:creationId xmlns:a16="http://schemas.microsoft.com/office/drawing/2014/main" id="{84940F4A-1D59-4A15-9248-5DC858407391}"/>
              </a:ext>
            </a:extLst>
          </p:cNvPr>
          <p:cNvSpPr txBox="1"/>
          <p:nvPr/>
        </p:nvSpPr>
        <p:spPr>
          <a:xfrm>
            <a:off x="8065971" y="1472609"/>
            <a:ext cx="3666895" cy="3662541"/>
          </a:xfrm>
          <a:prstGeom prst="rect">
            <a:avLst/>
          </a:prstGeom>
          <a:noFill/>
        </p:spPr>
        <p:txBody>
          <a:bodyPr wrap="square" rtlCol="0">
            <a:spAutoFit/>
          </a:bodyPr>
          <a:lstStyle/>
          <a:p>
            <a:pPr>
              <a:buNone/>
            </a:pPr>
            <a:r>
              <a:rPr lang="en-IN" b="1" dirty="0">
                <a:ea typeface="Calibri" panose="020F0502020204030204" pitchFamily="34" charset="0"/>
                <a:cs typeface="Calibri" panose="020F0502020204030204" pitchFamily="34" charset="0"/>
              </a:rPr>
              <a:t>Dataset Summary</a:t>
            </a:r>
            <a:endParaRPr lang="en-IN" dirty="0">
              <a:ea typeface="Calibri" panose="020F0502020204030204" pitchFamily="34" charset="0"/>
              <a:cs typeface="Calibri" panose="020F0502020204030204" pitchFamily="34" charset="0"/>
            </a:endParaRPr>
          </a:p>
          <a:p>
            <a:r>
              <a:rPr lang="en-IN" sz="1400" dirty="0"/>
              <a:t>✔  </a:t>
            </a:r>
            <a:r>
              <a:rPr lang="en-IN" sz="1400" dirty="0">
                <a:ea typeface="Calibri" panose="020F0502020204030204" pitchFamily="34" charset="0"/>
                <a:cs typeface="Calibri" panose="020F0502020204030204" pitchFamily="34" charset="0"/>
              </a:rPr>
              <a:t>Total Restaurants: 15,000+ </a:t>
            </a:r>
          </a:p>
          <a:p>
            <a:r>
              <a:rPr lang="en-IN" sz="1400" dirty="0"/>
              <a:t>✔  </a:t>
            </a:r>
            <a:r>
              <a:rPr lang="en-IN" sz="1400" dirty="0">
                <a:ea typeface="Calibri" panose="020F0502020204030204" pitchFamily="34" charset="0"/>
                <a:cs typeface="Calibri" panose="020F0502020204030204" pitchFamily="34" charset="0"/>
              </a:rPr>
              <a:t>Active Users: Over 25 million monthly users</a:t>
            </a:r>
          </a:p>
          <a:p>
            <a:r>
              <a:rPr lang="en-IN" sz="1400" dirty="0"/>
              <a:t>✔ </a:t>
            </a:r>
            <a:r>
              <a:rPr lang="en-IN" sz="1400" dirty="0">
                <a:ea typeface="Calibri" panose="020F0502020204030204" pitchFamily="34" charset="0"/>
                <a:cs typeface="Calibri" panose="020F0502020204030204" pitchFamily="34" charset="0"/>
              </a:rPr>
              <a:t>Order Volume: 500,000+ daily transactions</a:t>
            </a:r>
          </a:p>
          <a:p>
            <a:endParaRPr lang="en-IN" sz="1400" dirty="0">
              <a:ea typeface="Calibri" panose="020F0502020204030204" pitchFamily="34" charset="0"/>
              <a:cs typeface="Calibri" panose="020F0502020204030204" pitchFamily="34" charset="0"/>
            </a:endParaRPr>
          </a:p>
          <a:p>
            <a:r>
              <a:rPr lang="en-US" b="1" dirty="0"/>
              <a:t>Data Cleaning &amp; Preprocessing</a:t>
            </a:r>
          </a:p>
          <a:p>
            <a:endParaRPr lang="en-US" sz="1400" dirty="0"/>
          </a:p>
          <a:p>
            <a:r>
              <a:rPr lang="en-IN" sz="1400" dirty="0"/>
              <a:t>✔ </a:t>
            </a:r>
            <a:r>
              <a:rPr lang="en-US" sz="1400" dirty="0"/>
              <a:t>Handling missing values using COUNTBLANK function</a:t>
            </a:r>
          </a:p>
          <a:p>
            <a:r>
              <a:rPr lang="en-IN" sz="1400" dirty="0"/>
              <a:t>✔ </a:t>
            </a:r>
            <a:r>
              <a:rPr lang="en-US" sz="1400" dirty="0"/>
              <a:t>Using VLOOKUP for finding Country from Country Code</a:t>
            </a:r>
          </a:p>
          <a:p>
            <a:r>
              <a:rPr lang="en-IN" sz="1400" dirty="0"/>
              <a:t>✔ </a:t>
            </a:r>
            <a:r>
              <a:rPr lang="en-US" sz="1400" dirty="0"/>
              <a:t>Creating Pivot tables for restaurant distribution by country and year </a:t>
            </a:r>
          </a:p>
          <a:p>
            <a:endParaRPr lang="en-US" sz="1400" dirty="0"/>
          </a:p>
        </p:txBody>
      </p:sp>
    </p:spTree>
    <p:extLst>
      <p:ext uri="{BB962C8B-B14F-4D97-AF65-F5344CB8AC3E}">
        <p14:creationId xmlns:p14="http://schemas.microsoft.com/office/powerpoint/2010/main" val="317166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7401828" y="521536"/>
            <a:ext cx="4647921" cy="523220"/>
          </a:xfrm>
          <a:prstGeom prst="rect">
            <a:avLst/>
          </a:prstGeom>
          <a:noFill/>
        </p:spPr>
        <p:txBody>
          <a:bodyPr wrap="square" rtlCol="0" anchor="ctr">
            <a:spAutoFit/>
          </a:bodyPr>
          <a:lstStyle/>
          <a:p>
            <a:r>
              <a:rPr lang="en-US" altLang="ko-KR" sz="2800" b="1" dirty="0">
                <a:solidFill>
                  <a:schemeClr val="tx1">
                    <a:lumMod val="75000"/>
                    <a:lumOff val="25000"/>
                  </a:schemeClr>
                </a:solidFill>
                <a:cs typeface="Arial" pitchFamily="34" charset="0"/>
              </a:rPr>
              <a:t>Restaurants  Distribution</a:t>
            </a:r>
            <a:endParaRPr lang="ko-KR" altLang="en-US" sz="2800" b="1" dirty="0">
              <a:solidFill>
                <a:schemeClr val="tx1">
                  <a:lumMod val="75000"/>
                  <a:lumOff val="25000"/>
                </a:schemeClr>
              </a:solidFill>
              <a:cs typeface="Arial" pitchFamily="34" charset="0"/>
            </a:endParaRPr>
          </a:p>
        </p:txBody>
      </p:sp>
      <p:sp>
        <p:nvSpPr>
          <p:cNvPr id="3" name="Picture Placeholder 2">
            <a:extLst>
              <a:ext uri="{FF2B5EF4-FFF2-40B4-BE49-F238E27FC236}">
                <a16:creationId xmlns:a16="http://schemas.microsoft.com/office/drawing/2014/main" id="{64706CFF-A7F8-429E-890F-BD37E9F7EC6E}"/>
              </a:ext>
            </a:extLst>
          </p:cNvPr>
          <p:cNvSpPr>
            <a:spLocks noGrp="1"/>
          </p:cNvSpPr>
          <p:nvPr>
            <p:ph type="pic" sz="quarter" idx="12"/>
          </p:nvPr>
        </p:nvSpPr>
        <p:spPr>
          <a:xfrm>
            <a:off x="-2" y="1456360"/>
            <a:ext cx="4807672" cy="3945278"/>
          </a:xfrm>
        </p:spPr>
        <p:txBody>
          <a:bodyPr/>
          <a:lstStyle/>
          <a:p>
            <a:endParaRPr lang="en-IN" dirty="0"/>
          </a:p>
        </p:txBody>
      </p:sp>
      <p:sp>
        <p:nvSpPr>
          <p:cNvPr id="4" name="TextBox 3">
            <a:extLst>
              <a:ext uri="{FF2B5EF4-FFF2-40B4-BE49-F238E27FC236}">
                <a16:creationId xmlns:a16="http://schemas.microsoft.com/office/drawing/2014/main" id="{7ABE3E86-9886-44E6-0436-A24705371E18}"/>
              </a:ext>
            </a:extLst>
          </p:cNvPr>
          <p:cNvSpPr txBox="1"/>
          <p:nvPr/>
        </p:nvSpPr>
        <p:spPr>
          <a:xfrm>
            <a:off x="8211233" y="1380800"/>
            <a:ext cx="3415004" cy="2677656"/>
          </a:xfrm>
          <a:prstGeom prst="rect">
            <a:avLst/>
          </a:prstGeom>
          <a:noFill/>
        </p:spPr>
        <p:txBody>
          <a:bodyPr wrap="square" rtlCol="0">
            <a:spAutoFit/>
          </a:bodyPr>
          <a:lstStyle/>
          <a:p>
            <a:pPr algn="just"/>
            <a:r>
              <a:rPr lang="en-IN" sz="1400" dirty="0"/>
              <a:t>Plotted countries against count of restaurants to find expansion potential </a:t>
            </a:r>
          </a:p>
          <a:p>
            <a:pPr algn="just"/>
            <a:endParaRPr lang="en-IN" sz="1400" b="1" dirty="0"/>
          </a:p>
          <a:p>
            <a:pPr algn="just"/>
            <a:r>
              <a:rPr lang="en-IN" sz="1400" b="1" dirty="0"/>
              <a:t>Insights</a:t>
            </a:r>
          </a:p>
          <a:p>
            <a:r>
              <a:rPr lang="en-IN" sz="1400" dirty="0"/>
              <a:t>✔ Low restaurant count indicates low competition in those countries</a:t>
            </a:r>
          </a:p>
          <a:p>
            <a:r>
              <a:rPr lang="en-IN" sz="1400" dirty="0"/>
              <a:t>✔ High restaurant count indicates high competition in those countries</a:t>
            </a:r>
          </a:p>
          <a:p>
            <a:endParaRPr lang="en-IN" sz="1400" b="1" dirty="0"/>
          </a:p>
          <a:p>
            <a:endParaRPr lang="en-IN" sz="1400" dirty="0"/>
          </a:p>
          <a:p>
            <a:endParaRPr lang="en-IN" sz="1400" dirty="0"/>
          </a:p>
          <a:p>
            <a:endParaRPr lang="en-IN" sz="1400" dirty="0"/>
          </a:p>
        </p:txBody>
      </p:sp>
      <p:pic>
        <p:nvPicPr>
          <p:cNvPr id="2050" name="Picture 2">
            <a:extLst>
              <a:ext uri="{FF2B5EF4-FFF2-40B4-BE49-F238E27FC236}">
                <a16:creationId xmlns:a16="http://schemas.microsoft.com/office/drawing/2014/main" id="{A3C6E79A-82BA-4866-BCED-BF0305735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0800"/>
            <a:ext cx="6574055" cy="412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62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7438736" y="563452"/>
            <a:ext cx="4158625" cy="954107"/>
          </a:xfrm>
          <a:prstGeom prst="rect">
            <a:avLst/>
          </a:prstGeom>
          <a:noFill/>
        </p:spPr>
        <p:txBody>
          <a:bodyPr wrap="square" rtlCol="0" anchor="ctr">
            <a:spAutoFit/>
          </a:bodyPr>
          <a:lstStyle/>
          <a:p>
            <a:r>
              <a:rPr lang="en-IN" altLang="ko-KR" sz="2800" b="1" dirty="0">
                <a:solidFill>
                  <a:schemeClr val="tx1">
                    <a:lumMod val="75000"/>
                    <a:lumOff val="25000"/>
                  </a:schemeClr>
                </a:solidFill>
                <a:cs typeface="Arial" pitchFamily="34" charset="0"/>
              </a:rPr>
              <a:t>Restaurant Trends &amp; Expansion Strategy</a:t>
            </a:r>
            <a:endParaRPr lang="ko-KR" altLang="en-US" sz="28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ABE3E86-9886-44E6-0436-A24705371E18}"/>
              </a:ext>
            </a:extLst>
          </p:cNvPr>
          <p:cNvSpPr txBox="1"/>
          <p:nvPr/>
        </p:nvSpPr>
        <p:spPr>
          <a:xfrm>
            <a:off x="8066854" y="1623437"/>
            <a:ext cx="3415004" cy="1938992"/>
          </a:xfrm>
          <a:prstGeom prst="rect">
            <a:avLst/>
          </a:prstGeom>
          <a:noFill/>
        </p:spPr>
        <p:txBody>
          <a:bodyPr wrap="square" rtlCol="0">
            <a:spAutoFit/>
          </a:bodyPr>
          <a:lstStyle/>
          <a:p>
            <a:pPr algn="just"/>
            <a:r>
              <a:rPr lang="en-IN" sz="1400" b="1" dirty="0"/>
              <a:t>Insights</a:t>
            </a:r>
          </a:p>
          <a:p>
            <a:r>
              <a:rPr lang="en-IN" sz="1400" dirty="0"/>
              <a:t>✔ In year 2012, minimum number of restaurants are opened i.e.1022</a:t>
            </a:r>
          </a:p>
          <a:p>
            <a:endParaRPr lang="en-IN" sz="1400" dirty="0"/>
          </a:p>
          <a:p>
            <a:r>
              <a:rPr lang="en-IN" sz="1400" dirty="0"/>
              <a:t>✔ In year 2018, higher number of restaurants are opened i.e.2018</a:t>
            </a:r>
          </a:p>
          <a:p>
            <a:endParaRPr lang="en-IN" dirty="0"/>
          </a:p>
          <a:p>
            <a:endParaRPr lang="en-IN" dirty="0"/>
          </a:p>
        </p:txBody>
      </p:sp>
      <p:pic>
        <p:nvPicPr>
          <p:cNvPr id="4098" name="Picture 2">
            <a:extLst>
              <a:ext uri="{FF2B5EF4-FFF2-40B4-BE49-F238E27FC236}">
                <a16:creationId xmlns:a16="http://schemas.microsoft.com/office/drawing/2014/main" id="{A7CCC1D2-E5B1-4607-A283-23B266382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623437"/>
            <a:ext cx="6649225" cy="3447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810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6901755" y="676250"/>
            <a:ext cx="5764452" cy="523220"/>
          </a:xfrm>
          <a:prstGeom prst="rect">
            <a:avLst/>
          </a:prstGeom>
          <a:noFill/>
        </p:spPr>
        <p:txBody>
          <a:bodyPr wrap="square" rtlCol="0" anchor="ctr">
            <a:spAutoFit/>
          </a:bodyPr>
          <a:lstStyle/>
          <a:p>
            <a:r>
              <a:rPr lang="en-IN" altLang="ko-KR" sz="2800" b="1" dirty="0">
                <a:solidFill>
                  <a:schemeClr val="tx1">
                    <a:lumMod val="75000"/>
                    <a:lumOff val="25000"/>
                  </a:schemeClr>
                </a:solidFill>
                <a:cs typeface="Arial" pitchFamily="34" charset="0"/>
              </a:rPr>
              <a:t>Current Expenditure on Food</a:t>
            </a:r>
            <a:endParaRPr lang="ko-KR" altLang="en-US" sz="28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ABE3E86-9886-44E6-0436-A24705371E18}"/>
              </a:ext>
            </a:extLst>
          </p:cNvPr>
          <p:cNvSpPr txBox="1"/>
          <p:nvPr/>
        </p:nvSpPr>
        <p:spPr>
          <a:xfrm>
            <a:off x="8076479" y="1549667"/>
            <a:ext cx="3415004" cy="2246769"/>
          </a:xfrm>
          <a:prstGeom prst="rect">
            <a:avLst/>
          </a:prstGeom>
          <a:noFill/>
        </p:spPr>
        <p:txBody>
          <a:bodyPr wrap="square" rtlCol="0">
            <a:spAutoFit/>
          </a:bodyPr>
          <a:lstStyle/>
          <a:p>
            <a:pPr algn="just"/>
            <a:r>
              <a:rPr lang="en-IN" sz="1400" b="1" dirty="0"/>
              <a:t>Insights:</a:t>
            </a:r>
          </a:p>
          <a:p>
            <a:r>
              <a:rPr lang="en-IN" sz="1400" dirty="0"/>
              <a:t>✔ Singapore and Qatar have highest dining costs indicating strong spending power</a:t>
            </a:r>
          </a:p>
          <a:p>
            <a:r>
              <a:rPr lang="en-IN" sz="1400" dirty="0"/>
              <a:t>✔ New Zealand, UK,UAE are mid to high cost markets</a:t>
            </a:r>
          </a:p>
          <a:p>
            <a:r>
              <a:rPr lang="en-IN" sz="1400" dirty="0"/>
              <a:t>✔ Brazil, Canada, USA show moderate dining costs</a:t>
            </a:r>
          </a:p>
          <a:p>
            <a:r>
              <a:rPr lang="en-IN" sz="1400" dirty="0"/>
              <a:t>✔ India, Sri Lanka and Indonesia are highly price sensitive.</a:t>
            </a:r>
          </a:p>
        </p:txBody>
      </p:sp>
      <p:pic>
        <p:nvPicPr>
          <p:cNvPr id="5128" name="Picture 8">
            <a:extLst>
              <a:ext uri="{FF2B5EF4-FFF2-40B4-BE49-F238E27FC236}">
                <a16:creationId xmlns:a16="http://schemas.microsoft.com/office/drawing/2014/main" id="{CD8E1218-B04E-47EE-A153-FE47DFB6BD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9667"/>
            <a:ext cx="6623080" cy="3744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95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1BCCE23-1941-4A1A-AF39-203E3BE32015}"/>
              </a:ext>
            </a:extLst>
          </p:cNvPr>
          <p:cNvSpPr txBox="1"/>
          <p:nvPr/>
        </p:nvSpPr>
        <p:spPr>
          <a:xfrm>
            <a:off x="6894898" y="486211"/>
            <a:ext cx="5520612" cy="523220"/>
          </a:xfrm>
          <a:prstGeom prst="rect">
            <a:avLst/>
          </a:prstGeom>
          <a:noFill/>
        </p:spPr>
        <p:txBody>
          <a:bodyPr wrap="square" rtlCol="0" anchor="ctr">
            <a:spAutoFit/>
          </a:bodyPr>
          <a:lstStyle/>
          <a:p>
            <a:r>
              <a:rPr lang="en-IN" altLang="ko-KR" sz="2800" b="1" dirty="0">
                <a:solidFill>
                  <a:schemeClr val="tx1">
                    <a:lumMod val="75000"/>
                    <a:lumOff val="25000"/>
                  </a:schemeClr>
                </a:solidFill>
                <a:cs typeface="Arial" pitchFamily="34" charset="0"/>
              </a:rPr>
              <a:t>Average Restaurant Ratings</a:t>
            </a:r>
            <a:endParaRPr lang="ko-KR" altLang="en-US" sz="2800" b="1" dirty="0">
              <a:solidFill>
                <a:schemeClr val="tx1">
                  <a:lumMod val="75000"/>
                  <a:lumOff val="25000"/>
                </a:schemeClr>
              </a:solidFill>
              <a:cs typeface="Arial" pitchFamily="34" charset="0"/>
            </a:endParaRPr>
          </a:p>
        </p:txBody>
      </p:sp>
      <p:sp>
        <p:nvSpPr>
          <p:cNvPr id="4" name="TextBox 3">
            <a:extLst>
              <a:ext uri="{FF2B5EF4-FFF2-40B4-BE49-F238E27FC236}">
                <a16:creationId xmlns:a16="http://schemas.microsoft.com/office/drawing/2014/main" id="{7ABE3E86-9886-44E6-0436-A24705371E18}"/>
              </a:ext>
            </a:extLst>
          </p:cNvPr>
          <p:cNvSpPr txBox="1"/>
          <p:nvPr/>
        </p:nvSpPr>
        <p:spPr>
          <a:xfrm>
            <a:off x="8201608" y="1463039"/>
            <a:ext cx="3415004" cy="3754874"/>
          </a:xfrm>
          <a:prstGeom prst="rect">
            <a:avLst/>
          </a:prstGeom>
          <a:noFill/>
        </p:spPr>
        <p:txBody>
          <a:bodyPr wrap="square" rtlCol="0">
            <a:spAutoFit/>
          </a:bodyPr>
          <a:lstStyle/>
          <a:p>
            <a:r>
              <a:rPr lang="en-IN" sz="1400" dirty="0"/>
              <a:t>Highest Rated Countries:</a:t>
            </a:r>
          </a:p>
          <a:p>
            <a:r>
              <a:rPr lang="en-IN" sz="1400" dirty="0"/>
              <a:t>Philippines (4.5), Turkey (4.3),Indonesia(4.3) and New Zealand (4.3)</a:t>
            </a:r>
          </a:p>
          <a:p>
            <a:pPr algn="just"/>
            <a:endParaRPr lang="en-IN" sz="1400" dirty="0"/>
          </a:p>
          <a:p>
            <a:r>
              <a:rPr lang="en-IN" sz="1400" dirty="0"/>
              <a:t>Lower Rated Countries:</a:t>
            </a:r>
          </a:p>
          <a:p>
            <a:r>
              <a:rPr lang="en-IN" sz="1400" dirty="0"/>
              <a:t>Sri Lanka (3.82), Australia (3.62), Singapore (3.58), Canada (3.58)</a:t>
            </a:r>
          </a:p>
          <a:p>
            <a:pPr algn="just"/>
            <a:endParaRPr lang="en-IN" sz="1400" dirty="0"/>
          </a:p>
          <a:p>
            <a:pPr algn="just"/>
            <a:r>
              <a:rPr lang="en-IN" sz="1400" b="1" dirty="0"/>
              <a:t>Insights</a:t>
            </a:r>
          </a:p>
          <a:p>
            <a:r>
              <a:rPr lang="en-IN" sz="1400" dirty="0"/>
              <a:t>✔ Higher ratings indicate higher customer satisfaction.</a:t>
            </a:r>
          </a:p>
          <a:p>
            <a:r>
              <a:rPr lang="en-IN" sz="1400" dirty="0"/>
              <a:t>✔ Countries with Rating &gt;4  and less number of restaurants indicates greatest potential.</a:t>
            </a:r>
          </a:p>
          <a:p>
            <a:r>
              <a:rPr lang="en-IN" sz="1400" dirty="0"/>
              <a:t>Hence from this we can suggest Philippines, Turkey, Indonesia.</a:t>
            </a:r>
          </a:p>
        </p:txBody>
      </p:sp>
      <p:pic>
        <p:nvPicPr>
          <p:cNvPr id="6146" name="Picture 2">
            <a:extLst>
              <a:ext uri="{FF2B5EF4-FFF2-40B4-BE49-F238E27FC236}">
                <a16:creationId xmlns:a16="http://schemas.microsoft.com/office/drawing/2014/main" id="{3B40277D-68FD-4AD5-92F5-014218A8C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63039"/>
            <a:ext cx="6583679" cy="3946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768010"/>
      </p:ext>
    </p:extLst>
  </p:cSld>
  <p:clrMapOvr>
    <a:masterClrMapping/>
  </p:clrMapOvr>
</p:sld>
</file>

<file path=ppt/theme/theme1.xml><?xml version="1.0" encoding="utf-8"?>
<a:theme xmlns:a="http://schemas.openxmlformats.org/drawingml/2006/main" name="Cover and End Slide Master">
  <a:themeElements>
    <a:clrScheme name="Custom 15">
      <a:dk1>
        <a:sysClr val="windowText" lastClr="000000"/>
      </a:dk1>
      <a:lt1>
        <a:sysClr val="window" lastClr="FFFFFF"/>
      </a:lt1>
      <a:dk2>
        <a:srgbClr val="44546A"/>
      </a:dk2>
      <a:lt2>
        <a:srgbClr val="E7E6E6"/>
      </a:lt2>
      <a:accent1>
        <a:srgbClr val="E64230"/>
      </a:accent1>
      <a:accent2>
        <a:srgbClr val="2CB091"/>
      </a:accent2>
      <a:accent3>
        <a:srgbClr val="E97D03"/>
      </a:accent3>
      <a:accent4>
        <a:srgbClr val="8A52FF"/>
      </a:accent4>
      <a:accent5>
        <a:srgbClr val="F5C402"/>
      </a:accent5>
      <a:accent6>
        <a:srgbClr val="1581BD"/>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Custom 15">
      <a:dk1>
        <a:sysClr val="windowText" lastClr="000000"/>
      </a:dk1>
      <a:lt1>
        <a:sysClr val="window" lastClr="FFFFFF"/>
      </a:lt1>
      <a:dk2>
        <a:srgbClr val="44546A"/>
      </a:dk2>
      <a:lt2>
        <a:srgbClr val="E7E6E6"/>
      </a:lt2>
      <a:accent1>
        <a:srgbClr val="E64230"/>
      </a:accent1>
      <a:accent2>
        <a:srgbClr val="2CB091"/>
      </a:accent2>
      <a:accent3>
        <a:srgbClr val="E97D03"/>
      </a:accent3>
      <a:accent4>
        <a:srgbClr val="8A52FF"/>
      </a:accent4>
      <a:accent5>
        <a:srgbClr val="F5C402"/>
      </a:accent5>
      <a:accent6>
        <a:srgbClr val="1581BD"/>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Custom 15">
      <a:dk1>
        <a:sysClr val="windowText" lastClr="000000"/>
      </a:dk1>
      <a:lt1>
        <a:sysClr val="window" lastClr="FFFFFF"/>
      </a:lt1>
      <a:dk2>
        <a:srgbClr val="44546A"/>
      </a:dk2>
      <a:lt2>
        <a:srgbClr val="E7E6E6"/>
      </a:lt2>
      <a:accent1>
        <a:srgbClr val="E64230"/>
      </a:accent1>
      <a:accent2>
        <a:srgbClr val="2CB091"/>
      </a:accent2>
      <a:accent3>
        <a:srgbClr val="E97D03"/>
      </a:accent3>
      <a:accent4>
        <a:srgbClr val="8A52FF"/>
      </a:accent4>
      <a:accent5>
        <a:srgbClr val="F5C402"/>
      </a:accent5>
      <a:accent6>
        <a:srgbClr val="1581BD"/>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7099</TotalTime>
  <Words>756</Words>
  <Application>Microsoft Office PowerPoint</Application>
  <PresentationFormat>Widescreen</PresentationFormat>
  <Paragraphs>97</Paragraphs>
  <Slides>13</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13</vt:i4>
      </vt:variant>
    </vt:vector>
  </HeadingPairs>
  <TitlesOfParts>
    <vt:vector size="18"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Aditya Gund</cp:lastModifiedBy>
  <cp:revision>107</cp:revision>
  <dcterms:created xsi:type="dcterms:W3CDTF">2020-01-20T05:08:25Z</dcterms:created>
  <dcterms:modified xsi:type="dcterms:W3CDTF">2025-08-05T13:42:27Z</dcterms:modified>
</cp:coreProperties>
</file>