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8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ECC6-DCC6-EF49-BBF2-E82E9643A560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733D-0828-6D41-A35C-B452F57B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" y="1509114"/>
            <a:ext cx="2197100" cy="273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5" r="5084"/>
          <a:stretch/>
        </p:blipFill>
        <p:spPr>
          <a:xfrm>
            <a:off x="3402766" y="1236064"/>
            <a:ext cx="76599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2016-02-22T19:07:01Z</dcterms:created>
  <dcterms:modified xsi:type="dcterms:W3CDTF">2016-02-22T19:18:52Z</dcterms:modified>
</cp:coreProperties>
</file>