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4"/>
  </p:sldMasterIdLst>
  <p:notesMasterIdLst>
    <p:notesMasterId r:id="rId11"/>
  </p:notesMasterIdLst>
  <p:handoutMasterIdLst>
    <p:handoutMasterId r:id="rId12"/>
  </p:handoutMasterIdLst>
  <p:sldIdLst>
    <p:sldId id="279" r:id="rId5"/>
    <p:sldId id="460" r:id="rId6"/>
    <p:sldId id="461" r:id="rId7"/>
    <p:sldId id="462" r:id="rId8"/>
    <p:sldId id="463" r:id="rId9"/>
    <p:sldId id="3817" r:id="rId10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4" orient="horz" pos="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76CE"/>
    <a:srgbClr val="808080"/>
    <a:srgbClr val="EEEEEE"/>
    <a:srgbClr val="C8C9C7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E9B11-085A-4FED-9C18-2A5CE56C547E}" v="5" dt="2019-06-12T11:30:3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6550" autoAdjust="0"/>
  </p:normalViewPr>
  <p:slideViewPr>
    <p:cSldViewPr snapToGrid="0" showGuides="1">
      <p:cViewPr varScale="1">
        <p:scale>
          <a:sx n="121" d="100"/>
          <a:sy n="121" d="100"/>
        </p:scale>
        <p:origin x="1212" y="96"/>
      </p:cViewPr>
      <p:guideLst>
        <p:guide pos="3240"/>
        <p:guide orient="horz" pos="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3" d="100"/>
          <a:sy n="103" d="100"/>
        </p:scale>
        <p:origin x="2298" y="-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thary, Theo" userId="e44382c0-bf67-45e1-91b9-070f3e3cd719" providerId="ADAL" clId="{9035814D-5D67-44B5-A3F9-5A7EACF561A3}"/>
    <pc:docChg chg="undo custSel addSld delSld modSld">
      <pc:chgData name="Crithary, Theo" userId="e44382c0-bf67-45e1-91b9-070f3e3cd719" providerId="ADAL" clId="{9035814D-5D67-44B5-A3F9-5A7EACF561A3}" dt="2019-05-10T03:58:13.020" v="123" actId="2696"/>
      <pc:docMkLst>
        <pc:docMk/>
      </pc:docMkLst>
      <pc:sldChg chg="modSp">
        <pc:chgData name="Crithary, Theo" userId="e44382c0-bf67-45e1-91b9-070f3e3cd719" providerId="ADAL" clId="{9035814D-5D67-44B5-A3F9-5A7EACF561A3}" dt="2019-05-10T03:38:22.149" v="16" actId="20577"/>
        <pc:sldMkLst>
          <pc:docMk/>
          <pc:sldMk cId="412832294" sldId="256"/>
        </pc:sldMkLst>
        <pc:spChg chg="mod">
          <ac:chgData name="Crithary, Theo" userId="e44382c0-bf67-45e1-91b9-070f3e3cd719" providerId="ADAL" clId="{9035814D-5D67-44B5-A3F9-5A7EACF561A3}" dt="2019-05-10T03:38:22.149" v="16" actId="20577"/>
          <ac:spMkLst>
            <pc:docMk/>
            <pc:sldMk cId="412832294" sldId="256"/>
            <ac:spMk id="2" creationId="{00000000-0000-0000-0000-000000000000}"/>
          </ac:spMkLst>
        </pc:spChg>
      </pc:sldChg>
    </pc:docChg>
  </pc:docChgLst>
  <pc:docChgLst>
    <pc:chgData name="Crithary, Theo" userId="e44382c0-bf67-45e1-91b9-070f3e3cd719" providerId="ADAL" clId="{B7579704-53DD-4B28-87C2-13DBF913B9CF}"/>
    <pc:docChg chg="undo redo custSel addSld delSld modSld modMainMaster">
      <pc:chgData name="Crithary, Theo" userId="e44382c0-bf67-45e1-91b9-070f3e3cd719" providerId="ADAL" clId="{B7579704-53DD-4B28-87C2-13DBF913B9CF}" dt="2019-04-30T02:31:58.199" v="251" actId="2696"/>
      <pc:docMkLst>
        <pc:docMk/>
      </pc:docMkLst>
      <pc:sldChg chg="modSp">
        <pc:chgData name="Crithary, Theo" userId="e44382c0-bf67-45e1-91b9-070f3e3cd719" providerId="ADAL" clId="{B7579704-53DD-4B28-87C2-13DBF913B9CF}" dt="2019-04-30T02:14:34.350" v="51" actId="20577"/>
        <pc:sldMkLst>
          <pc:docMk/>
          <pc:sldMk cId="412832294" sldId="256"/>
        </pc:sldMkLst>
        <pc:spChg chg="mod">
          <ac:chgData name="Crithary, Theo" userId="e44382c0-bf67-45e1-91b9-070f3e3cd719" providerId="ADAL" clId="{B7579704-53DD-4B28-87C2-13DBF913B9CF}" dt="2019-04-30T02:14:26.127" v="41" actId="20577"/>
          <ac:spMkLst>
            <pc:docMk/>
            <pc:sldMk cId="412832294" sldId="256"/>
            <ac:spMk id="2" creationId="{00000000-0000-0000-0000-000000000000}"/>
          </ac:spMkLst>
        </pc:spChg>
        <pc:spChg chg="mod">
          <ac:chgData name="Crithary, Theo" userId="e44382c0-bf67-45e1-91b9-070f3e3cd719" providerId="ADAL" clId="{B7579704-53DD-4B28-87C2-13DBF913B9CF}" dt="2019-04-30T02:14:34.350" v="51" actId="20577"/>
          <ac:spMkLst>
            <pc:docMk/>
            <pc:sldMk cId="412832294" sldId="256"/>
            <ac:spMk id="3" creationId="{00000000-0000-0000-0000-000000000000}"/>
          </ac:spMkLst>
        </pc:spChg>
      </pc:sldChg>
      <pc:sldMasterChg chg="delSp modSp addSldLayout delSldLayout">
        <pc:chgData name="Crithary, Theo" userId="e44382c0-bf67-45e1-91b9-070f3e3cd719" providerId="ADAL" clId="{B7579704-53DD-4B28-87C2-13DBF913B9CF}" dt="2019-04-30T02:18:57.199" v="101" actId="1076"/>
        <pc:sldMasterMkLst>
          <pc:docMk/>
          <pc:sldMasterMk cId="4048717320" sldId="2147483660"/>
        </pc:sldMasterMkLst>
        <pc:spChg chg="del">
          <ac:chgData name="Crithary, Theo" userId="e44382c0-bf67-45e1-91b9-070f3e3cd719" providerId="ADAL" clId="{B7579704-53DD-4B28-87C2-13DBF913B9CF}" dt="2019-04-30T02:18:51.986" v="100" actId="478"/>
          <ac:spMkLst>
            <pc:docMk/>
            <pc:sldMasterMk cId="4048717320" sldId="2147483660"/>
            <ac:spMk id="6" creationId="{00000000-0000-0000-0000-000000000000}"/>
          </ac:spMkLst>
        </pc:spChg>
        <pc:spChg chg="mod">
          <ac:chgData name="Crithary, Theo" userId="e44382c0-bf67-45e1-91b9-070f3e3cd719" providerId="ADAL" clId="{B7579704-53DD-4B28-87C2-13DBF913B9CF}" dt="2019-04-30T02:18:57.199" v="101" actId="1076"/>
          <ac:spMkLst>
            <pc:docMk/>
            <pc:sldMasterMk cId="4048717320" sldId="2147483660"/>
            <ac:spMk id="7" creationId="{00000000-0000-0000-0000-000000000000}"/>
          </ac:spMkLst>
        </pc:spChg>
        <pc:spChg chg="del">
          <ac:chgData name="Crithary, Theo" userId="e44382c0-bf67-45e1-91b9-070f3e3cd719" providerId="ADAL" clId="{B7579704-53DD-4B28-87C2-13DBF913B9CF}" dt="2019-04-30T02:18:49.732" v="99" actId="478"/>
          <ac:spMkLst>
            <pc:docMk/>
            <pc:sldMasterMk cId="4048717320" sldId="2147483660"/>
            <ac:spMk id="9" creationId="{00000000-0000-0000-0000-000000000000}"/>
          </ac:spMkLst>
        </pc:spChg>
      </pc:sldMasterChg>
    </pc:docChg>
  </pc:docChgLst>
  <pc:docChgLst>
    <pc:chgData name="Crithary, Theo" userId="e44382c0-bf67-45e1-91b9-070f3e3cd719" providerId="ADAL" clId="{9A62FA69-3AC1-469E-855F-E9234C54BF2E}"/>
    <pc:docChg chg="undo custSel addSld delSld modSld">
      <pc:chgData name="Crithary, Theo" userId="e44382c0-bf67-45e1-91b9-070f3e3cd719" providerId="ADAL" clId="{9A62FA69-3AC1-469E-855F-E9234C54BF2E}" dt="2019-05-14T06:43:42.713" v="386" actId="20577"/>
      <pc:docMkLst>
        <pc:docMk/>
      </pc:docMkLst>
      <pc:sldChg chg="addSp delSp modSp add del">
        <pc:chgData name="Crithary, Theo" userId="e44382c0-bf67-45e1-91b9-070f3e3cd719" providerId="ADAL" clId="{9A62FA69-3AC1-469E-855F-E9234C54BF2E}" dt="2019-05-14T06:43:42.713" v="386" actId="20577"/>
        <pc:sldMkLst>
          <pc:docMk/>
          <pc:sldMk cId="709450972" sldId="460"/>
        </pc:sldMkLst>
        <pc:spChg chg="mod">
          <ac:chgData name="Crithary, Theo" userId="e44382c0-bf67-45e1-91b9-070f3e3cd719" providerId="ADAL" clId="{9A62FA69-3AC1-469E-855F-E9234C54BF2E}" dt="2019-05-14T06:43:42.713" v="386" actId="20577"/>
          <ac:spMkLst>
            <pc:docMk/>
            <pc:sldMk cId="709450972" sldId="460"/>
            <ac:spMk id="3" creationId="{8C7B5A2A-6F13-4FA6-88AC-57FA05759F05}"/>
          </ac:spMkLst>
        </pc:spChg>
        <pc:picChg chg="del">
          <ac:chgData name="Crithary, Theo" userId="e44382c0-bf67-45e1-91b9-070f3e3cd719" providerId="ADAL" clId="{9A62FA69-3AC1-469E-855F-E9234C54BF2E}" dt="2019-05-14T06:32:41.088" v="8" actId="478"/>
          <ac:picMkLst>
            <pc:docMk/>
            <pc:sldMk cId="709450972" sldId="460"/>
            <ac:picMk id="5" creationId="{02704DC1-A443-4481-9EED-476E1352503E}"/>
          </ac:picMkLst>
        </pc:picChg>
        <pc:picChg chg="add mod">
          <ac:chgData name="Crithary, Theo" userId="e44382c0-bf67-45e1-91b9-070f3e3cd719" providerId="ADAL" clId="{9A62FA69-3AC1-469E-855F-E9234C54BF2E}" dt="2019-05-14T06:32:51.927" v="13" actId="1076"/>
          <ac:picMkLst>
            <pc:docMk/>
            <pc:sldMk cId="709450972" sldId="460"/>
            <ac:picMk id="1026" creationId="{BA5DE2E2-B1AB-4D01-B5D8-47ABF0B63729}"/>
          </ac:picMkLst>
        </pc:picChg>
      </pc:sldChg>
    </pc:docChg>
  </pc:docChgLst>
  <pc:docChgLst>
    <pc:chgData name="Crithary, Theo" userId="e44382c0-bf67-45e1-91b9-070f3e3cd719" providerId="ADAL" clId="{FBBADC25-A1E6-415F-9B9F-016D68F02D62}"/>
    <pc:docChg chg="undo custSel addSld delSld modSld">
      <pc:chgData name="Crithary, Theo" userId="e44382c0-bf67-45e1-91b9-070f3e3cd719" providerId="ADAL" clId="{FBBADC25-A1E6-415F-9B9F-016D68F02D62}" dt="2019-05-14T03:06:44.642" v="706" actId="1037"/>
      <pc:docMkLst>
        <pc:docMk/>
      </pc:docMkLst>
      <pc:sldChg chg="addSp modSp">
        <pc:chgData name="Crithary, Theo" userId="e44382c0-bf67-45e1-91b9-070f3e3cd719" providerId="ADAL" clId="{FBBADC25-A1E6-415F-9B9F-016D68F02D62}" dt="2019-05-14T02:08:37.042" v="164" actId="207"/>
        <pc:sldMkLst>
          <pc:docMk/>
          <pc:sldMk cId="412832294" sldId="256"/>
        </pc:sldMkLst>
        <pc:spChg chg="mod">
          <ac:chgData name="Crithary, Theo" userId="e44382c0-bf67-45e1-91b9-070f3e3cd719" providerId="ADAL" clId="{FBBADC25-A1E6-415F-9B9F-016D68F02D62}" dt="2019-05-14T02:05:58.909" v="65" actId="14100"/>
          <ac:spMkLst>
            <pc:docMk/>
            <pc:sldMk cId="412832294" sldId="256"/>
            <ac:spMk id="2" creationId="{00000000-0000-0000-0000-000000000000}"/>
          </ac:spMkLst>
        </pc:spChg>
        <pc:spChg chg="add mod ord">
          <ac:chgData name="Crithary, Theo" userId="e44382c0-bf67-45e1-91b9-070f3e3cd719" providerId="ADAL" clId="{FBBADC25-A1E6-415F-9B9F-016D68F02D62}" dt="2019-05-14T02:08:37.042" v="164" actId="207"/>
          <ac:spMkLst>
            <pc:docMk/>
            <pc:sldMk cId="412832294" sldId="256"/>
            <ac:spMk id="3" creationId="{1B1AC25B-D082-4118-BC81-CD318E17261B}"/>
          </ac:spMkLst>
        </pc:spChg>
      </pc:sldChg>
      <pc:sldChg chg="addSp delSp modSp">
        <pc:chgData name="Crithary, Theo" userId="e44382c0-bf67-45e1-91b9-070f3e3cd719" providerId="ADAL" clId="{FBBADC25-A1E6-415F-9B9F-016D68F02D62}" dt="2019-05-14T03:03:01.349" v="660" actId="1076"/>
        <pc:sldMkLst>
          <pc:docMk/>
          <pc:sldMk cId="709450972" sldId="460"/>
        </pc:sldMkLst>
        <pc:spChg chg="mod">
          <ac:chgData name="Crithary, Theo" userId="e44382c0-bf67-45e1-91b9-070f3e3cd719" providerId="ADAL" clId="{FBBADC25-A1E6-415F-9B9F-016D68F02D62}" dt="2019-05-14T03:02:44.758" v="656" actId="14100"/>
          <ac:spMkLst>
            <pc:docMk/>
            <pc:sldMk cId="709450972" sldId="460"/>
            <ac:spMk id="3" creationId="{8C7B5A2A-6F13-4FA6-88AC-57FA05759F05}"/>
          </ac:spMkLst>
        </pc:spChg>
        <pc:spChg chg="add del">
          <ac:chgData name="Crithary, Theo" userId="e44382c0-bf67-45e1-91b9-070f3e3cd719" providerId="ADAL" clId="{FBBADC25-A1E6-415F-9B9F-016D68F02D62}" dt="2019-05-14T02:25:21.240" v="212" actId="1076"/>
          <ac:spMkLst>
            <pc:docMk/>
            <pc:sldMk cId="709450972" sldId="460"/>
            <ac:spMk id="4" creationId="{C2159BB0-F7D5-4571-9D99-F87584DAA5EA}"/>
          </ac:spMkLst>
        </pc:spChg>
        <pc:spChg chg="add del">
          <ac:chgData name="Crithary, Theo" userId="e44382c0-bf67-45e1-91b9-070f3e3cd719" providerId="ADAL" clId="{FBBADC25-A1E6-415F-9B9F-016D68F02D62}" dt="2019-05-14T02:25:30.357" v="214" actId="1076"/>
          <ac:spMkLst>
            <pc:docMk/>
            <pc:sldMk cId="709450972" sldId="460"/>
            <ac:spMk id="6" creationId="{4D533734-ADF9-4CD2-8B45-2F5BCD46A8F2}"/>
          </ac:spMkLst>
        </pc:spChg>
        <pc:spChg chg="add del">
          <ac:chgData name="Crithary, Theo" userId="e44382c0-bf67-45e1-91b9-070f3e3cd719" providerId="ADAL" clId="{FBBADC25-A1E6-415F-9B9F-016D68F02D62}" dt="2019-05-14T02:29:36.057" v="403" actId="1076"/>
          <ac:spMkLst>
            <pc:docMk/>
            <pc:sldMk cId="709450972" sldId="460"/>
            <ac:spMk id="7" creationId="{F97594B0-6DDB-4858-B66B-5013277E3736}"/>
          </ac:spMkLst>
        </pc:spChg>
        <pc:picChg chg="mod ord">
          <ac:chgData name="Crithary, Theo" userId="e44382c0-bf67-45e1-91b9-070f3e3cd719" providerId="ADAL" clId="{FBBADC25-A1E6-415F-9B9F-016D68F02D62}" dt="2019-05-14T03:03:01.349" v="660" actId="1076"/>
          <ac:picMkLst>
            <pc:docMk/>
            <pc:sldMk cId="709450972" sldId="460"/>
            <ac:picMk id="5" creationId="{02704DC1-A443-4481-9EED-476E1352503E}"/>
          </ac:picMkLst>
        </pc:picChg>
      </pc:sldChg>
    </pc:docChg>
  </pc:docChgLst>
  <pc:docChgLst>
    <pc:chgData name="Crithary, Theo" userId="e44382c0-bf67-45e1-91b9-070f3e3cd719" providerId="ADAL" clId="{6E1E9B11-085A-4FED-9C18-2A5CE56C547E}"/>
    <pc:docChg chg="modSld">
      <pc:chgData name="Crithary, Theo" userId="e44382c0-bf67-45e1-91b9-070f3e3cd719" providerId="ADAL" clId="{6E1E9B11-085A-4FED-9C18-2A5CE56C547E}" dt="2019-06-12T11:30:31.724" v="2" actId="6549"/>
      <pc:docMkLst>
        <pc:docMk/>
      </pc:docMkLst>
      <pc:sldChg chg="modSp">
        <pc:chgData name="Crithary, Theo" userId="e44382c0-bf67-45e1-91b9-070f3e3cd719" providerId="ADAL" clId="{6E1E9B11-085A-4FED-9C18-2A5CE56C547E}" dt="2019-06-12T11:30:31.724" v="2" actId="6549"/>
        <pc:sldMkLst>
          <pc:docMk/>
          <pc:sldMk cId="709450972" sldId="460"/>
        </pc:sldMkLst>
        <pc:spChg chg="mod">
          <ac:chgData name="Crithary, Theo" userId="e44382c0-bf67-45e1-91b9-070f3e3cd719" providerId="ADAL" clId="{6E1E9B11-085A-4FED-9C18-2A5CE56C547E}" dt="2019-06-12T11:30:31.724" v="2" actId="6549"/>
          <ac:spMkLst>
            <pc:docMk/>
            <pc:sldMk cId="709450972" sldId="460"/>
            <ac:spMk id="3" creationId="{8C7B5A2A-6F13-4FA6-88AC-57FA05759F05}"/>
          </ac:spMkLst>
        </pc:spChg>
      </pc:sldChg>
    </pc:docChg>
  </pc:docChgLst>
  <pc:docChgLst>
    <pc:chgData name="Crithary, Theo" userId="e44382c0-bf67-45e1-91b9-070f3e3cd719" providerId="ADAL" clId="{8A15EF8D-1FAF-436F-A7E5-813BA57DB69C}"/>
    <pc:docChg chg="modSld">
      <pc:chgData name="Crithary, Theo" userId="e44382c0-bf67-45e1-91b9-070f3e3cd719" providerId="ADAL" clId="{8A15EF8D-1FAF-436F-A7E5-813BA57DB69C}" dt="2019-05-14T06:27:25.894" v="32" actId="20577"/>
      <pc:docMkLst>
        <pc:docMk/>
      </pc:docMkLst>
      <pc:sldChg chg="modSp">
        <pc:chgData name="Crithary, Theo" userId="e44382c0-bf67-45e1-91b9-070f3e3cd719" providerId="ADAL" clId="{8A15EF8D-1FAF-436F-A7E5-813BA57DB69C}" dt="2019-05-14T06:27:25.894" v="32" actId="20577"/>
        <pc:sldMkLst>
          <pc:docMk/>
          <pc:sldMk cId="412832294" sldId="256"/>
        </pc:sldMkLst>
        <pc:spChg chg="mod">
          <ac:chgData name="Crithary, Theo" userId="e44382c0-bf67-45e1-91b9-070f3e3cd719" providerId="ADAL" clId="{8A15EF8D-1FAF-436F-A7E5-813BA57DB69C}" dt="2019-05-14T06:27:25.894" v="32" actId="20577"/>
          <ac:spMkLst>
            <pc:docMk/>
            <pc:sldMk cId="412832294" sldId="256"/>
            <ac:spMk id="2" creationId="{00000000-0000-0000-0000-000000000000}"/>
          </ac:spMkLst>
        </pc:spChg>
      </pc:sldChg>
    </pc:docChg>
  </pc:docChgLst>
  <pc:docChgLst>
    <pc:chgData name="Crithary, Theo" userId="e44382c0-bf67-45e1-91b9-070f3e3cd719" providerId="ADAL" clId="{27A0DB2D-F3AF-44B8-ACEE-15E1FC31D226}"/>
    <pc:docChg chg="undo custSel addSld delSld modSld sldOrd">
      <pc:chgData name="Crithary, Theo" userId="e44382c0-bf67-45e1-91b9-070f3e3cd719" providerId="ADAL" clId="{27A0DB2D-F3AF-44B8-ACEE-15E1FC31D226}" dt="2019-05-13T06:13:52.165" v="549" actId="1076"/>
      <pc:docMkLst>
        <pc:docMk/>
      </pc:docMkLst>
      <pc:sldChg chg="delSp modSp">
        <pc:chgData name="Crithary, Theo" userId="e44382c0-bf67-45e1-91b9-070f3e3cd719" providerId="ADAL" clId="{27A0DB2D-F3AF-44B8-ACEE-15E1FC31D226}" dt="2019-05-10T04:06:39.052" v="17" actId="20577"/>
        <pc:sldMkLst>
          <pc:docMk/>
          <pc:sldMk cId="412832294" sldId="256"/>
        </pc:sldMkLst>
        <pc:spChg chg="mod">
          <ac:chgData name="Crithary, Theo" userId="e44382c0-bf67-45e1-91b9-070f3e3cd719" providerId="ADAL" clId="{27A0DB2D-F3AF-44B8-ACEE-15E1FC31D226}" dt="2019-05-10T04:06:39.052" v="17" actId="20577"/>
          <ac:spMkLst>
            <pc:docMk/>
            <pc:sldMk cId="412832294" sldId="256"/>
            <ac:spMk id="2" creationId="{00000000-0000-0000-0000-000000000000}"/>
          </ac:spMkLst>
        </pc:spChg>
        <pc:spChg chg="del">
          <ac:chgData name="Crithary, Theo" userId="e44382c0-bf67-45e1-91b9-070f3e3cd719" providerId="ADAL" clId="{27A0DB2D-F3AF-44B8-ACEE-15E1FC31D226}" dt="2019-05-10T04:06:28.571" v="0" actId="478"/>
          <ac:spMkLst>
            <pc:docMk/>
            <pc:sldMk cId="412832294" sldId="256"/>
            <ac:spMk id="3" creationId="{00000000-0000-0000-0000-000000000000}"/>
          </ac:spMkLst>
        </pc:spChg>
      </pc:sldChg>
      <pc:sldChg chg="addSp delSp modSp add">
        <pc:chgData name="Crithary, Theo" userId="e44382c0-bf67-45e1-91b9-070f3e3cd719" providerId="ADAL" clId="{27A0DB2D-F3AF-44B8-ACEE-15E1FC31D226}" dt="2019-05-13T06:11:22.188" v="545" actId="1076"/>
        <pc:sldMkLst>
          <pc:docMk/>
          <pc:sldMk cId="709450972" sldId="460"/>
        </pc:sldMkLst>
        <pc:spChg chg="mod">
          <ac:chgData name="Crithary, Theo" userId="e44382c0-bf67-45e1-91b9-070f3e3cd719" providerId="ADAL" clId="{27A0DB2D-F3AF-44B8-ACEE-15E1FC31D226}" dt="2019-05-13T06:06:35.225" v="537" actId="20577"/>
          <ac:spMkLst>
            <pc:docMk/>
            <pc:sldMk cId="709450972" sldId="460"/>
            <ac:spMk id="2" creationId="{EFEC5DCB-3D82-46CC-BC03-72D8E2FA7FDA}"/>
          </ac:spMkLst>
        </pc:spChg>
        <pc:spChg chg="mod">
          <ac:chgData name="Crithary, Theo" userId="e44382c0-bf67-45e1-91b9-070f3e3cd719" providerId="ADAL" clId="{27A0DB2D-F3AF-44B8-ACEE-15E1FC31D226}" dt="2019-05-10T04:25:01.782" v="509" actId="20577"/>
          <ac:spMkLst>
            <pc:docMk/>
            <pc:sldMk cId="709450972" sldId="460"/>
            <ac:spMk id="3" creationId="{8C7B5A2A-6F13-4FA6-88AC-57FA05759F05}"/>
          </ac:spMkLst>
        </pc:spChg>
        <pc:spChg chg="add del mod">
          <ac:chgData name="Crithary, Theo" userId="e44382c0-bf67-45e1-91b9-070f3e3cd719" providerId="ADAL" clId="{27A0DB2D-F3AF-44B8-ACEE-15E1FC31D226}" dt="2019-05-13T06:11:06.318" v="539" actId="478"/>
          <ac:spMkLst>
            <pc:docMk/>
            <pc:sldMk cId="709450972" sldId="460"/>
            <ac:spMk id="6" creationId="{23ECB475-D9E7-4FCA-96D2-BFD836D1FBF5}"/>
          </ac:spMkLst>
        </pc:spChg>
        <pc:picChg chg="add mod">
          <ac:chgData name="Crithary, Theo" userId="e44382c0-bf67-45e1-91b9-070f3e3cd719" providerId="ADAL" clId="{27A0DB2D-F3AF-44B8-ACEE-15E1FC31D226}" dt="2019-05-13T06:11:22.188" v="545" actId="1076"/>
          <ac:picMkLst>
            <pc:docMk/>
            <pc:sldMk cId="709450972" sldId="460"/>
            <ac:picMk id="5" creationId="{02704DC1-A443-4481-9EED-476E1352503E}"/>
          </ac:picMkLst>
        </pc:picChg>
      </pc:sldChg>
    </pc:docChg>
  </pc:docChgLst>
  <pc:docChgLst>
    <pc:chgData name="Crithary, Theo" userId="e44382c0-bf67-45e1-91b9-070f3e3cd719" providerId="ADAL" clId="{06EE774B-42C0-43B2-A603-8B13C7FAC6D9}"/>
    <pc:docChg chg="addSld delSld modSld">
      <pc:chgData name="Crithary, Theo" userId="e44382c0-bf67-45e1-91b9-070f3e3cd719" providerId="ADAL" clId="{06EE774B-42C0-43B2-A603-8B13C7FAC6D9}" dt="2019-04-30T04:30:23.176" v="48" actId="5793"/>
      <pc:docMkLst>
        <pc:docMk/>
      </pc:docMkLst>
      <pc:sldChg chg="modSp">
        <pc:chgData name="Crithary, Theo" userId="e44382c0-bf67-45e1-91b9-070f3e3cd719" providerId="ADAL" clId="{06EE774B-42C0-43B2-A603-8B13C7FAC6D9}" dt="2019-04-30T04:23:17.942" v="21" actId="20577"/>
        <pc:sldMkLst>
          <pc:docMk/>
          <pc:sldMk cId="412832294" sldId="256"/>
        </pc:sldMkLst>
        <pc:spChg chg="mod">
          <ac:chgData name="Crithary, Theo" userId="e44382c0-bf67-45e1-91b9-070f3e3cd719" providerId="ADAL" clId="{06EE774B-42C0-43B2-A603-8B13C7FAC6D9}" dt="2019-04-30T04:23:00.228" v="5" actId="20577"/>
          <ac:spMkLst>
            <pc:docMk/>
            <pc:sldMk cId="412832294" sldId="256"/>
            <ac:spMk id="2" creationId="{00000000-0000-0000-0000-000000000000}"/>
          </ac:spMkLst>
        </pc:spChg>
        <pc:spChg chg="mod">
          <ac:chgData name="Crithary, Theo" userId="e44382c0-bf67-45e1-91b9-070f3e3cd719" providerId="ADAL" clId="{06EE774B-42C0-43B2-A603-8B13C7FAC6D9}" dt="2019-04-30T04:23:17.942" v="21" actId="20577"/>
          <ac:spMkLst>
            <pc:docMk/>
            <pc:sldMk cId="412832294" sldId="256"/>
            <ac:spMk id="3" creationId="{00000000-0000-0000-0000-000000000000}"/>
          </ac:spMkLst>
        </pc:spChg>
      </pc:sldChg>
      <pc:sldMasterChg chg="delSldLayout">
        <pc:chgData name="Crithary, Theo" userId="e44382c0-bf67-45e1-91b9-070f3e3cd719" providerId="ADAL" clId="{06EE774B-42C0-43B2-A603-8B13C7FAC6D9}" dt="2019-04-30T04:23:31.103" v="33" actId="2696"/>
        <pc:sldMasterMkLst>
          <pc:docMk/>
          <pc:sldMasterMk cId="4048717320" sldId="2147483660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49484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3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07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29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8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24" y="919158"/>
            <a:ext cx="7886700" cy="60939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44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98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25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034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94080"/>
            <a:ext cx="8572500" cy="362077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8414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24909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828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4057650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617" y="971550"/>
            <a:ext cx="4077633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480060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20085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029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766552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B27D37-15E3-41A9-A957-27D402BD9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9" name="fl" descr="                              Dell - Internal Use - Confidential&#10;">
            <a:extLst>
              <a:ext uri="{FF2B5EF4-FFF2-40B4-BE49-F238E27FC236}">
                <a16:creationId xmlns:a16="http://schemas.microsoft.com/office/drawing/2014/main" id="{C12349D9-4471-4E31-806C-77104FAE4D9B}"/>
              </a:ext>
            </a:extLst>
          </p:cNvPr>
          <p:cNvSpPr txBox="1"/>
          <p:nvPr userDrawn="1"/>
        </p:nvSpPr>
        <p:spPr>
          <a:xfrm>
            <a:off x="4200103" y="5022289"/>
            <a:ext cx="743793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0380EF68-B6F5-41C0-995D-31C61E9C8EC0}"/>
              </a:ext>
            </a:extLst>
          </p:cNvPr>
          <p:cNvSpPr txBox="1"/>
          <p:nvPr userDrawn="1"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9E42106D-8730-4F24-81C0-8A148E997779}"/>
              </a:ext>
            </a:extLst>
          </p:cNvPr>
          <p:cNvSpPr txBox="1"/>
          <p:nvPr userDrawn="1"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kumimoji="1" lang="ja-JP" alt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hirahk/Piper-Bootcamp-Wave3" TargetMode="Externa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627" y="573265"/>
            <a:ext cx="8481407" cy="1606594"/>
          </a:xfrm>
        </p:spPr>
        <p:txBody>
          <a:bodyPr/>
          <a:lstStyle/>
          <a:p>
            <a: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Lab03</a:t>
            </a:r>
            <a:b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</a:br>
            <a: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Create a Static HTML Website</a:t>
            </a:r>
            <a:br>
              <a:rPr lang="en-US" altLang="ja-JP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</a:br>
            <a:r>
              <a:rPr lang="ja-JP" altLang="en-US" sz="2800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～ </a:t>
            </a:r>
            <a:r>
              <a:rPr lang="en-US" altLang="ja-JP" sz="2800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HTML Web</a:t>
            </a:r>
            <a:r>
              <a:rPr lang="ja-JP" altLang="en-US" sz="2800" i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サイトを作成してみましょう ～ </a:t>
            </a:r>
            <a:endParaRPr lang="en-US" sz="2800" i="1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DCB-3D82-46CC-BC03-72D8E2FA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ラボ</a:t>
            </a:r>
            <a:r>
              <a:rPr lang="en-AU" dirty="0" err="1"/>
              <a:t>演習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5A2A-6F13-4FA6-88AC-57FA0575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w3schools.com</a:t>
            </a:r>
            <a:r>
              <a:rPr lang="ja-JP" altLang="en-US" dirty="0"/>
              <a:t>にアクセスします。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sz="1600" dirty="0">
                <a:hlinkClick r:id="rId3"/>
              </a:rPr>
              <a:t>https://www.w3schools.com/css/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dirty="0"/>
              <a:t>Try it yourself</a:t>
            </a:r>
            <a:r>
              <a:rPr lang="ja-JP" altLang="en-US" dirty="0"/>
              <a:t>をクリックします。</a:t>
            </a:r>
            <a:endParaRPr lang="en-AU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F463B3-4719-4FF0-A586-B68DDE5A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155" y="851007"/>
            <a:ext cx="4703499" cy="37069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F3AAE28-CD8E-449E-96CC-AEC63AA4D100}"/>
              </a:ext>
            </a:extLst>
          </p:cNvPr>
          <p:cNvSpPr/>
          <p:nvPr/>
        </p:nvSpPr>
        <p:spPr>
          <a:xfrm>
            <a:off x="4963272" y="4273103"/>
            <a:ext cx="733031" cy="264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5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3D189-37D5-4440-B268-E76E42E7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ラボ</a:t>
            </a:r>
            <a:r>
              <a:rPr lang="en-AU" altLang="ja-JP" dirty="0" err="1"/>
              <a:t>演習</a:t>
            </a:r>
            <a:endParaRPr kumimoji="1" lang="ja-JP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8FC219-8A6F-4A05-A2B3-BA74E4F8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左に</a:t>
            </a:r>
            <a:r>
              <a:rPr lang="en-US" altLang="ja-JP" dirty="0"/>
              <a:t>HTML</a:t>
            </a:r>
            <a:r>
              <a:rPr lang="ja-JP" altLang="en-US" dirty="0"/>
              <a:t>コードを記載して、</a:t>
            </a:r>
            <a:r>
              <a:rPr lang="en-US" altLang="ja-JP" dirty="0"/>
              <a:t>Run</a:t>
            </a:r>
            <a:r>
              <a:rPr lang="ja-JP" altLang="en-US" dirty="0"/>
              <a:t>をクリックすると、右ページに反映されます</a:t>
            </a:r>
            <a:endParaRPr lang="en-AU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5D1A2A-DFA9-41BF-876C-0CFD2EF9D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9" y="1558865"/>
            <a:ext cx="7904648" cy="265272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BB2ED5-8F59-4750-B8E2-AE68BC5E1F33}"/>
              </a:ext>
            </a:extLst>
          </p:cNvPr>
          <p:cNvSpPr/>
          <p:nvPr/>
        </p:nvSpPr>
        <p:spPr>
          <a:xfrm>
            <a:off x="1700331" y="1528637"/>
            <a:ext cx="483649" cy="264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2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D4C63-0CEB-472F-A877-A1FF4903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ラボ</a:t>
            </a:r>
            <a:r>
              <a:rPr lang="en-AU" altLang="ja-JP" dirty="0" err="1"/>
              <a:t>演習</a:t>
            </a:r>
            <a:endParaRPr kumimoji="1" lang="ja-JP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C5764-2B05-4941-A9AE-D4F8D82F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55595"/>
            <a:ext cx="8572500" cy="38779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Survey</a:t>
            </a:r>
            <a:r>
              <a:rPr lang="ja-JP" altLang="en-US" dirty="0"/>
              <a:t>画面を作ってみましょう！</a:t>
            </a:r>
            <a:endParaRPr lang="en-AU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433408-48DF-4A1F-86F1-E8704BD4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35" y="1143393"/>
            <a:ext cx="3957676" cy="360732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827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AB394B5-58A8-4260-901F-DB7BDBE6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100" y="1621879"/>
            <a:ext cx="4557150" cy="2177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BA4B3-27B0-4847-A207-79C2E486B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621879"/>
            <a:ext cx="3962123" cy="24382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D56050-C895-499E-868C-3E814764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785B29-B097-45D0-85FA-1826C4E6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94080"/>
            <a:ext cx="8572500" cy="635175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次の</a:t>
            </a:r>
            <a:r>
              <a:rPr lang="ja-JP" altLang="en-US" dirty="0"/>
              <a:t>リポジトリからサンプルコードをダウンロードしてください。</a:t>
            </a:r>
            <a:endParaRPr lang="en-AU" dirty="0"/>
          </a:p>
          <a:p>
            <a:pPr marL="342900" lvl="1" indent="0">
              <a:buNone/>
            </a:pPr>
            <a:r>
              <a:rPr lang="en-US" altLang="ja-JP" dirty="0">
                <a:hlinkClick r:id="rId5"/>
              </a:rPr>
              <a:t>https://github.com/hirahk/Piper-Bootcamp-Wave3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05322F-FABC-4C61-B56D-5D2BD32BD5F1}"/>
              </a:ext>
            </a:extLst>
          </p:cNvPr>
          <p:cNvSpPr/>
          <p:nvPr/>
        </p:nvSpPr>
        <p:spPr>
          <a:xfrm>
            <a:off x="530816" y="2517325"/>
            <a:ext cx="1845331" cy="3236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341A05-C33A-4F1D-AF1B-0ADAF9EA70F8}"/>
              </a:ext>
            </a:extLst>
          </p:cNvPr>
          <p:cNvSpPr/>
          <p:nvPr/>
        </p:nvSpPr>
        <p:spPr>
          <a:xfrm>
            <a:off x="4516820" y="2928912"/>
            <a:ext cx="1919484" cy="3236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376532"/>
      </p:ext>
    </p:extLst>
  </p:cSld>
  <p:clrMapOvr>
    <a:masterClrMapping/>
  </p:clrMapOvr>
</p:sld>
</file>

<file path=ppt/theme/theme1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T_template_2020.potm" id="{5AD44F18-3FC4-4130-B40D-74790D97E792}" vid="{FB005101-4223-4F4A-BE92-D9989D723F70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F16F6CF335444E822F97DF4ECF7760" ma:contentTypeVersion="6" ma:contentTypeDescription="新しいドキュメントを作成します。" ma:contentTypeScope="" ma:versionID="1ba5af543b23ada45992e696490bff16">
  <xsd:schema xmlns:xsd="http://www.w3.org/2001/XMLSchema" xmlns:xs="http://www.w3.org/2001/XMLSchema" xmlns:p="http://schemas.microsoft.com/office/2006/metadata/properties" xmlns:ns2="c07a778c-c08c-4368-b7f2-29025dba2907" targetNamespace="http://schemas.microsoft.com/office/2006/metadata/properties" ma:root="true" ma:fieldsID="c7139db9f8aa515238e305e46bb18fab" ns2:_="">
    <xsd:import namespace="c07a778c-c08c-4368-b7f2-29025dba29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a778c-c08c-4368-b7f2-29025dba2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228A2-6FB8-4736-905D-670F8F9391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a778c-c08c-4368-b7f2-29025dba2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25E19-61FF-46A8-8840-CFA610665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C2E04-49D4-4B2A-A8A4-A0E0F9AC9C8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75</Words>
  <Application>Microsoft Office PowerPoint</Application>
  <PresentationFormat>On-screen Show (16:9)</PresentationFormat>
  <Paragraphs>12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 UI</vt:lpstr>
      <vt:lpstr>Museo Sans For Dell</vt:lpstr>
      <vt:lpstr>Arial</vt:lpstr>
      <vt:lpstr>Calibri</vt:lpstr>
      <vt:lpstr>Wingdings</vt:lpstr>
      <vt:lpstr>1_Dell Tech 2019</vt:lpstr>
      <vt:lpstr>Lab03 Create a Static HTML Website ～ HTML Webサイトを作成してみましょう ～ </vt:lpstr>
      <vt:lpstr>ラボ演習</vt:lpstr>
      <vt:lpstr>ラボ演習</vt:lpstr>
      <vt:lpstr>ラボ演習</vt:lpstr>
      <vt:lpstr>サンプルコード</vt:lpstr>
      <vt:lpstr>PowerPoint Presentation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Crithary, Theo</dc:creator>
  <cp:lastModifiedBy>Tanaka, Hiroyuki (SSE PS West)</cp:lastModifiedBy>
  <cp:revision>29</cp:revision>
  <cp:lastPrinted>2018-09-10T14:53:10Z</cp:lastPrinted>
  <dcterms:created xsi:type="dcterms:W3CDTF">2019-04-30T01:59:44Z</dcterms:created>
  <dcterms:modified xsi:type="dcterms:W3CDTF">2020-05-21T10:00:06Z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0x010100C5F16F6CF335444E822F97DF4ECF7760</vt:lpwstr>
  </property>
  <property fmtid="{D5CDD505-2E9C-101B-9397-08002B2CF9AE}" pid="3" name="MSIP_Label_7de70ee2-0cb4-4d60-aee5-75ef2c4c8a90_Enabled">
    <vt:lpwstr>True</vt:lpwstr>
  </property>
  <property fmtid="{D5CDD505-2E9C-101B-9397-08002B2CF9AE}" pid="4" name="MSIP_Label_7de70ee2-0cb4-4d60-aee5-75ef2c4c8a90_SiteId">
    <vt:lpwstr>945c199a-83a2-4e80-9f8c-5a91be5752dd</vt:lpwstr>
  </property>
  <property fmtid="{D5CDD505-2E9C-101B-9397-08002B2CF9AE}" pid="5" name="MSIP_Label_7de70ee2-0cb4-4d60-aee5-75ef2c4c8a90_Owner">
    <vt:lpwstr>hiroyuki.tanaka@emc.com</vt:lpwstr>
  </property>
  <property fmtid="{D5CDD505-2E9C-101B-9397-08002B2CF9AE}" pid="6" name="MSIP_Label_7de70ee2-0cb4-4d60-aee5-75ef2c4c8a90_SetDate">
    <vt:lpwstr>2020-05-21T08:25:11.3862197Z</vt:lpwstr>
  </property>
  <property fmtid="{D5CDD505-2E9C-101B-9397-08002B2CF9AE}" pid="7" name="MSIP_Label_7de70ee2-0cb4-4d60-aee5-75ef2c4c8a90_Name">
    <vt:lpwstr>Internal Use</vt:lpwstr>
  </property>
  <property fmtid="{D5CDD505-2E9C-101B-9397-08002B2CF9AE}" pid="8" name="MSIP_Label_7de70ee2-0cb4-4d60-aee5-75ef2c4c8a90_Application">
    <vt:lpwstr>Microsoft Azure Information Protection</vt:lpwstr>
  </property>
  <property fmtid="{D5CDD505-2E9C-101B-9397-08002B2CF9AE}" pid="9" name="MSIP_Label_7de70ee2-0cb4-4d60-aee5-75ef2c4c8a90_ActionId">
    <vt:lpwstr>bd9587e6-935a-4af8-b7f4-d630b96ea595</vt:lpwstr>
  </property>
  <property fmtid="{D5CDD505-2E9C-101B-9397-08002B2CF9AE}" pid="10" name="MSIP_Label_7de70ee2-0cb4-4d60-aee5-75ef2c4c8a90_Extended_MSFT_Method">
    <vt:lpwstr>Manual</vt:lpwstr>
  </property>
  <property fmtid="{D5CDD505-2E9C-101B-9397-08002B2CF9AE}" pid="11" name="MSIP_Label_da6fab74-d5af-4af7-a9a4-78d84655a626_Enabled">
    <vt:lpwstr>True</vt:lpwstr>
  </property>
  <property fmtid="{D5CDD505-2E9C-101B-9397-08002B2CF9AE}" pid="12" name="MSIP_Label_da6fab74-d5af-4af7-a9a4-78d84655a626_SiteId">
    <vt:lpwstr>945c199a-83a2-4e80-9f8c-5a91be5752dd</vt:lpwstr>
  </property>
  <property fmtid="{D5CDD505-2E9C-101B-9397-08002B2CF9AE}" pid="13" name="MSIP_Label_da6fab74-d5af-4af7-a9a4-78d84655a626_Owner">
    <vt:lpwstr>hiroyuki.tanaka@emc.com</vt:lpwstr>
  </property>
  <property fmtid="{D5CDD505-2E9C-101B-9397-08002B2CF9AE}" pid="14" name="MSIP_Label_da6fab74-d5af-4af7-a9a4-78d84655a626_SetDate">
    <vt:lpwstr>2020-05-21T08:25:11.3862197Z</vt:lpwstr>
  </property>
  <property fmtid="{D5CDD505-2E9C-101B-9397-08002B2CF9AE}" pid="15" name="MSIP_Label_da6fab74-d5af-4af7-a9a4-78d84655a626_Name">
    <vt:lpwstr>Visual Marking</vt:lpwstr>
  </property>
  <property fmtid="{D5CDD505-2E9C-101B-9397-08002B2CF9AE}" pid="16" name="MSIP_Label_da6fab74-d5af-4af7-a9a4-78d84655a626_Application">
    <vt:lpwstr>Microsoft Azure Information Protection</vt:lpwstr>
  </property>
  <property fmtid="{D5CDD505-2E9C-101B-9397-08002B2CF9AE}" pid="17" name="MSIP_Label_da6fab74-d5af-4af7-a9a4-78d84655a626_ActionId">
    <vt:lpwstr>bd9587e6-935a-4af8-b7f4-d630b96ea595</vt:lpwstr>
  </property>
  <property fmtid="{D5CDD505-2E9C-101B-9397-08002B2CF9AE}" pid="18" name="MSIP_Label_da6fab74-d5af-4af7-a9a4-78d84655a626_Parent">
    <vt:lpwstr>7de70ee2-0cb4-4d60-aee5-75ef2c4c8a90</vt:lpwstr>
  </property>
  <property fmtid="{D5CDD505-2E9C-101B-9397-08002B2CF9AE}" pid="19" name="MSIP_Label_da6fab74-d5af-4af7-a9a4-78d84655a626_Extended_MSFT_Method">
    <vt:lpwstr>Manual</vt:lpwstr>
  </property>
  <property fmtid="{D5CDD505-2E9C-101B-9397-08002B2CF9AE}" pid="20" name="aiplabel">
    <vt:lpwstr>Internal Use Visual Marking</vt:lpwstr>
  </property>
</Properties>
</file>