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7578" y="828675"/>
            <a:ext cx="9448800" cy="1825096"/>
          </a:xfrm>
        </p:spPr>
        <p:txBody>
          <a:bodyPr/>
          <a:lstStyle/>
          <a:p>
            <a:r>
              <a:rPr lang="fr-FR"/>
              <a:t>Java : </a:t>
            </a:r>
            <a:r>
              <a:rPr lang="fr-FR" err="1"/>
              <a:t>todo</a:t>
            </a:r>
            <a:r>
              <a:rPr lang="fr-FR"/>
              <a:t> </a:t>
            </a:r>
            <a:r>
              <a:rPr lang="fr-FR" err="1"/>
              <a:t>list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33953" y="5067300"/>
            <a:ext cx="9448800" cy="685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/>
              <a:t>Loïs ANTOINE</a:t>
            </a:r>
          </a:p>
          <a:p>
            <a:r>
              <a:rPr lang="fr-FR"/>
              <a:t>2017/2018</a:t>
            </a:r>
          </a:p>
        </p:txBody>
      </p:sp>
    </p:spTree>
    <p:extLst>
      <p:ext uri="{BB962C8B-B14F-4D97-AF65-F5344CB8AC3E}">
        <p14:creationId xmlns:p14="http://schemas.microsoft.com/office/powerpoint/2010/main" val="250020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>
            <a:extLst>
              <a:ext uri="{FF2B5EF4-FFF2-40B4-BE49-F238E27FC236}">
                <a16:creationId xmlns:a16="http://schemas.microsoft.com/office/drawing/2014/main" id="{8D1FDC3C-3A88-4E0C-BB24-9CFEFD62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85" y="746125"/>
            <a:ext cx="3406667" cy="54725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E8AA12-194C-4CE6-BEAC-14FC376C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/>
              <a:t>Ecran d'accueil</a:t>
            </a:r>
            <a:endParaRPr lang="fr-FR" err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76500" y="2495550"/>
            <a:ext cx="6832600" cy="6925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DF2E28"/>
                </a:solidFill>
              </a:rPr>
              <a:t>Bouton </a:t>
            </a:r>
            <a:r>
              <a:rPr lang="en-US" dirty="0" err="1">
                <a:solidFill>
                  <a:srgbClr val="DF2E28"/>
                </a:solidFill>
              </a:rPr>
              <a:t>ajout</a:t>
            </a:r>
            <a:r>
              <a:rPr lang="en-US" dirty="0">
                <a:solidFill>
                  <a:srgbClr val="DF2E28"/>
                </a:solidFill>
              </a:rPr>
              <a:t> de taches.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3E177D-ED4C-4046-AF03-B956F457678E}"/>
              </a:ext>
            </a:extLst>
          </p:cNvPr>
          <p:cNvSpPr txBox="1"/>
          <p:nvPr/>
        </p:nvSpPr>
        <p:spPr>
          <a:xfrm>
            <a:off x="821043" y="3876675"/>
            <a:ext cx="6429153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81BB42"/>
                </a:solidFill>
              </a:rPr>
              <a:t>Emplacement des </a:t>
            </a:r>
            <a:r>
              <a:rPr lang="en-US" sz="2200" dirty="0">
                <a:solidFill>
                  <a:srgbClr val="81BB42"/>
                </a:solidFill>
              </a:rPr>
              <a:t>taches</a:t>
            </a:r>
            <a:r>
              <a:rPr lang="en-US" dirty="0">
                <a:solidFill>
                  <a:srgbClr val="81BB42"/>
                </a:solidFill>
              </a:rPr>
              <a:t>.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539697-FFC0-435D-A5F8-063F4C4194D3}"/>
              </a:ext>
            </a:extLst>
          </p:cNvPr>
          <p:cNvSpPr/>
          <p:nvPr/>
        </p:nvSpPr>
        <p:spPr>
          <a:xfrm>
            <a:off x="8081026" y="1411354"/>
            <a:ext cx="3200954" cy="4635500"/>
          </a:xfrm>
          <a:prstGeom prst="ellips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C90C93F-08E6-4FAA-A1DB-B8BC2F43B5DE}"/>
              </a:ext>
            </a:extLst>
          </p:cNvPr>
          <p:cNvSpPr/>
          <p:nvPr/>
        </p:nvSpPr>
        <p:spPr>
          <a:xfrm>
            <a:off x="10791825" y="647700"/>
            <a:ext cx="719470" cy="71947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3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>
            <a:extLst>
              <a:ext uri="{FF2B5EF4-FFF2-40B4-BE49-F238E27FC236}">
                <a16:creationId xmlns:a16="http://schemas.microsoft.com/office/drawing/2014/main" id="{29C26379-06D6-4E71-B981-839B5C43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545" y="746125"/>
            <a:ext cx="3420348" cy="54725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C7E3714-F18F-4E94-A9C7-DA93CBAD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/>
              <a:t>Ajout de taches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9588" y="2352675"/>
            <a:ext cx="6832600" cy="51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A9BDC"/>
                </a:solidFill>
              </a:rPr>
              <a:t>Emplacement de </a:t>
            </a:r>
            <a:r>
              <a:rPr lang="en-US" dirty="0" err="1">
                <a:solidFill>
                  <a:srgbClr val="4A9BDC"/>
                </a:solidFill>
              </a:rPr>
              <a:t>titre</a:t>
            </a:r>
            <a:r>
              <a:rPr lang="en-US" dirty="0">
                <a:solidFill>
                  <a:srgbClr val="4A9BDC"/>
                </a:solidFill>
              </a:rPr>
              <a:t>.</a:t>
            </a:r>
            <a:endParaRPr lang="fr-FR" dirty="0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D8C71431-B09D-4926-96CC-DB3D2EFF177E}"/>
              </a:ext>
            </a:extLst>
          </p:cNvPr>
          <p:cNvSpPr txBox="1">
            <a:spLocks/>
          </p:cNvSpPr>
          <p:nvPr/>
        </p:nvSpPr>
        <p:spPr>
          <a:xfrm>
            <a:off x="509588" y="2870260"/>
            <a:ext cx="6673850" cy="514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81BB42"/>
                </a:solidFill>
              </a:rPr>
              <a:t>Emplacement de description.</a:t>
            </a:r>
            <a:endParaRPr lang="fr-FR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26077E5-1998-4C27-85CD-11ADF8160F17}"/>
              </a:ext>
            </a:extLst>
          </p:cNvPr>
          <p:cNvSpPr txBox="1">
            <a:spLocks/>
          </p:cNvSpPr>
          <p:nvPr/>
        </p:nvSpPr>
        <p:spPr>
          <a:xfrm>
            <a:off x="509588" y="3387845"/>
            <a:ext cx="6761162" cy="497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9BF35"/>
                </a:solidFill>
              </a:rPr>
              <a:t>Graduation </a:t>
            </a:r>
            <a:r>
              <a:rPr lang="en-US" dirty="0" err="1">
                <a:solidFill>
                  <a:srgbClr val="E9BF35"/>
                </a:solidFill>
              </a:rPr>
              <a:t>d'importance</a:t>
            </a:r>
            <a:r>
              <a:rPr lang="en-US" dirty="0">
                <a:solidFill>
                  <a:srgbClr val="E9BF35"/>
                </a:solidFill>
              </a:rPr>
              <a:t>.</a:t>
            </a:r>
            <a:endParaRPr lang="fr-FR" dirty="0"/>
          </a:p>
          <a:p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BF7138A-411D-4E63-9FBA-440B2E7BD33A}"/>
              </a:ext>
            </a:extLst>
          </p:cNvPr>
          <p:cNvSpPr txBox="1">
            <a:spLocks/>
          </p:cNvSpPr>
          <p:nvPr/>
        </p:nvSpPr>
        <p:spPr>
          <a:xfrm>
            <a:off x="509588" y="3891053"/>
            <a:ext cx="6637338" cy="46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F2E28"/>
                </a:solidFill>
              </a:rPr>
              <a:t>Choix </a:t>
            </a:r>
            <a:r>
              <a:rPr lang="en-US" dirty="0" err="1">
                <a:solidFill>
                  <a:srgbClr val="DF2E28"/>
                </a:solidFill>
              </a:rPr>
              <a:t>d'une</a:t>
            </a:r>
            <a:r>
              <a:rPr lang="en-US" dirty="0">
                <a:solidFill>
                  <a:srgbClr val="DF2E28"/>
                </a:solidFill>
              </a:rPr>
              <a:t> date.</a:t>
            </a:r>
            <a:endParaRPr lang="fr-FR" dirty="0">
              <a:solidFill>
                <a:srgbClr val="DF2E28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B13901-78E4-4AA6-9326-8EC5CCA52844}"/>
              </a:ext>
            </a:extLst>
          </p:cNvPr>
          <p:cNvSpPr/>
          <p:nvPr/>
        </p:nvSpPr>
        <p:spPr>
          <a:xfrm>
            <a:off x="7801017" y="746125"/>
            <a:ext cx="3767138" cy="45328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D66CC2-B49F-4277-92EF-5FF1D8BC4AA0}"/>
              </a:ext>
            </a:extLst>
          </p:cNvPr>
          <p:cNvSpPr/>
          <p:nvPr/>
        </p:nvSpPr>
        <p:spPr>
          <a:xfrm>
            <a:off x="7801016" y="1206200"/>
            <a:ext cx="3767138" cy="453287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3785924-53B4-436B-A8EF-030B9617D02B}"/>
              </a:ext>
            </a:extLst>
          </p:cNvPr>
          <p:cNvSpPr/>
          <p:nvPr/>
        </p:nvSpPr>
        <p:spPr>
          <a:xfrm>
            <a:off x="7801017" y="1695450"/>
            <a:ext cx="3767138" cy="45328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AD08477-DEE2-4C48-961D-A8C2D7C9C5CB}"/>
              </a:ext>
            </a:extLst>
          </p:cNvPr>
          <p:cNvSpPr/>
          <p:nvPr/>
        </p:nvSpPr>
        <p:spPr>
          <a:xfrm>
            <a:off x="7974013" y="2238375"/>
            <a:ext cx="3430587" cy="3962769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9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6" grpId="0"/>
      <p:bldP spid="12" grpId="0" animBg="1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>
            <a:extLst>
              <a:ext uri="{FF2B5EF4-FFF2-40B4-BE49-F238E27FC236}">
                <a16:creationId xmlns:a16="http://schemas.microsoft.com/office/drawing/2014/main" id="{22D69573-1B8E-404D-A11B-BB00EEDD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63" y="746125"/>
            <a:ext cx="3447711" cy="54725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6E949EF-C8E1-4A57-8483-1DA2050F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/>
              <a:t>Liste des taches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9760" y="2362200"/>
            <a:ext cx="6832600" cy="51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4A9BDC"/>
                </a:solidFill>
              </a:rPr>
              <a:t>Affichage</a:t>
            </a:r>
            <a:r>
              <a:rPr lang="en-US" dirty="0">
                <a:solidFill>
                  <a:srgbClr val="4A9BDC"/>
                </a:solidFill>
              </a:rPr>
              <a:t> du </a:t>
            </a:r>
            <a:r>
              <a:rPr lang="en-US" dirty="0" err="1">
                <a:solidFill>
                  <a:srgbClr val="4A9BDC"/>
                </a:solidFill>
              </a:rPr>
              <a:t>titre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3B872F18-9B9F-4BF9-A9F3-8370CB522E48}"/>
              </a:ext>
            </a:extLst>
          </p:cNvPr>
          <p:cNvSpPr txBox="1">
            <a:spLocks/>
          </p:cNvSpPr>
          <p:nvPr/>
        </p:nvSpPr>
        <p:spPr>
          <a:xfrm>
            <a:off x="619760" y="2879785"/>
            <a:ext cx="6832600" cy="532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81BB42"/>
                </a:solidFill>
              </a:rPr>
              <a:t>Affichage</a:t>
            </a:r>
            <a:r>
              <a:rPr lang="en-US" dirty="0">
                <a:solidFill>
                  <a:srgbClr val="81BB42"/>
                </a:solidFill>
              </a:rPr>
              <a:t> de la date</a:t>
            </a:r>
            <a:endParaRPr lang="fr-FR" dirty="0">
              <a:solidFill>
                <a:srgbClr val="81BB4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4AACB707-327E-4297-A86D-482B692DD9D3}"/>
              </a:ext>
            </a:extLst>
          </p:cNvPr>
          <p:cNvSpPr txBox="1">
            <a:spLocks/>
          </p:cNvSpPr>
          <p:nvPr/>
        </p:nvSpPr>
        <p:spPr>
          <a:xfrm>
            <a:off x="619760" y="3411747"/>
            <a:ext cx="6832600" cy="444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E9BF35"/>
                </a:solidFill>
              </a:rPr>
              <a:t>Affichage</a:t>
            </a:r>
            <a:r>
              <a:rPr lang="en-US" dirty="0">
                <a:solidFill>
                  <a:srgbClr val="E9BF35"/>
                </a:solidFill>
              </a:rPr>
              <a:t> de la description</a:t>
            </a:r>
            <a:endParaRPr lang="fr-FR" dirty="0">
              <a:solidFill>
                <a:srgbClr val="E9BF35"/>
              </a:solidFill>
            </a:endParaRPr>
          </a:p>
          <a:p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232456C-D930-436E-8990-D3AF39B4E782}"/>
              </a:ext>
            </a:extLst>
          </p:cNvPr>
          <p:cNvSpPr txBox="1">
            <a:spLocks/>
          </p:cNvSpPr>
          <p:nvPr/>
        </p:nvSpPr>
        <p:spPr>
          <a:xfrm>
            <a:off x="619760" y="3943350"/>
            <a:ext cx="6832600" cy="49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E801A"/>
                </a:solidFill>
              </a:rPr>
              <a:t>Affichage</a:t>
            </a:r>
            <a:r>
              <a:rPr lang="en-US" dirty="0">
                <a:solidFill>
                  <a:srgbClr val="FE801A"/>
                </a:solidFill>
              </a:rPr>
              <a:t> de </a:t>
            </a:r>
            <a:r>
              <a:rPr lang="en-US" dirty="0" err="1">
                <a:solidFill>
                  <a:srgbClr val="FE801A"/>
                </a:solidFill>
              </a:rPr>
              <a:t>l'importance</a:t>
            </a:r>
            <a:endParaRPr lang="fr-FR" dirty="0" err="1">
              <a:solidFill>
                <a:srgbClr val="FE801A"/>
              </a:solidFill>
            </a:endParaRPr>
          </a:p>
          <a:p>
            <a:endParaRPr lang="en-US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54821A0-6DEF-4D16-9FBB-976249DD55D8}"/>
              </a:ext>
            </a:extLst>
          </p:cNvPr>
          <p:cNvSpPr txBox="1">
            <a:spLocks/>
          </p:cNvSpPr>
          <p:nvPr/>
        </p:nvSpPr>
        <p:spPr>
          <a:xfrm>
            <a:off x="619760" y="4514850"/>
            <a:ext cx="6832600" cy="53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F2E28"/>
                </a:solidFill>
              </a:rPr>
              <a:t>Bouton </a:t>
            </a:r>
            <a:r>
              <a:rPr lang="en-US" err="1">
                <a:solidFill>
                  <a:srgbClr val="DF2E28"/>
                </a:solidFill>
              </a:rPr>
              <a:t>d'accomplissement</a:t>
            </a:r>
            <a:endParaRPr lang="fr-FR" err="1">
              <a:solidFill>
                <a:srgbClr val="DF2E28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5EA2317-DB5B-4984-A998-56BF7AE54750}"/>
              </a:ext>
            </a:extLst>
          </p:cNvPr>
          <p:cNvSpPr/>
          <p:nvPr/>
        </p:nvSpPr>
        <p:spPr>
          <a:xfrm>
            <a:off x="7896225" y="1123950"/>
            <a:ext cx="1020763" cy="3654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1595D2F-98E9-46CD-9F7B-A8B999062946}"/>
              </a:ext>
            </a:extLst>
          </p:cNvPr>
          <p:cNvSpPr/>
          <p:nvPr/>
        </p:nvSpPr>
        <p:spPr>
          <a:xfrm>
            <a:off x="8743950" y="1524000"/>
            <a:ext cx="1020763" cy="3654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8D198AF-37E9-4030-B909-F26E355FE9D2}"/>
              </a:ext>
            </a:extLst>
          </p:cNvPr>
          <p:cNvSpPr/>
          <p:nvPr/>
        </p:nvSpPr>
        <p:spPr>
          <a:xfrm>
            <a:off x="7820025" y="2143125"/>
            <a:ext cx="1765042" cy="365125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499400C-832C-45E6-9530-EF6F0C2230EB}"/>
              </a:ext>
            </a:extLst>
          </p:cNvPr>
          <p:cNvSpPr/>
          <p:nvPr/>
        </p:nvSpPr>
        <p:spPr>
          <a:xfrm>
            <a:off x="11182350" y="1181100"/>
            <a:ext cx="365089" cy="36512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6035578-1A69-419C-A28C-57452DE080B0}"/>
              </a:ext>
            </a:extLst>
          </p:cNvPr>
          <p:cNvSpPr/>
          <p:nvPr/>
        </p:nvSpPr>
        <p:spPr>
          <a:xfrm>
            <a:off x="10389635" y="1981200"/>
            <a:ext cx="1020763" cy="48917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6" grpId="0"/>
      <p:bldP spid="12" grpId="0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Traînée de condensation</vt:lpstr>
      <vt:lpstr>Java : todo list</vt:lpstr>
      <vt:lpstr>Ecran d'accueil</vt:lpstr>
      <vt:lpstr>Ajout de taches</vt:lpstr>
      <vt:lpstr>Liste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: todo list</dc:title>
  <cp:revision>50</cp:revision>
  <dcterms:modified xsi:type="dcterms:W3CDTF">2018-03-20T11:56:53Z</dcterms:modified>
</cp:coreProperties>
</file>