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73"/>
  </p:normalViewPr>
  <p:slideViewPr>
    <p:cSldViewPr snapToGrid="0" snapToObjects="1">
      <p:cViewPr>
        <p:scale>
          <a:sx n="97" d="100"/>
          <a:sy n="97" d="100"/>
        </p:scale>
        <p:origin x="338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9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3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0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3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3/23/20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9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3/23/20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8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3/23/20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1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7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1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AAB6A-4206-0144-83A0-B8A02F94C3A2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4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30F9CB-EDFD-BD47-BB66-61B6897EEA4B}"/>
              </a:ext>
            </a:extLst>
          </p:cNvPr>
          <p:cNvSpPr txBox="1"/>
          <p:nvPr/>
        </p:nvSpPr>
        <p:spPr>
          <a:xfrm>
            <a:off x="13283" y="403036"/>
            <a:ext cx="210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97000"/>
                    </a:prstClr>
                  </a:outerShdw>
                </a:effectLst>
              </a:rPr>
              <a:t>Level 1: Nucleic acid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E4B2D8-EBCA-014F-A3A2-E4FCBE1C5777}"/>
              </a:ext>
            </a:extLst>
          </p:cNvPr>
          <p:cNvSpPr txBox="1"/>
          <p:nvPr/>
        </p:nvSpPr>
        <p:spPr>
          <a:xfrm>
            <a:off x="3045416" y="403036"/>
            <a:ext cx="60946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B9D01-ED84-DE40-9F27-C3C1BC63D4E6}"/>
              </a:ext>
            </a:extLst>
          </p:cNvPr>
          <p:cNvSpPr txBox="1"/>
          <p:nvPr/>
        </p:nvSpPr>
        <p:spPr>
          <a:xfrm>
            <a:off x="5125518" y="403036"/>
            <a:ext cx="59182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D1814-1371-664F-B1A6-637BBB4FF833}"/>
              </a:ext>
            </a:extLst>
          </p:cNvPr>
          <p:cNvSpPr txBox="1"/>
          <p:nvPr/>
        </p:nvSpPr>
        <p:spPr>
          <a:xfrm>
            <a:off x="13283" y="1650265"/>
            <a:ext cx="222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Level 2: Extraction kit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199203-F9A2-4B49-8F2D-497360DFAF72}"/>
              </a:ext>
            </a:extLst>
          </p:cNvPr>
          <p:cNvSpPr txBox="1"/>
          <p:nvPr/>
        </p:nvSpPr>
        <p:spPr>
          <a:xfrm>
            <a:off x="2683843" y="1650265"/>
            <a:ext cx="1332609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Miniprep kit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D5BFC3-8855-8A47-AED6-4DFC8F287C96}"/>
              </a:ext>
            </a:extLst>
          </p:cNvPr>
          <p:cNvSpPr txBox="1"/>
          <p:nvPr/>
        </p:nvSpPr>
        <p:spPr>
          <a:xfrm>
            <a:off x="4694470" y="1650265"/>
            <a:ext cx="145392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Microprep</a:t>
            </a:r>
            <a:r>
              <a:rPr lang="en-US" dirty="0"/>
              <a:t> kit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BDBF33-7026-8248-B432-08C8C2E9C8D1}"/>
              </a:ext>
            </a:extLst>
          </p:cNvPr>
          <p:cNvSpPr txBox="1"/>
          <p:nvPr/>
        </p:nvSpPr>
        <p:spPr>
          <a:xfrm>
            <a:off x="13283" y="2442760"/>
            <a:ext cx="1795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Bioinformatic pipeline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93C0E0-30D8-214D-AD1E-435239E14032}"/>
              </a:ext>
            </a:extLst>
          </p:cNvPr>
          <p:cNvSpPr txBox="1"/>
          <p:nvPr/>
        </p:nvSpPr>
        <p:spPr>
          <a:xfrm>
            <a:off x="3539831" y="2897494"/>
            <a:ext cx="177484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Quality trimming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B45A5A-0154-2447-B481-6A9EB23C2B7C}"/>
              </a:ext>
            </a:extLst>
          </p:cNvPr>
          <p:cNvSpPr txBox="1"/>
          <p:nvPr/>
        </p:nvSpPr>
        <p:spPr>
          <a:xfrm>
            <a:off x="3782686" y="4144723"/>
            <a:ext cx="128913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SortMeRNA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2C5A6-B7C8-3749-BAE8-874579EF2650}"/>
              </a:ext>
            </a:extLst>
          </p:cNvPr>
          <p:cNvSpPr txBox="1"/>
          <p:nvPr/>
        </p:nvSpPr>
        <p:spPr>
          <a:xfrm>
            <a:off x="13283" y="5391952"/>
            <a:ext cx="1875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Level 3: Assembly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0EE71E-A20A-4E44-9786-D52080D1F56E}"/>
              </a:ext>
            </a:extLst>
          </p:cNvPr>
          <p:cNvSpPr txBox="1"/>
          <p:nvPr/>
        </p:nvSpPr>
        <p:spPr>
          <a:xfrm>
            <a:off x="2083399" y="5391952"/>
            <a:ext cx="852156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SPAdes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768029-7F2F-B24A-A098-4D4F8C27986C}"/>
              </a:ext>
            </a:extLst>
          </p:cNvPr>
          <p:cNvSpPr txBox="1"/>
          <p:nvPr/>
        </p:nvSpPr>
        <p:spPr>
          <a:xfrm>
            <a:off x="3069870" y="5391952"/>
            <a:ext cx="1348254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MetaSPAdes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43B1A6-0E81-1F4A-AAC7-77328AA7CC3C}"/>
              </a:ext>
            </a:extLst>
          </p:cNvPr>
          <p:cNvSpPr txBox="1"/>
          <p:nvPr/>
        </p:nvSpPr>
        <p:spPr>
          <a:xfrm>
            <a:off x="4552439" y="5391952"/>
            <a:ext cx="999889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IDBA-UD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882EC7-FD19-8C41-AEBB-66296639ED47}"/>
              </a:ext>
            </a:extLst>
          </p:cNvPr>
          <p:cNvSpPr txBox="1"/>
          <p:nvPr/>
        </p:nvSpPr>
        <p:spPr>
          <a:xfrm>
            <a:off x="5686644" y="5391952"/>
            <a:ext cx="1084464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MEGAHIT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EFF642-FE6B-3A4F-BF46-BE65B8C36048}"/>
              </a:ext>
            </a:extLst>
          </p:cNvPr>
          <p:cNvSpPr txBox="1"/>
          <p:nvPr/>
        </p:nvSpPr>
        <p:spPr>
          <a:xfrm>
            <a:off x="13283" y="6639181"/>
            <a:ext cx="181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Level 4: Mapping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E35BD1-898E-C540-97B8-2EE8B6498B0A}"/>
              </a:ext>
            </a:extLst>
          </p:cNvPr>
          <p:cNvSpPr txBox="1"/>
          <p:nvPr/>
        </p:nvSpPr>
        <p:spPr>
          <a:xfrm>
            <a:off x="3032753" y="6639181"/>
            <a:ext cx="63478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BWA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ABA9AE-5A79-CF41-8C15-DEA9A47D38C3}"/>
              </a:ext>
            </a:extLst>
          </p:cNvPr>
          <p:cNvSpPr txBox="1"/>
          <p:nvPr/>
        </p:nvSpPr>
        <p:spPr>
          <a:xfrm>
            <a:off x="4942198" y="6639181"/>
            <a:ext cx="95846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Bowtie2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09BC83-5CF8-9547-B26D-F3BFC7A8DBA1}"/>
              </a:ext>
            </a:extLst>
          </p:cNvPr>
          <p:cNvSpPr txBox="1"/>
          <p:nvPr/>
        </p:nvSpPr>
        <p:spPr>
          <a:xfrm>
            <a:off x="3712153" y="9133636"/>
            <a:ext cx="14302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Communities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A21C24-F9CD-E744-919A-E1281B2C43B7}"/>
              </a:ext>
            </a:extLst>
          </p:cNvPr>
          <p:cNvSpPr txBox="1"/>
          <p:nvPr/>
        </p:nvSpPr>
        <p:spPr>
          <a:xfrm>
            <a:off x="13283" y="7886410"/>
            <a:ext cx="221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Level 5: Classification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3AA401-A830-6648-B3F2-72FE47DE673D}"/>
              </a:ext>
            </a:extLst>
          </p:cNvPr>
          <p:cNvSpPr txBox="1"/>
          <p:nvPr/>
        </p:nvSpPr>
        <p:spPr>
          <a:xfrm>
            <a:off x="2971678" y="7886410"/>
            <a:ext cx="75693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BLAST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A2BF9E-E4C7-E34B-901B-D7AB1BBE0648}"/>
              </a:ext>
            </a:extLst>
          </p:cNvPr>
          <p:cNvSpPr txBox="1"/>
          <p:nvPr/>
        </p:nvSpPr>
        <p:spPr>
          <a:xfrm>
            <a:off x="5041681" y="7886410"/>
            <a:ext cx="75950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CREST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201AB20-B7C3-2E40-A269-CF7D7635CE8B}"/>
              </a:ext>
            </a:extLst>
          </p:cNvPr>
          <p:cNvCxnSpPr/>
          <p:nvPr/>
        </p:nvCxnSpPr>
        <p:spPr>
          <a:xfrm>
            <a:off x="-2" y="2464904"/>
            <a:ext cx="7182678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BD44F88-A307-3F48-A05D-B329DBE5A513}"/>
              </a:ext>
            </a:extLst>
          </p:cNvPr>
          <p:cNvSpPr txBox="1"/>
          <p:nvPr/>
        </p:nvSpPr>
        <p:spPr>
          <a:xfrm>
            <a:off x="13283" y="2150451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Lap part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0473611-9975-824E-B3EC-48A310EDB954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3350147" y="772368"/>
            <a:ext cx="1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071AC7-B30A-7346-A1B4-821C3F032CD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350147" y="772368"/>
            <a:ext cx="2071285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633FDC7-8934-BA43-92AE-B54B695B001E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5421432" y="772368"/>
            <a:ext cx="1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80F80C-9657-0C41-AA05-5333F72B2BD4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350148" y="772368"/>
            <a:ext cx="2071285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25F7BDA-BCC3-1147-AD46-4406E08722C3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3350148" y="2019597"/>
            <a:ext cx="1077106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0F45A39-9C0F-BB44-8744-7C668B38E2F1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4427254" y="2019597"/>
            <a:ext cx="994178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06CC80-CB32-1945-9245-1FB9669479E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4427254" y="3266826"/>
            <a:ext cx="0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43541D-D7F4-6F49-BF33-08588F4591F3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2509477" y="4514055"/>
            <a:ext cx="1917777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7E42430-B807-A244-9499-CB2972636716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flipH="1">
            <a:off x="3743997" y="4514055"/>
            <a:ext cx="683257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8D0F8CB-7794-BF4C-9E54-E86C17150E4F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4427254" y="4514055"/>
            <a:ext cx="625130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3928AA8-8CCE-E74B-9C6B-ECDB4C3F6F21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4427254" y="4514055"/>
            <a:ext cx="1801622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8D47642-D81D-EE4C-82B9-D1CB71F2C090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2509477" y="5761284"/>
            <a:ext cx="840671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931C72C-15E5-0645-BA10-9553EA7574C1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2509477" y="5761284"/>
            <a:ext cx="2911955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C15E30B-E639-A44C-898A-3EC1B6D807BF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 flipH="1">
            <a:off x="3350148" y="5761284"/>
            <a:ext cx="393849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48AA7ED-3D9B-1344-87DE-0A77A570B061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>
            <a:off x="3743997" y="5761284"/>
            <a:ext cx="1677435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CA241C0-7D9C-5D42-957E-2ADE95D044E4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 flipH="1">
            <a:off x="3350148" y="5761284"/>
            <a:ext cx="1702236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1DE77E5-C313-FB4C-AB5F-98910B7C0EA7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>
            <a:off x="5052384" y="5761284"/>
            <a:ext cx="369048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65E5071-42DC-AB41-9416-FBCB81230804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flipH="1">
            <a:off x="3350148" y="5761284"/>
            <a:ext cx="2878728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9620639-6770-3B43-8EB2-CF7121A8AB82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 flipH="1">
            <a:off x="5421432" y="5761284"/>
            <a:ext cx="807444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762C6FD-BC25-B241-B435-41F7F97300D5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 flipH="1">
            <a:off x="3350147" y="7008513"/>
            <a:ext cx="1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5688437-1C75-584D-95ED-BBB94D45CA9C}"/>
              </a:ext>
            </a:extLst>
          </p:cNvPr>
          <p:cNvCxnSpPr>
            <a:stCxn id="19" idx="2"/>
            <a:endCxn id="25" idx="0"/>
          </p:cNvCxnSpPr>
          <p:nvPr/>
        </p:nvCxnSpPr>
        <p:spPr>
          <a:xfrm>
            <a:off x="3350148" y="7008513"/>
            <a:ext cx="2071285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9F2766E-C9F2-6045-94B4-510A6BFEE46F}"/>
              </a:ext>
            </a:extLst>
          </p:cNvPr>
          <p:cNvCxnSpPr>
            <a:stCxn id="20" idx="2"/>
            <a:endCxn id="24" idx="0"/>
          </p:cNvCxnSpPr>
          <p:nvPr/>
        </p:nvCxnSpPr>
        <p:spPr>
          <a:xfrm flipH="1">
            <a:off x="3350147" y="7008513"/>
            <a:ext cx="2071285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E967052-BA5D-4143-950B-C9C41AB234F1}"/>
              </a:ext>
            </a:extLst>
          </p:cNvPr>
          <p:cNvCxnSpPr>
            <a:stCxn id="20" idx="2"/>
            <a:endCxn id="25" idx="0"/>
          </p:cNvCxnSpPr>
          <p:nvPr/>
        </p:nvCxnSpPr>
        <p:spPr>
          <a:xfrm>
            <a:off x="5421432" y="7008513"/>
            <a:ext cx="1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7AF93DF-3F5B-CA48-8EDF-85484435AE37}"/>
              </a:ext>
            </a:extLst>
          </p:cNvPr>
          <p:cNvCxnSpPr>
            <a:stCxn id="24" idx="2"/>
            <a:endCxn id="23" idx="0"/>
          </p:cNvCxnSpPr>
          <p:nvPr/>
        </p:nvCxnSpPr>
        <p:spPr>
          <a:xfrm>
            <a:off x="3350147" y="8255742"/>
            <a:ext cx="1077106" cy="877894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3131009-DF24-1242-88F8-F7F03AF04CC5}"/>
              </a:ext>
            </a:extLst>
          </p:cNvPr>
          <p:cNvCxnSpPr>
            <a:stCxn id="25" idx="2"/>
            <a:endCxn id="23" idx="0"/>
          </p:cNvCxnSpPr>
          <p:nvPr/>
        </p:nvCxnSpPr>
        <p:spPr>
          <a:xfrm flipH="1">
            <a:off x="4427253" y="8255742"/>
            <a:ext cx="994180" cy="87789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6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44</Words>
  <Application>Microsoft Macintosh PowerPoint</Application>
  <PresentationFormat>A4 Paper (210x297 mm)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Hempel</dc:creator>
  <cp:lastModifiedBy>Christopher Hempel</cp:lastModifiedBy>
  <cp:revision>3</cp:revision>
  <dcterms:created xsi:type="dcterms:W3CDTF">2020-03-24T03:39:33Z</dcterms:created>
  <dcterms:modified xsi:type="dcterms:W3CDTF">2020-03-24T04:07:12Z</dcterms:modified>
</cp:coreProperties>
</file>