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799763" cy="8177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4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38262"/>
            <a:ext cx="9179799" cy="284688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294930"/>
            <a:ext cx="8099822" cy="1974266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35361"/>
            <a:ext cx="2328699" cy="6929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35361"/>
            <a:ext cx="6851100" cy="6929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38627"/>
            <a:ext cx="9314796" cy="340149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472299"/>
            <a:ext cx="9314796" cy="178876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76804"/>
            <a:ext cx="4589899" cy="518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76804"/>
            <a:ext cx="4589899" cy="518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35363"/>
            <a:ext cx="9314796" cy="158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004553"/>
            <a:ext cx="4568805" cy="9824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986954"/>
            <a:ext cx="4568805" cy="439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004553"/>
            <a:ext cx="4591306" cy="9824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986954"/>
            <a:ext cx="4591306" cy="439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5148"/>
            <a:ext cx="3483205" cy="19080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77369"/>
            <a:ext cx="5467380" cy="581112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53164"/>
            <a:ext cx="3483205" cy="45447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5148"/>
            <a:ext cx="3483205" cy="19080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77369"/>
            <a:ext cx="5467380" cy="581112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53164"/>
            <a:ext cx="3483205" cy="45447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35363"/>
            <a:ext cx="9314796" cy="158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76804"/>
            <a:ext cx="9314796" cy="51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579067"/>
            <a:ext cx="2429947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AB6A-4206-0144-83A0-B8A02F94C3A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579067"/>
            <a:ext cx="3644920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579067"/>
            <a:ext cx="2429947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BDBF33-7026-8248-B432-08C8C2E9C8D1}"/>
              </a:ext>
            </a:extLst>
          </p:cNvPr>
          <p:cNvSpPr txBox="1"/>
          <p:nvPr/>
        </p:nvSpPr>
        <p:spPr>
          <a:xfrm>
            <a:off x="216095" y="938288"/>
            <a:ext cx="1795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Bioinformatic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45A5A-0154-2447-B481-6A9EB23C2B7C}"/>
              </a:ext>
            </a:extLst>
          </p:cNvPr>
          <p:cNvSpPr txBox="1"/>
          <p:nvPr/>
        </p:nvSpPr>
        <p:spPr>
          <a:xfrm>
            <a:off x="4314859" y="2640248"/>
            <a:ext cx="1289135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SortMeRNA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1814-1371-664F-B1A6-637BBB4FF833}"/>
              </a:ext>
            </a:extLst>
          </p:cNvPr>
          <p:cNvSpPr txBox="1"/>
          <p:nvPr/>
        </p:nvSpPr>
        <p:spPr>
          <a:xfrm>
            <a:off x="52541" y="145791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Level 1: Extraction kit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9203-F9A2-4B49-8F2D-497360DFAF72}"/>
              </a:ext>
            </a:extLst>
          </p:cNvPr>
          <p:cNvSpPr txBox="1"/>
          <p:nvPr/>
        </p:nvSpPr>
        <p:spPr>
          <a:xfrm>
            <a:off x="4293122" y="145791"/>
            <a:ext cx="133260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Miniprep kit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5BFC3-8855-8A47-AED6-4DFC8F287C96}"/>
              </a:ext>
            </a:extLst>
          </p:cNvPr>
          <p:cNvSpPr txBox="1"/>
          <p:nvPr/>
        </p:nvSpPr>
        <p:spPr>
          <a:xfrm>
            <a:off x="7550009" y="145791"/>
            <a:ext cx="145392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Microprep</a:t>
            </a:r>
            <a:r>
              <a:rPr lang="en-US" dirty="0"/>
              <a:t> kit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EFF642-FE6B-3A4F-BF46-BE65B8C36048}"/>
              </a:ext>
            </a:extLst>
          </p:cNvPr>
          <p:cNvSpPr txBox="1"/>
          <p:nvPr/>
        </p:nvSpPr>
        <p:spPr>
          <a:xfrm>
            <a:off x="63694" y="5134704"/>
            <a:ext cx="181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Level 5: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5BD1-898E-C540-97B8-2EE8B6498B0A}"/>
              </a:ext>
            </a:extLst>
          </p:cNvPr>
          <p:cNvSpPr txBox="1"/>
          <p:nvPr/>
        </p:nvSpPr>
        <p:spPr>
          <a:xfrm>
            <a:off x="4642032" y="5134704"/>
            <a:ext cx="63478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BWA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BA9AE-5A79-CF41-8C15-DEA9A47D38C3}"/>
              </a:ext>
            </a:extLst>
          </p:cNvPr>
          <p:cNvSpPr txBox="1"/>
          <p:nvPr/>
        </p:nvSpPr>
        <p:spPr>
          <a:xfrm>
            <a:off x="7797737" y="5134704"/>
            <a:ext cx="958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Bowtie2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9BC83-5CF8-9547-B26D-F3BFC7A8DBA1}"/>
              </a:ext>
            </a:extLst>
          </p:cNvPr>
          <p:cNvSpPr txBox="1"/>
          <p:nvPr/>
        </p:nvSpPr>
        <p:spPr>
          <a:xfrm>
            <a:off x="5756323" y="7629162"/>
            <a:ext cx="1430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A21C24-F9CD-E744-919A-E1281B2C43B7}"/>
              </a:ext>
            </a:extLst>
          </p:cNvPr>
          <p:cNvSpPr txBox="1"/>
          <p:nvPr/>
        </p:nvSpPr>
        <p:spPr>
          <a:xfrm>
            <a:off x="63692" y="6374778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Level 6: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AA401-A830-6648-B3F2-72FE47DE673D}"/>
              </a:ext>
            </a:extLst>
          </p:cNvPr>
          <p:cNvSpPr txBox="1"/>
          <p:nvPr/>
        </p:nvSpPr>
        <p:spPr>
          <a:xfrm>
            <a:off x="2371061" y="6236279"/>
            <a:ext cx="147463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BLAST against</a:t>
            </a:r>
            <a:br>
              <a:rPr lang="en-US" dirty="0"/>
            </a:br>
            <a:r>
              <a:rPr lang="en-US" dirty="0"/>
              <a:t>NCBI </a:t>
            </a:r>
            <a:r>
              <a:rPr lang="en-US" dirty="0" err="1"/>
              <a:t>nt</a:t>
            </a:r>
            <a:r>
              <a:rPr lang="en-US" dirty="0"/>
              <a:t>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BF9E-E4C7-E34B-901B-D7AB1BBE0648}"/>
              </a:ext>
            </a:extLst>
          </p:cNvPr>
          <p:cNvSpPr txBox="1"/>
          <p:nvPr/>
        </p:nvSpPr>
        <p:spPr>
          <a:xfrm>
            <a:off x="6512449" y="6374778"/>
            <a:ext cx="75950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CREST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01AB20-B7C3-2E40-A269-CF7D7635CE8B}"/>
              </a:ext>
            </a:extLst>
          </p:cNvPr>
          <p:cNvCxnSpPr>
            <a:cxnSpLocks/>
          </p:cNvCxnSpPr>
          <p:nvPr/>
        </p:nvCxnSpPr>
        <p:spPr>
          <a:xfrm>
            <a:off x="-51190" y="960430"/>
            <a:ext cx="108509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D44F88-A307-3F48-A05D-B329DBE5A513}"/>
              </a:ext>
            </a:extLst>
          </p:cNvPr>
          <p:cNvSpPr txBox="1"/>
          <p:nvPr/>
        </p:nvSpPr>
        <p:spPr>
          <a:xfrm>
            <a:off x="216097" y="64597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Lap part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F7BDA-BCC3-1147-AD46-4406E08722C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067790" y="515123"/>
            <a:ext cx="1891637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F45A39-9C0F-BB44-8744-7C668B38E2F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067790" y="515123"/>
            <a:ext cx="520918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06CC80-CB32-1945-9245-1FB9669479E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067790" y="1762352"/>
            <a:ext cx="189163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3541D-D7F4-6F49-BF33-08588F4591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799164" y="3009580"/>
            <a:ext cx="216026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E42430-B807-A244-9499-CB297263671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033684" y="3009580"/>
            <a:ext cx="92574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D0F8CB-7794-BF4C-9E54-E86C17150E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959427" y="3009580"/>
            <a:ext cx="382645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928AA8-8CCE-E74B-9C6B-ECDB4C3F6F2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4959427" y="3009580"/>
            <a:ext cx="155913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D47642-D81D-EE4C-82B9-D1CB71F2C09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799164" y="4256808"/>
            <a:ext cx="216026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31C72C-15E5-0645-BA10-9553EA7574C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2799164" y="4256808"/>
            <a:ext cx="547780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15E30B-E639-A44C-898A-3EC1B6D807BF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033684" y="4256808"/>
            <a:ext cx="92574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8AA7ED-3D9B-1344-87DE-0A77A570B061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4033684" y="4256808"/>
            <a:ext cx="424328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A241C0-7D9C-5D42-957E-2ADE95D044E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4959427" y="4256808"/>
            <a:ext cx="382645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DE77E5-C313-FB4C-AB5F-98910B7C0EA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5342072" y="4256808"/>
            <a:ext cx="293489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5E5071-42DC-AB41-9416-FBCB8123080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59427" y="4256808"/>
            <a:ext cx="155913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620639-6770-3B43-8EB2-CF7121A8AB8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6518563" y="4256808"/>
            <a:ext cx="175840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62C6FD-BC25-B241-B435-41F7F97300D5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3108378" y="5504036"/>
            <a:ext cx="1851049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688437-1C75-584D-95ED-BBB94D45CA9C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4959427" y="5504036"/>
            <a:ext cx="1932773" cy="870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F2766E-C9F2-6045-94B4-510A6BFEE46F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3108378" y="5504036"/>
            <a:ext cx="5168593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967052-BA5D-4143-950B-C9C41AB234F1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6892200" y="5504036"/>
            <a:ext cx="1384771" cy="870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AF93DF-3F5B-CA48-8EDF-85484435AE3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3108378" y="6882610"/>
            <a:ext cx="3363045" cy="746552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131009-DF24-1242-88F8-F7F03AF04CC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6471423" y="6744110"/>
            <a:ext cx="420777" cy="885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E647ABE-A24B-004D-96F0-0ECA94E60835}"/>
              </a:ext>
            </a:extLst>
          </p:cNvPr>
          <p:cNvGrpSpPr/>
          <p:nvPr/>
        </p:nvGrpSpPr>
        <p:grpSpPr>
          <a:xfrm>
            <a:off x="63692" y="3887476"/>
            <a:ext cx="10506068" cy="369332"/>
            <a:chOff x="63692" y="3887478"/>
            <a:chExt cx="1050606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62C5A6-B7C8-3749-BAE8-874579EF2650}"/>
                </a:ext>
              </a:extLst>
            </p:cNvPr>
            <p:cNvSpPr txBox="1"/>
            <p:nvPr/>
          </p:nvSpPr>
          <p:spPr>
            <a:xfrm>
              <a:off x="63692" y="3887478"/>
              <a:ext cx="187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Level 4: Assembly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EE71E-A20A-4E44-9786-D52080D1F56E}"/>
                </a:ext>
              </a:extLst>
            </p:cNvPr>
            <p:cNvSpPr txBox="1"/>
            <p:nvPr/>
          </p:nvSpPr>
          <p:spPr>
            <a:xfrm>
              <a:off x="2373086" y="3887478"/>
              <a:ext cx="852156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68029-7F2F-B24A-A098-4D4F8C27986C}"/>
                </a:ext>
              </a:extLst>
            </p:cNvPr>
            <p:cNvSpPr txBox="1"/>
            <p:nvPr/>
          </p:nvSpPr>
          <p:spPr>
            <a:xfrm>
              <a:off x="3359557" y="3887478"/>
              <a:ext cx="134825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MetaSPAdes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43B1A6-0E81-1F4A-AAC7-77328AA7CC3C}"/>
                </a:ext>
              </a:extLst>
            </p:cNvPr>
            <p:cNvSpPr txBox="1"/>
            <p:nvPr/>
          </p:nvSpPr>
          <p:spPr>
            <a:xfrm>
              <a:off x="4842127" y="3887478"/>
              <a:ext cx="999889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IDBA-UD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82EC7-FD19-8C41-AEBB-66296639ED47}"/>
                </a:ext>
              </a:extLst>
            </p:cNvPr>
            <p:cNvSpPr txBox="1"/>
            <p:nvPr/>
          </p:nvSpPr>
          <p:spPr>
            <a:xfrm>
              <a:off x="5976331" y="3887478"/>
              <a:ext cx="108446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MEGAHIT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E436D5-5AE2-F847-B250-CE60F3DEC20F}"/>
                </a:ext>
              </a:extLst>
            </p:cNvPr>
            <p:cNvSpPr txBox="1"/>
            <p:nvPr/>
          </p:nvSpPr>
          <p:spPr>
            <a:xfrm>
              <a:off x="7190272" y="3887478"/>
              <a:ext cx="1164742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rnaSPAdes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C74B08-70EA-1B40-B5DA-543021F5377F}"/>
                </a:ext>
              </a:extLst>
            </p:cNvPr>
            <p:cNvSpPr txBox="1"/>
            <p:nvPr/>
          </p:nvSpPr>
          <p:spPr>
            <a:xfrm>
              <a:off x="8484491" y="3887478"/>
              <a:ext cx="1184299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IDBA-trans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52F9D-B0F0-C84B-829F-03C167E8F1B2}"/>
                </a:ext>
              </a:extLst>
            </p:cNvPr>
            <p:cNvSpPr txBox="1"/>
            <p:nvPr/>
          </p:nvSpPr>
          <p:spPr>
            <a:xfrm>
              <a:off x="9798267" y="3887478"/>
              <a:ext cx="771493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Trinity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254F04-C087-5A4F-9FC4-2D37FC1967BE}"/>
              </a:ext>
            </a:extLst>
          </p:cNvPr>
          <p:cNvGrpSpPr/>
          <p:nvPr/>
        </p:nvGrpSpPr>
        <p:grpSpPr>
          <a:xfrm>
            <a:off x="33619" y="1393020"/>
            <a:ext cx="10538166" cy="369332"/>
            <a:chOff x="33619" y="1382927"/>
            <a:chExt cx="1053816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30F9CB-EDFD-BD47-BB66-61B6897EEA4B}"/>
                </a:ext>
              </a:extLst>
            </p:cNvPr>
            <p:cNvSpPr txBox="1"/>
            <p:nvPr/>
          </p:nvSpPr>
          <p:spPr>
            <a:xfrm>
              <a:off x="33619" y="1382927"/>
              <a:ext cx="183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97000"/>
                      </a:prstClr>
                    </a:outerShdw>
                  </a:effectLst>
                </a:rPr>
                <a:t>Level 2: Trimming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93C0E0-30D8-214D-AD1E-435239E14032}"/>
                </a:ext>
              </a:extLst>
            </p:cNvPr>
            <p:cNvSpPr txBox="1"/>
            <p:nvPr/>
          </p:nvSpPr>
          <p:spPr>
            <a:xfrm>
              <a:off x="2371061" y="1382927"/>
              <a:ext cx="139345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Trimming Q5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1C08C2-848A-A642-B63E-5BE6BA3A4E56}"/>
                </a:ext>
              </a:extLst>
            </p:cNvPr>
            <p:cNvSpPr txBox="1"/>
            <p:nvPr/>
          </p:nvSpPr>
          <p:spPr>
            <a:xfrm>
              <a:off x="4523130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Trimming Q10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255A4-2AC6-744A-A242-6B4BC1BD0B19}"/>
                </a:ext>
              </a:extLst>
            </p:cNvPr>
            <p:cNvSpPr txBox="1"/>
            <p:nvPr/>
          </p:nvSpPr>
          <p:spPr>
            <a:xfrm>
              <a:off x="6792219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/>
                <a:t>Trimming Q15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4EF513-7643-AE4D-9961-8E45E318B17A}"/>
                </a:ext>
              </a:extLst>
            </p:cNvPr>
            <p:cNvSpPr txBox="1"/>
            <p:nvPr/>
          </p:nvSpPr>
          <p:spPr>
            <a:xfrm>
              <a:off x="9061307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/>
                <a:t>Trimming Q20</a:t>
              </a:r>
              <a:endParaRPr lang="en-US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DB258B-7C00-E94C-B6C6-FCF2B5E4A3BD}"/>
              </a:ext>
            </a:extLst>
          </p:cNvPr>
          <p:cNvCxnSpPr>
            <a:cxnSpLocks/>
            <a:stCxn id="57" idx="2"/>
            <a:endCxn id="13" idx="0"/>
          </p:cNvCxnSpPr>
          <p:nvPr/>
        </p:nvCxnSpPr>
        <p:spPr>
          <a:xfrm flipH="1">
            <a:off x="4959427" y="1762352"/>
            <a:ext cx="318942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0D8F4C8-6113-6B4E-9C50-09F9A039F8B3}"/>
              </a:ext>
            </a:extLst>
          </p:cNvPr>
          <p:cNvCxnSpPr>
            <a:cxnSpLocks/>
            <a:stCxn id="59" idx="2"/>
            <a:endCxn id="13" idx="0"/>
          </p:cNvCxnSpPr>
          <p:nvPr/>
        </p:nvCxnSpPr>
        <p:spPr>
          <a:xfrm flipH="1">
            <a:off x="4959427" y="1762352"/>
            <a:ext cx="258803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39CD5-F96B-7E4B-ADE7-E3FF53ECDE57}"/>
              </a:ext>
            </a:extLst>
          </p:cNvPr>
          <p:cNvCxnSpPr>
            <a:cxnSpLocks/>
            <a:stCxn id="61" idx="2"/>
            <a:endCxn id="13" idx="0"/>
          </p:cNvCxnSpPr>
          <p:nvPr/>
        </p:nvCxnSpPr>
        <p:spPr>
          <a:xfrm flipH="1">
            <a:off x="4959427" y="1762352"/>
            <a:ext cx="485711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1314E5-8B7D-E242-A543-2FB274A234A2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>
            <a:off x="4959427" y="515123"/>
            <a:ext cx="318942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C65E1-E441-064B-AB0F-48063ED43A91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>
            <a:off x="4959427" y="515123"/>
            <a:ext cx="258803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9C22C4-509A-6442-B605-D00C25A77B3A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>
            <a:off x="4959427" y="515123"/>
            <a:ext cx="4857119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F68D5C6-BAE1-AF4A-AA5E-EA445CCBE271}"/>
              </a:ext>
            </a:extLst>
          </p:cNvPr>
          <p:cNvCxnSpPr>
            <a:cxnSpLocks/>
            <a:stCxn id="9" idx="2"/>
            <a:endCxn id="57" idx="0"/>
          </p:cNvCxnSpPr>
          <p:nvPr/>
        </p:nvCxnSpPr>
        <p:spPr>
          <a:xfrm flipH="1">
            <a:off x="5278369" y="515123"/>
            <a:ext cx="2998602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FD0A8D-5234-D14A-B081-7C687E7ADA64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 flipH="1">
            <a:off x="7547458" y="515123"/>
            <a:ext cx="729513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5AF3086-E68A-B946-9BB8-8EFFAE4C4989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8276971" y="515123"/>
            <a:ext cx="153957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294CAB9-50E2-C744-8ACD-86A5A3ED599E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>
            <a:off x="4959427" y="3009580"/>
            <a:ext cx="281321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E9E62E-4638-7940-A165-C0DC59938DF3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>
            <a:off x="4959427" y="3009580"/>
            <a:ext cx="411721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A2DC7B-720A-584A-9AEA-DADEA96153FE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4959427" y="3009580"/>
            <a:ext cx="522458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A39B4C-13C8-C44C-9A40-A460EB01F0BA}"/>
              </a:ext>
            </a:extLst>
          </p:cNvPr>
          <p:cNvCxnSpPr>
            <a:cxnSpLocks/>
            <a:stCxn id="53" idx="2"/>
            <a:endCxn id="20" idx="0"/>
          </p:cNvCxnSpPr>
          <p:nvPr/>
        </p:nvCxnSpPr>
        <p:spPr>
          <a:xfrm>
            <a:off x="7772643" y="4256808"/>
            <a:ext cx="50432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28CC6E-944C-C04A-A90D-D78BEBAB1C75}"/>
              </a:ext>
            </a:extLst>
          </p:cNvPr>
          <p:cNvCxnSpPr>
            <a:cxnSpLocks/>
            <a:stCxn id="54" idx="2"/>
            <a:endCxn id="20" idx="0"/>
          </p:cNvCxnSpPr>
          <p:nvPr/>
        </p:nvCxnSpPr>
        <p:spPr>
          <a:xfrm flipH="1">
            <a:off x="8276971" y="4256808"/>
            <a:ext cx="799670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707F8FE-8B03-AA43-B6F7-E6A1835352B6}"/>
              </a:ext>
            </a:extLst>
          </p:cNvPr>
          <p:cNvCxnSpPr>
            <a:cxnSpLocks/>
            <a:stCxn id="53" idx="2"/>
            <a:endCxn id="19" idx="0"/>
          </p:cNvCxnSpPr>
          <p:nvPr/>
        </p:nvCxnSpPr>
        <p:spPr>
          <a:xfrm flipH="1">
            <a:off x="4959427" y="4256808"/>
            <a:ext cx="281321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72C280E-D37D-8C4F-B9EC-56AC87B158DC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 flipH="1">
            <a:off x="4959427" y="4256808"/>
            <a:ext cx="411721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B895F2-41D2-1644-8192-02056903C313}"/>
              </a:ext>
            </a:extLst>
          </p:cNvPr>
          <p:cNvCxnSpPr>
            <a:cxnSpLocks/>
            <a:stCxn id="55" idx="2"/>
            <a:endCxn id="19" idx="0"/>
          </p:cNvCxnSpPr>
          <p:nvPr/>
        </p:nvCxnSpPr>
        <p:spPr>
          <a:xfrm flipH="1">
            <a:off x="4959427" y="4256808"/>
            <a:ext cx="522458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B7753B-E78F-B14D-B3E8-24652FB0DDBC}"/>
              </a:ext>
            </a:extLst>
          </p:cNvPr>
          <p:cNvCxnSpPr>
            <a:cxnSpLocks/>
            <a:stCxn id="55" idx="2"/>
            <a:endCxn id="20" idx="0"/>
          </p:cNvCxnSpPr>
          <p:nvPr/>
        </p:nvCxnSpPr>
        <p:spPr>
          <a:xfrm flipH="1">
            <a:off x="8276971" y="4256808"/>
            <a:ext cx="190704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A6AF58B-6351-2245-BC01-33D4BCD6CAAB}"/>
              </a:ext>
            </a:extLst>
          </p:cNvPr>
          <p:cNvSpPr txBox="1"/>
          <p:nvPr/>
        </p:nvSpPr>
        <p:spPr>
          <a:xfrm>
            <a:off x="4441755" y="6236279"/>
            <a:ext cx="147463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BLAST against</a:t>
            </a:r>
            <a:br>
              <a:rPr lang="en-US" dirty="0"/>
            </a:br>
            <a:r>
              <a:rPr lang="en-US" dirty="0"/>
              <a:t>SILVA DB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3D23B6-0756-794B-AFCF-E02EF2722AFF}"/>
              </a:ext>
            </a:extLst>
          </p:cNvPr>
          <p:cNvSpPr txBox="1"/>
          <p:nvPr/>
        </p:nvSpPr>
        <p:spPr>
          <a:xfrm>
            <a:off x="7868011" y="6236279"/>
            <a:ext cx="93833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Kraken2</a:t>
            </a:r>
            <a:br>
              <a:rPr lang="en-US" dirty="0"/>
            </a:br>
            <a:r>
              <a:rPr lang="en-US" dirty="0"/>
              <a:t>(soon)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8D8A29-A6E3-1542-B0D8-50C33C8D7B65}"/>
              </a:ext>
            </a:extLst>
          </p:cNvPr>
          <p:cNvSpPr txBox="1"/>
          <p:nvPr/>
        </p:nvSpPr>
        <p:spPr>
          <a:xfrm>
            <a:off x="9402407" y="6236279"/>
            <a:ext cx="116807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Centrifuge</a:t>
            </a:r>
            <a:br>
              <a:rPr lang="en-US" dirty="0"/>
            </a:br>
            <a:r>
              <a:rPr lang="en-US" dirty="0"/>
              <a:t>(soon)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28A06A-085F-E649-9AF9-91612A37649D}"/>
              </a:ext>
            </a:extLst>
          </p:cNvPr>
          <p:cNvSpPr txBox="1"/>
          <p:nvPr/>
        </p:nvSpPr>
        <p:spPr>
          <a:xfrm>
            <a:off x="7464088" y="2640247"/>
            <a:ext cx="162576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Barnapp</a:t>
            </a:r>
            <a:r>
              <a:rPr lang="en-US" dirty="0">
                <a:solidFill>
                  <a:sysClr val="windowText" lastClr="000000"/>
                </a:solidFill>
              </a:rPr>
              <a:t> (soon)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434265-5F1E-8245-B8C6-201B970ADB57}"/>
              </a:ext>
            </a:extLst>
          </p:cNvPr>
          <p:cNvSpPr txBox="1"/>
          <p:nvPr/>
        </p:nvSpPr>
        <p:spPr>
          <a:xfrm>
            <a:off x="69526" y="2640247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Level 3: rRNA sorting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7A519D-1B1F-CD45-A61E-E43088C4CAE4}"/>
              </a:ext>
            </a:extLst>
          </p:cNvPr>
          <p:cNvCxnSpPr>
            <a:cxnSpLocks/>
            <a:stCxn id="20" idx="2"/>
            <a:endCxn id="79" idx="0"/>
          </p:cNvCxnSpPr>
          <p:nvPr/>
        </p:nvCxnSpPr>
        <p:spPr>
          <a:xfrm flipH="1">
            <a:off x="5179072" y="5504036"/>
            <a:ext cx="3097899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E49B2F-8462-F84D-94C8-5AEE7213A457}"/>
              </a:ext>
            </a:extLst>
          </p:cNvPr>
          <p:cNvCxnSpPr>
            <a:cxnSpLocks/>
            <a:stCxn id="19" idx="2"/>
            <a:endCxn id="79" idx="0"/>
          </p:cNvCxnSpPr>
          <p:nvPr/>
        </p:nvCxnSpPr>
        <p:spPr>
          <a:xfrm>
            <a:off x="4959427" y="5504036"/>
            <a:ext cx="219645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ABDDC9-D030-CA46-8188-E028B6C26E98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5179072" y="6882610"/>
            <a:ext cx="1292351" cy="746552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79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Hempel</dc:creator>
  <cp:lastModifiedBy>Christopher Hempel</cp:lastModifiedBy>
  <cp:revision>10</cp:revision>
  <dcterms:created xsi:type="dcterms:W3CDTF">2020-03-24T03:39:33Z</dcterms:created>
  <dcterms:modified xsi:type="dcterms:W3CDTF">2020-05-11T21:37:44Z</dcterms:modified>
</cp:coreProperties>
</file>