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10799763" cy="8177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/>
    <p:restoredTop sz="94673"/>
  </p:normalViewPr>
  <p:slideViewPr>
    <p:cSldViewPr snapToGrid="0" snapToObjects="1">
      <p:cViewPr varScale="1">
        <p:scale>
          <a:sx n="115" d="100"/>
          <a:sy n="115" d="100"/>
        </p:scale>
        <p:origin x="12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338262"/>
            <a:ext cx="9179799" cy="284688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4294930"/>
            <a:ext cx="8099822" cy="1974266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AB6A-4206-0144-83A0-B8A02F94C3A2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5675-DEBE-5C41-A678-B0551618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9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AB6A-4206-0144-83A0-B8A02F94C3A2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5675-DEBE-5C41-A678-B0551618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31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435361"/>
            <a:ext cx="2328699" cy="69298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435361"/>
            <a:ext cx="6851100" cy="69298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AB6A-4206-0144-83A0-B8A02F94C3A2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5675-DEBE-5C41-A678-B0551618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AB6A-4206-0144-83A0-B8A02F94C3A2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5675-DEBE-5C41-A678-B0551618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42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038627"/>
            <a:ext cx="9314796" cy="3401493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5472299"/>
            <a:ext cx="9314796" cy="1788765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AB6A-4206-0144-83A0-B8A02F94C3A2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5675-DEBE-5C41-A678-B0551618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176804"/>
            <a:ext cx="4589899" cy="51883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176804"/>
            <a:ext cx="4589899" cy="51883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AB6A-4206-0144-83A0-B8A02F94C3A2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5675-DEBE-5C41-A678-B0551618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2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35363"/>
            <a:ext cx="9314796" cy="1580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004553"/>
            <a:ext cx="4568805" cy="98240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986954"/>
            <a:ext cx="4568805" cy="439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004553"/>
            <a:ext cx="4591306" cy="98240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986954"/>
            <a:ext cx="4591306" cy="439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AB6A-4206-0144-83A0-B8A02F94C3A2}" type="datetimeFigureOut">
              <a:rPr lang="en-US" smtClean="0"/>
              <a:t>5/26/20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5675-DEBE-5C41-A678-B0551618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6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AB6A-4206-0144-83A0-B8A02F94C3A2}" type="datetimeFigureOut">
              <a:rPr lang="en-US" smtClean="0"/>
              <a:t>5/26/20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5675-DEBE-5C41-A678-B0551618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0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AB6A-4206-0144-83A0-B8A02F94C3A2}" type="datetimeFigureOut">
              <a:rPr lang="en-US" smtClean="0"/>
              <a:t>5/26/20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5675-DEBE-5C41-A678-B0551618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9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45148"/>
            <a:ext cx="3483205" cy="1908016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177369"/>
            <a:ext cx="5467380" cy="5811121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453164"/>
            <a:ext cx="3483205" cy="4544790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AB6A-4206-0144-83A0-B8A02F94C3A2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5675-DEBE-5C41-A678-B0551618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7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45148"/>
            <a:ext cx="3483205" cy="1908016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177369"/>
            <a:ext cx="5467380" cy="5811121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453164"/>
            <a:ext cx="3483205" cy="4544790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AB6A-4206-0144-83A0-B8A02F94C3A2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35675-DEBE-5C41-A678-B0551618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9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435363"/>
            <a:ext cx="9314796" cy="1580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176804"/>
            <a:ext cx="9314796" cy="5188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7579067"/>
            <a:ext cx="2429947" cy="4353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AAB6A-4206-0144-83A0-B8A02F94C3A2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7579067"/>
            <a:ext cx="3644920" cy="4353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7579067"/>
            <a:ext cx="2429947" cy="4353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35675-DEBE-5C41-A678-B0551618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8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FBDBF33-7026-8248-B432-08C8C2E9C8D1}"/>
              </a:ext>
            </a:extLst>
          </p:cNvPr>
          <p:cNvSpPr txBox="1"/>
          <p:nvPr/>
        </p:nvSpPr>
        <p:spPr>
          <a:xfrm>
            <a:off x="216095" y="938288"/>
            <a:ext cx="1795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Bioinformatic pipeline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B45A5A-0154-2447-B481-6A9EB23C2B7C}"/>
              </a:ext>
            </a:extLst>
          </p:cNvPr>
          <p:cNvSpPr txBox="1"/>
          <p:nvPr/>
        </p:nvSpPr>
        <p:spPr>
          <a:xfrm>
            <a:off x="3188592" y="2640248"/>
            <a:ext cx="1289135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SortMeRNA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ED1814-1371-664F-B1A6-637BBB4FF833}"/>
              </a:ext>
            </a:extLst>
          </p:cNvPr>
          <p:cNvSpPr txBox="1"/>
          <p:nvPr/>
        </p:nvSpPr>
        <p:spPr>
          <a:xfrm>
            <a:off x="52541" y="145791"/>
            <a:ext cx="222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Level 1: Extraction kit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199203-F9A2-4B49-8F2D-497360DFAF72}"/>
              </a:ext>
            </a:extLst>
          </p:cNvPr>
          <p:cNvSpPr txBox="1"/>
          <p:nvPr/>
        </p:nvSpPr>
        <p:spPr>
          <a:xfrm>
            <a:off x="4293122" y="145791"/>
            <a:ext cx="1332609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Miniprep kit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D5BFC3-8855-8A47-AED6-4DFC8F287C96}"/>
              </a:ext>
            </a:extLst>
          </p:cNvPr>
          <p:cNvSpPr txBox="1"/>
          <p:nvPr/>
        </p:nvSpPr>
        <p:spPr>
          <a:xfrm>
            <a:off x="7550009" y="145791"/>
            <a:ext cx="145392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Microprep</a:t>
            </a:r>
            <a:r>
              <a:rPr lang="en-US" dirty="0"/>
              <a:t> kit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EFF642-FE6B-3A4F-BF46-BE65B8C36048}"/>
              </a:ext>
            </a:extLst>
          </p:cNvPr>
          <p:cNvSpPr txBox="1"/>
          <p:nvPr/>
        </p:nvSpPr>
        <p:spPr>
          <a:xfrm>
            <a:off x="63694" y="5134704"/>
            <a:ext cx="181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Level 5: Mapping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E35BD1-898E-C540-97B8-2EE8B6498B0A}"/>
              </a:ext>
            </a:extLst>
          </p:cNvPr>
          <p:cNvSpPr txBox="1"/>
          <p:nvPr/>
        </p:nvSpPr>
        <p:spPr>
          <a:xfrm>
            <a:off x="4642032" y="5134704"/>
            <a:ext cx="634789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BWA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ABA9AE-5A79-CF41-8C15-DEA9A47D38C3}"/>
              </a:ext>
            </a:extLst>
          </p:cNvPr>
          <p:cNvSpPr txBox="1"/>
          <p:nvPr/>
        </p:nvSpPr>
        <p:spPr>
          <a:xfrm>
            <a:off x="7797737" y="5134704"/>
            <a:ext cx="95846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Bowtie2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09BC83-5CF8-9547-B26D-F3BFC7A8DBA1}"/>
              </a:ext>
            </a:extLst>
          </p:cNvPr>
          <p:cNvSpPr txBox="1"/>
          <p:nvPr/>
        </p:nvSpPr>
        <p:spPr>
          <a:xfrm>
            <a:off x="5756323" y="7629162"/>
            <a:ext cx="14302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Communities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A21C24-F9CD-E744-919A-E1281B2C43B7}"/>
              </a:ext>
            </a:extLst>
          </p:cNvPr>
          <p:cNvSpPr txBox="1"/>
          <p:nvPr/>
        </p:nvSpPr>
        <p:spPr>
          <a:xfrm>
            <a:off x="63692" y="6374778"/>
            <a:ext cx="2212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Level 6: Classification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3AA401-A830-6648-B3F2-72FE47DE673D}"/>
              </a:ext>
            </a:extLst>
          </p:cNvPr>
          <p:cNvSpPr txBox="1"/>
          <p:nvPr/>
        </p:nvSpPr>
        <p:spPr>
          <a:xfrm>
            <a:off x="2371061" y="6236279"/>
            <a:ext cx="1474634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BLAST against</a:t>
            </a:r>
            <a:br>
              <a:rPr lang="en-US" dirty="0"/>
            </a:br>
            <a:r>
              <a:rPr lang="en-US" dirty="0"/>
              <a:t>NCBI </a:t>
            </a:r>
            <a:r>
              <a:rPr lang="en-US" dirty="0" err="1"/>
              <a:t>nt</a:t>
            </a:r>
            <a:r>
              <a:rPr lang="en-US" dirty="0"/>
              <a:t> DB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A2BF9E-E4C7-E34B-901B-D7AB1BBE0648}"/>
              </a:ext>
            </a:extLst>
          </p:cNvPr>
          <p:cNvSpPr txBox="1"/>
          <p:nvPr/>
        </p:nvSpPr>
        <p:spPr>
          <a:xfrm>
            <a:off x="6512449" y="6374778"/>
            <a:ext cx="759502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CREST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201AB20-B7C3-2E40-A269-CF7D7635CE8B}"/>
              </a:ext>
            </a:extLst>
          </p:cNvPr>
          <p:cNvCxnSpPr>
            <a:cxnSpLocks/>
          </p:cNvCxnSpPr>
          <p:nvPr/>
        </p:nvCxnSpPr>
        <p:spPr>
          <a:xfrm>
            <a:off x="-51190" y="960430"/>
            <a:ext cx="1085095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BD44F88-A307-3F48-A05D-B329DBE5A513}"/>
              </a:ext>
            </a:extLst>
          </p:cNvPr>
          <p:cNvSpPr txBox="1"/>
          <p:nvPr/>
        </p:nvSpPr>
        <p:spPr>
          <a:xfrm>
            <a:off x="216097" y="645979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Lap part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25F7BDA-BCC3-1147-AD46-4406E08722C3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3067790" y="515123"/>
            <a:ext cx="1891637" cy="877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0F45A39-9C0F-BB44-8744-7C668B38E2F1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3067790" y="515123"/>
            <a:ext cx="5209181" cy="877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506CC80-CB32-1945-9245-1FB9669479EE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3067790" y="1762352"/>
            <a:ext cx="765370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243541D-D7F4-6F49-BF33-08588F4591F3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2799164" y="3009580"/>
            <a:ext cx="1033996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7E42430-B807-A244-9499-CB2972636716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3833160" y="3009580"/>
            <a:ext cx="200524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8D0F8CB-7794-BF4C-9E54-E86C17150E4F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3833160" y="3009580"/>
            <a:ext cx="1508912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3928AA8-8CCE-E74B-9C6B-ECDB4C3F6F21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>
            <a:off x="3833160" y="3009580"/>
            <a:ext cx="2685403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8D47642-D81D-EE4C-82B9-D1CB71F2C090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2799164" y="4256808"/>
            <a:ext cx="2160263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931C72C-15E5-0645-BA10-9553EA7574C1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2799164" y="4256808"/>
            <a:ext cx="5477807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C15E30B-E639-A44C-898A-3EC1B6D807BF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>
            <a:off x="4033684" y="4256808"/>
            <a:ext cx="925743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48AA7ED-3D9B-1344-87DE-0A77A570B061}"/>
              </a:ext>
            </a:extLst>
          </p:cNvPr>
          <p:cNvCxnSpPr>
            <a:stCxn id="15" idx="2"/>
            <a:endCxn id="20" idx="0"/>
          </p:cNvCxnSpPr>
          <p:nvPr/>
        </p:nvCxnSpPr>
        <p:spPr>
          <a:xfrm>
            <a:off x="4033684" y="4256808"/>
            <a:ext cx="4243287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CA241C0-7D9C-5D42-957E-2ADE95D044E4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 flipH="1">
            <a:off x="4959427" y="4256808"/>
            <a:ext cx="382645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1DE77E5-C313-FB4C-AB5F-98910B7C0EA7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>
            <a:off x="5342072" y="4256808"/>
            <a:ext cx="2934899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65E5071-42DC-AB41-9416-FBCB81230804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 flipH="1">
            <a:off x="4959427" y="4256808"/>
            <a:ext cx="1559136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9620639-6770-3B43-8EB2-CF7121A8AB82}"/>
              </a:ext>
            </a:extLst>
          </p:cNvPr>
          <p:cNvCxnSpPr>
            <a:stCxn id="17" idx="2"/>
            <a:endCxn id="20" idx="0"/>
          </p:cNvCxnSpPr>
          <p:nvPr/>
        </p:nvCxnSpPr>
        <p:spPr>
          <a:xfrm>
            <a:off x="6518563" y="4256808"/>
            <a:ext cx="1758408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762C6FD-BC25-B241-B435-41F7F97300D5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 flipH="1">
            <a:off x="3108378" y="5504036"/>
            <a:ext cx="1851049" cy="73224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5688437-1C75-584D-95ED-BBB94D45CA9C}"/>
              </a:ext>
            </a:extLst>
          </p:cNvPr>
          <p:cNvCxnSpPr>
            <a:cxnSpLocks/>
            <a:stCxn id="19" idx="2"/>
            <a:endCxn id="25" idx="0"/>
          </p:cNvCxnSpPr>
          <p:nvPr/>
        </p:nvCxnSpPr>
        <p:spPr>
          <a:xfrm>
            <a:off x="4959427" y="5504036"/>
            <a:ext cx="1932773" cy="87074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9F2766E-C9F2-6045-94B4-510A6BFEE46F}"/>
              </a:ext>
            </a:extLst>
          </p:cNvPr>
          <p:cNvCxnSpPr>
            <a:stCxn id="20" idx="2"/>
            <a:endCxn id="24" idx="0"/>
          </p:cNvCxnSpPr>
          <p:nvPr/>
        </p:nvCxnSpPr>
        <p:spPr>
          <a:xfrm flipH="1">
            <a:off x="3108378" y="5504036"/>
            <a:ext cx="5168593" cy="73224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E967052-BA5D-4143-950B-C9C41AB234F1}"/>
              </a:ext>
            </a:extLst>
          </p:cNvPr>
          <p:cNvCxnSpPr>
            <a:stCxn id="20" idx="2"/>
            <a:endCxn id="25" idx="0"/>
          </p:cNvCxnSpPr>
          <p:nvPr/>
        </p:nvCxnSpPr>
        <p:spPr>
          <a:xfrm flipH="1">
            <a:off x="6892200" y="5504036"/>
            <a:ext cx="1384771" cy="87074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7AF93DF-3F5B-CA48-8EDF-85484435AE37}"/>
              </a:ext>
            </a:extLst>
          </p:cNvPr>
          <p:cNvCxnSpPr>
            <a:stCxn id="24" idx="2"/>
            <a:endCxn id="23" idx="0"/>
          </p:cNvCxnSpPr>
          <p:nvPr/>
        </p:nvCxnSpPr>
        <p:spPr>
          <a:xfrm>
            <a:off x="3108378" y="6882610"/>
            <a:ext cx="3363045" cy="746552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3131009-DF24-1242-88F8-F7F03AF04CC5}"/>
              </a:ext>
            </a:extLst>
          </p:cNvPr>
          <p:cNvCxnSpPr>
            <a:stCxn id="25" idx="2"/>
            <a:endCxn id="23" idx="0"/>
          </p:cNvCxnSpPr>
          <p:nvPr/>
        </p:nvCxnSpPr>
        <p:spPr>
          <a:xfrm flipH="1">
            <a:off x="6471423" y="6744110"/>
            <a:ext cx="420777" cy="88505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E647ABE-A24B-004D-96F0-0ECA94E60835}"/>
              </a:ext>
            </a:extLst>
          </p:cNvPr>
          <p:cNvGrpSpPr/>
          <p:nvPr/>
        </p:nvGrpSpPr>
        <p:grpSpPr>
          <a:xfrm>
            <a:off x="63692" y="3887476"/>
            <a:ext cx="10506068" cy="369332"/>
            <a:chOff x="63692" y="3887478"/>
            <a:chExt cx="1050606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62C5A6-B7C8-3749-BAE8-874579EF2650}"/>
                </a:ext>
              </a:extLst>
            </p:cNvPr>
            <p:cNvSpPr txBox="1"/>
            <p:nvPr/>
          </p:nvSpPr>
          <p:spPr>
            <a:xfrm>
              <a:off x="63692" y="3887478"/>
              <a:ext cx="1875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Level 4: Assembly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0EE71E-A20A-4E44-9786-D52080D1F56E}"/>
                </a:ext>
              </a:extLst>
            </p:cNvPr>
            <p:cNvSpPr txBox="1"/>
            <p:nvPr/>
          </p:nvSpPr>
          <p:spPr>
            <a:xfrm>
              <a:off x="2373086" y="3887478"/>
              <a:ext cx="852156" cy="36933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SPAdes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768029-7F2F-B24A-A098-4D4F8C27986C}"/>
                </a:ext>
              </a:extLst>
            </p:cNvPr>
            <p:cNvSpPr txBox="1"/>
            <p:nvPr/>
          </p:nvSpPr>
          <p:spPr>
            <a:xfrm>
              <a:off x="3359557" y="3887478"/>
              <a:ext cx="1348254" cy="36933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MetaSPAdes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443B1A6-0E81-1F4A-AAC7-77328AA7CC3C}"/>
                </a:ext>
              </a:extLst>
            </p:cNvPr>
            <p:cNvSpPr txBox="1"/>
            <p:nvPr/>
          </p:nvSpPr>
          <p:spPr>
            <a:xfrm>
              <a:off x="4842127" y="3887478"/>
              <a:ext cx="999889" cy="36933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IDBA-UD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82EC7-FD19-8C41-AEBB-66296639ED47}"/>
                </a:ext>
              </a:extLst>
            </p:cNvPr>
            <p:cNvSpPr txBox="1"/>
            <p:nvPr/>
          </p:nvSpPr>
          <p:spPr>
            <a:xfrm>
              <a:off x="5976331" y="3887478"/>
              <a:ext cx="1084464" cy="36933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MEGAHIT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2E436D5-5AE2-F847-B250-CE60F3DEC20F}"/>
                </a:ext>
              </a:extLst>
            </p:cNvPr>
            <p:cNvSpPr txBox="1"/>
            <p:nvPr/>
          </p:nvSpPr>
          <p:spPr>
            <a:xfrm>
              <a:off x="7190272" y="3887478"/>
              <a:ext cx="1164742" cy="36933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rnaSPAdes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3C74B08-70EA-1B40-B5DA-543021F5377F}"/>
                </a:ext>
              </a:extLst>
            </p:cNvPr>
            <p:cNvSpPr txBox="1"/>
            <p:nvPr/>
          </p:nvSpPr>
          <p:spPr>
            <a:xfrm>
              <a:off x="8484491" y="3887478"/>
              <a:ext cx="1184299" cy="36933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IDBA-trans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A352F9D-B0F0-C84B-829F-03C167E8F1B2}"/>
                </a:ext>
              </a:extLst>
            </p:cNvPr>
            <p:cNvSpPr txBox="1"/>
            <p:nvPr/>
          </p:nvSpPr>
          <p:spPr>
            <a:xfrm>
              <a:off x="9798267" y="3887478"/>
              <a:ext cx="771493" cy="36933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Trinity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8254F04-C087-5A4F-9FC4-2D37FC1967BE}"/>
              </a:ext>
            </a:extLst>
          </p:cNvPr>
          <p:cNvGrpSpPr/>
          <p:nvPr/>
        </p:nvGrpSpPr>
        <p:grpSpPr>
          <a:xfrm>
            <a:off x="33619" y="1393020"/>
            <a:ext cx="10538166" cy="369332"/>
            <a:chOff x="33619" y="1382927"/>
            <a:chExt cx="10538166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30F9CB-EDFD-BD47-BB66-61B6897EEA4B}"/>
                </a:ext>
              </a:extLst>
            </p:cNvPr>
            <p:cNvSpPr txBox="1"/>
            <p:nvPr/>
          </p:nvSpPr>
          <p:spPr>
            <a:xfrm>
              <a:off x="33619" y="1382927"/>
              <a:ext cx="1835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n w="0"/>
                  <a:solidFill>
                    <a:srgbClr val="FFFF00"/>
                  </a:solidFill>
                  <a:effectLst>
                    <a:outerShdw blurRad="50800" dist="38100" dir="2700000" algn="tl" rotWithShape="0">
                      <a:prstClr val="black">
                        <a:alpha val="97000"/>
                      </a:prstClr>
                    </a:outerShdw>
                  </a:effectLst>
                </a:rPr>
                <a:t>Level 2: Trimming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93C0E0-30D8-214D-AD1E-435239E14032}"/>
                </a:ext>
              </a:extLst>
            </p:cNvPr>
            <p:cNvSpPr txBox="1"/>
            <p:nvPr/>
          </p:nvSpPr>
          <p:spPr>
            <a:xfrm>
              <a:off x="2371061" y="1382927"/>
              <a:ext cx="1393458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/>
                <a:t>Trimming Q5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D1C08C2-848A-A642-B63E-5BE6BA3A4E56}"/>
                </a:ext>
              </a:extLst>
            </p:cNvPr>
            <p:cNvSpPr txBox="1"/>
            <p:nvPr/>
          </p:nvSpPr>
          <p:spPr>
            <a:xfrm>
              <a:off x="4523130" y="1382927"/>
              <a:ext cx="1510478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dirty="0"/>
                <a:t>Trimming Q10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EC255A4-2AC6-744A-A242-6B4BC1BD0B19}"/>
                </a:ext>
              </a:extLst>
            </p:cNvPr>
            <p:cNvSpPr txBox="1"/>
            <p:nvPr/>
          </p:nvSpPr>
          <p:spPr>
            <a:xfrm>
              <a:off x="6792219" y="1382927"/>
              <a:ext cx="1510478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/>
                <a:t>Trimming Q15</a:t>
              </a:r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94EF513-7643-AE4D-9961-8E45E318B17A}"/>
                </a:ext>
              </a:extLst>
            </p:cNvPr>
            <p:cNvSpPr txBox="1"/>
            <p:nvPr/>
          </p:nvSpPr>
          <p:spPr>
            <a:xfrm>
              <a:off x="9061307" y="1382927"/>
              <a:ext cx="1510478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/>
                <a:t>Trimming Q20</a:t>
              </a:r>
              <a:endParaRPr lang="en-US" dirty="0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7DB258B-7C00-E94C-B6C6-FCF2B5E4A3BD}"/>
              </a:ext>
            </a:extLst>
          </p:cNvPr>
          <p:cNvCxnSpPr>
            <a:cxnSpLocks/>
            <a:stCxn id="57" idx="2"/>
            <a:endCxn id="13" idx="0"/>
          </p:cNvCxnSpPr>
          <p:nvPr/>
        </p:nvCxnSpPr>
        <p:spPr>
          <a:xfrm flipH="1">
            <a:off x="3833160" y="1762352"/>
            <a:ext cx="1445209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0D8F4C8-6113-6B4E-9C50-09F9A039F8B3}"/>
              </a:ext>
            </a:extLst>
          </p:cNvPr>
          <p:cNvCxnSpPr>
            <a:cxnSpLocks/>
            <a:stCxn id="59" idx="2"/>
            <a:endCxn id="13" idx="0"/>
          </p:cNvCxnSpPr>
          <p:nvPr/>
        </p:nvCxnSpPr>
        <p:spPr>
          <a:xfrm flipH="1">
            <a:off x="3833160" y="1762352"/>
            <a:ext cx="3714298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B439CD5-F96B-7E4B-ADE7-E3FF53ECDE57}"/>
              </a:ext>
            </a:extLst>
          </p:cNvPr>
          <p:cNvCxnSpPr>
            <a:cxnSpLocks/>
            <a:stCxn id="61" idx="2"/>
            <a:endCxn id="13" idx="0"/>
          </p:cNvCxnSpPr>
          <p:nvPr/>
        </p:nvCxnSpPr>
        <p:spPr>
          <a:xfrm flipH="1">
            <a:off x="3833160" y="1762352"/>
            <a:ext cx="5983386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E1314E5-8B7D-E242-A543-2FB274A234A2}"/>
              </a:ext>
            </a:extLst>
          </p:cNvPr>
          <p:cNvCxnSpPr>
            <a:cxnSpLocks/>
            <a:stCxn id="8" idx="2"/>
            <a:endCxn id="57" idx="0"/>
          </p:cNvCxnSpPr>
          <p:nvPr/>
        </p:nvCxnSpPr>
        <p:spPr>
          <a:xfrm>
            <a:off x="4959427" y="515123"/>
            <a:ext cx="318942" cy="877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12C65E1-E441-064B-AB0F-48063ED43A91}"/>
              </a:ext>
            </a:extLst>
          </p:cNvPr>
          <p:cNvCxnSpPr>
            <a:cxnSpLocks/>
            <a:stCxn id="8" idx="2"/>
            <a:endCxn id="59" idx="0"/>
          </p:cNvCxnSpPr>
          <p:nvPr/>
        </p:nvCxnSpPr>
        <p:spPr>
          <a:xfrm>
            <a:off x="4959427" y="515123"/>
            <a:ext cx="2588031" cy="877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99C22C4-509A-6442-B605-D00C25A77B3A}"/>
              </a:ext>
            </a:extLst>
          </p:cNvPr>
          <p:cNvCxnSpPr>
            <a:cxnSpLocks/>
            <a:stCxn id="8" idx="2"/>
            <a:endCxn id="61" idx="0"/>
          </p:cNvCxnSpPr>
          <p:nvPr/>
        </p:nvCxnSpPr>
        <p:spPr>
          <a:xfrm>
            <a:off x="4959427" y="515123"/>
            <a:ext cx="4857119" cy="877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F68D5C6-BAE1-AF4A-AA5E-EA445CCBE271}"/>
              </a:ext>
            </a:extLst>
          </p:cNvPr>
          <p:cNvCxnSpPr>
            <a:cxnSpLocks/>
            <a:stCxn id="9" idx="2"/>
            <a:endCxn id="57" idx="0"/>
          </p:cNvCxnSpPr>
          <p:nvPr/>
        </p:nvCxnSpPr>
        <p:spPr>
          <a:xfrm flipH="1">
            <a:off x="5278369" y="515123"/>
            <a:ext cx="2998602" cy="877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AFD0A8D-5234-D14A-B081-7C687E7ADA64}"/>
              </a:ext>
            </a:extLst>
          </p:cNvPr>
          <p:cNvCxnSpPr>
            <a:cxnSpLocks/>
            <a:stCxn id="9" idx="2"/>
            <a:endCxn id="59" idx="0"/>
          </p:cNvCxnSpPr>
          <p:nvPr/>
        </p:nvCxnSpPr>
        <p:spPr>
          <a:xfrm flipH="1">
            <a:off x="7547458" y="515123"/>
            <a:ext cx="729513" cy="877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5AF3086-E68A-B946-9BB8-8EFFAE4C4989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>
            <a:off x="8276971" y="515123"/>
            <a:ext cx="1539575" cy="877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294CAB9-50E2-C744-8ACD-86A5A3ED599E}"/>
              </a:ext>
            </a:extLst>
          </p:cNvPr>
          <p:cNvCxnSpPr>
            <a:cxnSpLocks/>
            <a:stCxn id="13" idx="2"/>
            <a:endCxn id="53" idx="0"/>
          </p:cNvCxnSpPr>
          <p:nvPr/>
        </p:nvCxnSpPr>
        <p:spPr>
          <a:xfrm>
            <a:off x="3833160" y="3009580"/>
            <a:ext cx="3939483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3E9E62E-4638-7940-A165-C0DC59938DF3}"/>
              </a:ext>
            </a:extLst>
          </p:cNvPr>
          <p:cNvCxnSpPr>
            <a:cxnSpLocks/>
            <a:stCxn id="13" idx="2"/>
            <a:endCxn id="54" idx="0"/>
          </p:cNvCxnSpPr>
          <p:nvPr/>
        </p:nvCxnSpPr>
        <p:spPr>
          <a:xfrm>
            <a:off x="3833160" y="3009580"/>
            <a:ext cx="5243481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4A2DC7B-720A-584A-9AEA-DADEA96153FE}"/>
              </a:ext>
            </a:extLst>
          </p:cNvPr>
          <p:cNvCxnSpPr>
            <a:cxnSpLocks/>
            <a:stCxn id="13" idx="2"/>
            <a:endCxn id="55" idx="0"/>
          </p:cNvCxnSpPr>
          <p:nvPr/>
        </p:nvCxnSpPr>
        <p:spPr>
          <a:xfrm>
            <a:off x="3833160" y="3009580"/>
            <a:ext cx="6350854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1A39B4C-13C8-C44C-9A40-A460EB01F0BA}"/>
              </a:ext>
            </a:extLst>
          </p:cNvPr>
          <p:cNvCxnSpPr>
            <a:cxnSpLocks/>
            <a:stCxn id="53" idx="2"/>
            <a:endCxn id="20" idx="0"/>
          </p:cNvCxnSpPr>
          <p:nvPr/>
        </p:nvCxnSpPr>
        <p:spPr>
          <a:xfrm>
            <a:off x="7772643" y="4256808"/>
            <a:ext cx="504328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728CC6E-944C-C04A-A90D-D78BEBAB1C75}"/>
              </a:ext>
            </a:extLst>
          </p:cNvPr>
          <p:cNvCxnSpPr>
            <a:cxnSpLocks/>
            <a:stCxn id="54" idx="2"/>
            <a:endCxn id="20" idx="0"/>
          </p:cNvCxnSpPr>
          <p:nvPr/>
        </p:nvCxnSpPr>
        <p:spPr>
          <a:xfrm flipH="1">
            <a:off x="8276971" y="4256808"/>
            <a:ext cx="799670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707F8FE-8B03-AA43-B6F7-E6A1835352B6}"/>
              </a:ext>
            </a:extLst>
          </p:cNvPr>
          <p:cNvCxnSpPr>
            <a:cxnSpLocks/>
            <a:stCxn id="53" idx="2"/>
            <a:endCxn id="19" idx="0"/>
          </p:cNvCxnSpPr>
          <p:nvPr/>
        </p:nvCxnSpPr>
        <p:spPr>
          <a:xfrm flipH="1">
            <a:off x="4959427" y="4256808"/>
            <a:ext cx="2813216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72C280E-D37D-8C4F-B9EC-56AC87B158DC}"/>
              </a:ext>
            </a:extLst>
          </p:cNvPr>
          <p:cNvCxnSpPr>
            <a:cxnSpLocks/>
            <a:stCxn id="54" idx="2"/>
            <a:endCxn id="19" idx="0"/>
          </p:cNvCxnSpPr>
          <p:nvPr/>
        </p:nvCxnSpPr>
        <p:spPr>
          <a:xfrm flipH="1">
            <a:off x="4959427" y="4256808"/>
            <a:ext cx="4117214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3B895F2-41D2-1644-8192-02056903C313}"/>
              </a:ext>
            </a:extLst>
          </p:cNvPr>
          <p:cNvCxnSpPr>
            <a:cxnSpLocks/>
            <a:stCxn id="55" idx="2"/>
            <a:endCxn id="19" idx="0"/>
          </p:cNvCxnSpPr>
          <p:nvPr/>
        </p:nvCxnSpPr>
        <p:spPr>
          <a:xfrm flipH="1">
            <a:off x="4959427" y="4256808"/>
            <a:ext cx="5224587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9B7753B-E78F-B14D-B3E8-24652FB0DDBC}"/>
              </a:ext>
            </a:extLst>
          </p:cNvPr>
          <p:cNvCxnSpPr>
            <a:cxnSpLocks/>
            <a:stCxn id="55" idx="2"/>
            <a:endCxn id="20" idx="0"/>
          </p:cNvCxnSpPr>
          <p:nvPr/>
        </p:nvCxnSpPr>
        <p:spPr>
          <a:xfrm flipH="1">
            <a:off x="8276971" y="4256808"/>
            <a:ext cx="1907043" cy="877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A6AF58B-6351-2245-BC01-33D4BCD6CAAB}"/>
              </a:ext>
            </a:extLst>
          </p:cNvPr>
          <p:cNvSpPr txBox="1"/>
          <p:nvPr/>
        </p:nvSpPr>
        <p:spPr>
          <a:xfrm>
            <a:off x="4441755" y="6236279"/>
            <a:ext cx="1474634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BLAST against</a:t>
            </a:r>
            <a:br>
              <a:rPr lang="en-US" dirty="0"/>
            </a:br>
            <a:r>
              <a:rPr lang="en-US" dirty="0"/>
              <a:t>SILVA DB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A3D23B6-0756-794B-AFCF-E02EF2722AFF}"/>
              </a:ext>
            </a:extLst>
          </p:cNvPr>
          <p:cNvSpPr txBox="1"/>
          <p:nvPr/>
        </p:nvSpPr>
        <p:spPr>
          <a:xfrm>
            <a:off x="7868011" y="6236279"/>
            <a:ext cx="938334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Kraken2</a:t>
            </a:r>
            <a:br>
              <a:rPr lang="en-US" dirty="0"/>
            </a:br>
            <a:r>
              <a:rPr lang="en-US" dirty="0"/>
              <a:t>(soon)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78D8A29-A6E3-1542-B0D8-50C33C8D7B65}"/>
              </a:ext>
            </a:extLst>
          </p:cNvPr>
          <p:cNvSpPr txBox="1"/>
          <p:nvPr/>
        </p:nvSpPr>
        <p:spPr>
          <a:xfrm>
            <a:off x="9402407" y="6236279"/>
            <a:ext cx="1168076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Centrifuge</a:t>
            </a:r>
            <a:br>
              <a:rPr lang="en-US" dirty="0"/>
            </a:br>
            <a:r>
              <a:rPr lang="en-US" dirty="0"/>
              <a:t>(soon)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A28A06A-085F-E649-9AF9-91612A37649D}"/>
              </a:ext>
            </a:extLst>
          </p:cNvPr>
          <p:cNvSpPr txBox="1"/>
          <p:nvPr/>
        </p:nvSpPr>
        <p:spPr>
          <a:xfrm>
            <a:off x="5518640" y="2640247"/>
            <a:ext cx="1625766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Barnapp</a:t>
            </a:r>
            <a:r>
              <a:rPr lang="en-US" dirty="0">
                <a:solidFill>
                  <a:sysClr val="windowText" lastClr="000000"/>
                </a:solidFill>
              </a:rPr>
              <a:t> (soon)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2434265-5F1E-8245-B8C6-201B970ADB57}"/>
              </a:ext>
            </a:extLst>
          </p:cNvPr>
          <p:cNvSpPr txBox="1"/>
          <p:nvPr/>
        </p:nvSpPr>
        <p:spPr>
          <a:xfrm>
            <a:off x="69526" y="2640247"/>
            <a:ext cx="218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Level 3: rRNA sorting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B7A519D-1B1F-CD45-A61E-E43088C4CAE4}"/>
              </a:ext>
            </a:extLst>
          </p:cNvPr>
          <p:cNvCxnSpPr>
            <a:cxnSpLocks/>
            <a:stCxn id="20" idx="2"/>
            <a:endCxn id="79" idx="0"/>
          </p:cNvCxnSpPr>
          <p:nvPr/>
        </p:nvCxnSpPr>
        <p:spPr>
          <a:xfrm flipH="1">
            <a:off x="5179072" y="5504036"/>
            <a:ext cx="3097899" cy="73224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9E49B2F-8462-F84D-94C8-5AEE7213A457}"/>
              </a:ext>
            </a:extLst>
          </p:cNvPr>
          <p:cNvCxnSpPr>
            <a:cxnSpLocks/>
            <a:stCxn id="19" idx="2"/>
            <a:endCxn id="79" idx="0"/>
          </p:cNvCxnSpPr>
          <p:nvPr/>
        </p:nvCxnSpPr>
        <p:spPr>
          <a:xfrm>
            <a:off x="4959427" y="5504036"/>
            <a:ext cx="219645" cy="73224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7ABDDC9-D030-CA46-8188-E028B6C26E98}"/>
              </a:ext>
            </a:extLst>
          </p:cNvPr>
          <p:cNvCxnSpPr>
            <a:cxnSpLocks/>
            <a:stCxn id="79" idx="2"/>
            <a:endCxn id="23" idx="0"/>
          </p:cNvCxnSpPr>
          <p:nvPr/>
        </p:nvCxnSpPr>
        <p:spPr>
          <a:xfrm>
            <a:off x="5179072" y="6882610"/>
            <a:ext cx="1292351" cy="746552"/>
          </a:xfrm>
          <a:prstGeom prst="line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0812E5B-D83C-084F-9E77-FDE7FABC1B3D}"/>
              </a:ext>
            </a:extLst>
          </p:cNvPr>
          <p:cNvSpPr txBox="1"/>
          <p:nvPr/>
        </p:nvSpPr>
        <p:spPr>
          <a:xfrm>
            <a:off x="8185320" y="2637037"/>
            <a:ext cx="1855701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rRNA Filter (soon)</a:t>
            </a:r>
          </a:p>
        </p:txBody>
      </p:sp>
    </p:spTree>
    <p:extLst>
      <p:ext uri="{BB962C8B-B14F-4D97-AF65-F5344CB8AC3E}">
        <p14:creationId xmlns:p14="http://schemas.microsoft.com/office/powerpoint/2010/main" val="174462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84</Words>
  <Application>Microsoft Macintosh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Hempel</dc:creator>
  <cp:lastModifiedBy>Christopher Hempel</cp:lastModifiedBy>
  <cp:revision>11</cp:revision>
  <dcterms:created xsi:type="dcterms:W3CDTF">2020-03-24T03:39:33Z</dcterms:created>
  <dcterms:modified xsi:type="dcterms:W3CDTF">2020-05-26T22:44:12Z</dcterms:modified>
</cp:coreProperties>
</file>