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erverZoom="0">
  <p:sldMasterIdLst>
    <p:sldMasterId id="2147483660" r:id="rId1"/>
  </p:sldMasterIdLst>
  <p:notesMasterIdLst>
    <p:notesMasterId r:id="rId12"/>
  </p:notesMasterIdLst>
  <p:handoutMasterIdLst>
    <p:handoutMasterId r:id="rId13"/>
  </p:handoutMasterIdLst>
  <p:sldIdLst>
    <p:sldId id="256" r:id="rId2"/>
    <p:sldId id="257" r:id="rId3"/>
    <p:sldId id="265" r:id="rId4"/>
    <p:sldId id="258" r:id="rId5"/>
    <p:sldId id="259" r:id="rId6"/>
    <p:sldId id="260" r:id="rId7"/>
    <p:sldId id="261" r:id="rId8"/>
    <p:sldId id="262" r:id="rId9"/>
    <p:sldId id="263" r:id="rId10"/>
    <p:sldId id="264" r:id="rId11"/>
  </p:sldIdLst>
  <p:sldSz cx="12192000" cy="6858000"/>
  <p:notesSz cx="6858000" cy="9144000"/>
  <p:defaultTex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p:defaultTextStyle>
  <p:extLst>
    <p:ext uri="{EFAFB233-063F-42B5-8137-9DF3F51BA10A}">
      <p15:sldGuideLst xmlns:p15="http://schemas.microsoft.com/office/powerpoint/2012/main">
        <p15:guide id="1" orient="horz" pos="2194">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showGuides="1">
      <p:cViewPr varScale="1">
        <p:scale>
          <a:sx n="95" d="100"/>
          <a:sy n="95" d="100"/>
        </p:scale>
        <p:origin x="178" y="62"/>
      </p:cViewPr>
      <p:guideLst>
        <p:guide orient="horz" pos="2194"/>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48889" name="Header Placeholder 1048888"/>
          <p:cNvSpPr>
            <a:spLocks noGrp="1"/>
          </p:cNvSpPr>
          <p:nvPr>
            <p:ph type="hdr" sz="quarter" idx="4294967295"/>
          </p:nvPr>
        </p:nvSpPr>
        <p:spPr>
          <a:xfrm>
            <a:off x="0" y="0"/>
            <a:ext cx="2971800" cy="458787"/>
          </a:xfrm>
          <a:prstGeom prst="rect">
            <a:avLst/>
          </a:prstGeom>
          <a:noFill/>
          <a:ln>
            <a:noFill/>
          </a:ln>
        </p:spPr>
        <p:txBody>
          <a:bodyPr vert="horz" lIns="91440" tIns="45720" rIns="91440" bIns="45720" anchor="t"/>
          <a:lstStyle/>
          <a:p>
            <a:pPr lvl="0" indent="-342900"/>
            <a:endParaRPr lang="zh-CN" altLang="en-US" sz="1200"/>
          </a:p>
        </p:txBody>
      </p:sp>
      <p:sp>
        <p:nvSpPr>
          <p:cNvPr id="1048890" name="Date Placeholder 1048889"/>
          <p:cNvSpPr>
            <a:spLocks noGrp="1"/>
          </p:cNvSpPr>
          <p:nvPr>
            <p:ph type="dt" sz="quarter" idx="4294967295"/>
          </p:nvPr>
        </p:nvSpPr>
        <p:spPr>
          <a:xfrm>
            <a:off x="3884612" y="0"/>
            <a:ext cx="2971800" cy="458787"/>
          </a:xfrm>
          <a:prstGeom prst="rect">
            <a:avLst/>
          </a:prstGeom>
          <a:noFill/>
          <a:ln>
            <a:noFill/>
          </a:ln>
        </p:spPr>
        <p:txBody>
          <a:bodyPr vert="horz" lIns="91440" tIns="45720" rIns="91440" bIns="45720" anchor="t"/>
          <a:lstStyle/>
          <a:p>
            <a:pPr lvl="0" indent="-342900" algn="r"/>
            <a:fld id="{566ABCEB-ACFC-4714-9973-3DA970169C29}" type="datetime1">
              <a:rPr lang="zh-CN" altLang="en-US" sz="1200"/>
              <a:pPr lvl="0" indent="-342900" algn="r"/>
              <a:t>2018/3/20</a:t>
            </a:fld>
            <a:endParaRPr lang="zh-CN" altLang="en-US" sz="1200"/>
          </a:p>
        </p:txBody>
      </p:sp>
      <p:sp>
        <p:nvSpPr>
          <p:cNvPr id="1048891" name="Footer Placeholder 1048890"/>
          <p:cNvSpPr>
            <a:spLocks noGrp="1"/>
          </p:cNvSpPr>
          <p:nvPr>
            <p:ph type="ftr" sz="quarter" idx="4294967295"/>
          </p:nvPr>
        </p:nvSpPr>
        <p:spPr>
          <a:xfrm>
            <a:off x="0" y="8685212"/>
            <a:ext cx="2971800" cy="458787"/>
          </a:xfrm>
          <a:prstGeom prst="rect">
            <a:avLst/>
          </a:prstGeom>
          <a:noFill/>
          <a:ln>
            <a:noFill/>
          </a:ln>
        </p:spPr>
        <p:txBody>
          <a:bodyPr vert="horz" lIns="91440" tIns="45720" rIns="91440" bIns="45720" anchor="b"/>
          <a:lstStyle/>
          <a:p>
            <a:pPr lvl="0" indent="-342900"/>
            <a:endParaRPr lang="zh-CN" altLang="en-US" sz="1200"/>
          </a:p>
        </p:txBody>
      </p:sp>
      <p:sp>
        <p:nvSpPr>
          <p:cNvPr id="1048892" name="Slide Number Placeholder 1048891"/>
          <p:cNvSpPr>
            <a:spLocks noGrp="1"/>
          </p:cNvSpPr>
          <p:nvPr>
            <p:ph type="sldNum" sz="quarter" idx="4294967295"/>
          </p:nvPr>
        </p:nvSpPr>
        <p:spPr>
          <a:xfrm>
            <a:off x="3884612" y="8685212"/>
            <a:ext cx="2971800" cy="458787"/>
          </a:xfrm>
          <a:prstGeom prst="rect">
            <a:avLst/>
          </a:prstGeom>
          <a:noFill/>
          <a:ln>
            <a:noFill/>
          </a:ln>
        </p:spPr>
        <p:txBody>
          <a:bodyPr vert="horz" lIns="91440" tIns="45720" rIns="91440" bIns="45720" anchor="b"/>
          <a:lstStyle/>
          <a:p>
            <a:pPr lvl="0" indent="-342900" algn="r"/>
            <a:fld id="{566ABCEB-ACFC-4714-9973-3DA970169C29}" type="slidenum">
              <a:rPr lang="zh-CN" altLang="en-US" sz="1200"/>
              <a:pPr lvl="0" indent="-342900" algn="r"/>
              <a:t>‹#›</a:t>
            </a:fld>
            <a:endParaRPr lang="zh-CN" altLang="en-US" sz="1200"/>
          </a:p>
        </p:txBody>
      </p:sp>
    </p:spTree>
    <p:extLst>
      <p:ext uri="{BB962C8B-B14F-4D97-AF65-F5344CB8AC3E}">
        <p14:creationId xmlns:p14="http://schemas.microsoft.com/office/powerpoint/2010/main" val="3641142684"/>
      </p:ext>
    </p:extLst>
  </p:cSld>
  <p:clrMap bg1="dk1" tx1="dk1" bg2="dk1" tx2="dk1" accent1="dk1" accent2="dk1" accent3="dk1" accent4="dk1" accent5="dk1" accent6="dk1" hlink="dk1" folHlink="dk1"/>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883" name="Header Placeholder 1048882"/>
          <p:cNvSpPr>
            <a:spLocks noGrp="1"/>
          </p:cNvSpPr>
          <p:nvPr>
            <p:ph type="hdr" sz="quarter" idx="4294967295"/>
          </p:nvPr>
        </p:nvSpPr>
        <p:spPr>
          <a:xfrm>
            <a:off x="0" y="0"/>
            <a:ext cx="2971800" cy="458787"/>
          </a:xfrm>
          <a:prstGeom prst="rect">
            <a:avLst/>
          </a:prstGeom>
          <a:noFill/>
          <a:ln>
            <a:noFill/>
          </a:ln>
        </p:spPr>
        <p:txBody>
          <a:bodyPr vert="horz" lIns="91440" tIns="45720" rIns="91440" bIns="45720" anchor="t"/>
          <a:lstStyle/>
          <a:p>
            <a:pPr lvl="0" indent="-342900" fontAlgn="base">
              <a:spcBef>
                <a:spcPct val="0"/>
              </a:spcBef>
              <a:spcAft>
                <a:spcPct val="0"/>
              </a:spcAft>
            </a:pPr>
            <a:endParaRPr lang="zh-CN" altLang="en-US" sz="1200"/>
          </a:p>
        </p:txBody>
      </p:sp>
      <p:sp>
        <p:nvSpPr>
          <p:cNvPr id="1048884" name="Date Placeholder 1048883"/>
          <p:cNvSpPr>
            <a:spLocks noGrp="1"/>
          </p:cNvSpPr>
          <p:nvPr>
            <p:ph type="dt" idx="4294967295"/>
          </p:nvPr>
        </p:nvSpPr>
        <p:spPr>
          <a:xfrm>
            <a:off x="3884612" y="0"/>
            <a:ext cx="2971800" cy="458787"/>
          </a:xfrm>
          <a:prstGeom prst="rect">
            <a:avLst/>
          </a:prstGeom>
          <a:noFill/>
          <a:ln>
            <a:noFill/>
          </a:ln>
        </p:spPr>
        <p:txBody>
          <a:bodyPr vert="horz" lIns="91440" tIns="45720" rIns="91440" bIns="45720" anchor="t"/>
          <a:lstStyle/>
          <a:p>
            <a:pPr lvl="0" indent="-342900" algn="r" fontAlgn="base">
              <a:spcBef>
                <a:spcPct val="0"/>
              </a:spcBef>
              <a:spcAft>
                <a:spcPct val="0"/>
              </a:spcAft>
            </a:pPr>
            <a:endParaRPr lang="zh-CN" altLang="en-US" sz="1200"/>
          </a:p>
        </p:txBody>
      </p:sp>
      <p:sp>
        <p:nvSpPr>
          <p:cNvPr id="1048885" name="Slide Image Placeholder 1048884"/>
          <p:cNvSpPr>
            <a:spLocks noGrp="1" noRot="1" noChangeAspect="1"/>
          </p:cNvSpPr>
          <p:nvPr>
            <p:ph type="sldImg" idx="4294967295"/>
          </p:nvPr>
        </p:nvSpPr>
        <p:spPr>
          <a:xfrm>
            <a:off x="685800" y="1143000"/>
            <a:ext cx="5486400" cy="3086100"/>
          </a:xfrm>
          <a:prstGeom prst="rect">
            <a:avLst/>
          </a:prstGeom>
          <a:noFill/>
          <a:ln w="12700" cap="flat" cmpd="sng">
            <a:solidFill>
              <a:srgbClr val="000000">
                <a:alpha val="100000"/>
              </a:srgbClr>
            </a:solidFill>
            <a:prstDash val="solid"/>
            <a:round/>
          </a:ln>
        </p:spPr>
        <p:txBody>
          <a:bodyPr vert="horz" lIns="91440" tIns="45720" rIns="91440" bIns="45720" anchor="ctr"/>
          <a:lstStyle/>
          <a:p>
            <a:endParaRPr/>
          </a:p>
        </p:txBody>
      </p:sp>
      <p:sp>
        <p:nvSpPr>
          <p:cNvPr id="1048886" name="Notes Placeholder 1048885"/>
          <p:cNvSpPr>
            <a:spLocks noGrp="1"/>
          </p:cNvSpPr>
          <p:nvPr>
            <p:ph type="body" sz="quarter" idx="4294967295"/>
          </p:nvPr>
        </p:nvSpPr>
        <p:spPr>
          <a:xfrm>
            <a:off x="685800" y="4400550"/>
            <a:ext cx="5486400" cy="3600450"/>
          </a:xfrm>
          <a:prstGeom prst="rect">
            <a:avLst/>
          </a:prstGeom>
          <a:noFill/>
          <a:ln>
            <a:noFill/>
          </a:ln>
        </p:spPr>
        <p:txBody>
          <a:bodyPr vert="horz" lIns="91440" tIns="45720" rIns="91440" bIns="45720" anchor="t"/>
          <a:lstStyle/>
          <a:p>
            <a:pPr lvl="0" indent="-342900"/>
            <a:r>
              <a:rPr lang="zh-CN" altLang="en-US"/>
              <a:t>单击此处编辑母版文本样式</a:t>
            </a:r>
          </a:p>
          <a:p>
            <a:pPr lvl="1" indent="114300"/>
            <a:r>
              <a:rPr lang="zh-CN" altLang="en-US"/>
              <a:t>第二级</a:t>
            </a:r>
          </a:p>
          <a:p>
            <a:pPr lvl="2" indent="571500"/>
            <a:r>
              <a:rPr lang="zh-CN" altLang="en-US"/>
              <a:t>第三级</a:t>
            </a:r>
          </a:p>
          <a:p>
            <a:pPr lvl="3" indent="1028700"/>
            <a:r>
              <a:rPr lang="zh-CN" altLang="en-US"/>
              <a:t>第四级</a:t>
            </a:r>
          </a:p>
          <a:p>
            <a:pPr lvl="4" indent="1485900"/>
            <a:r>
              <a:rPr lang="zh-CN" altLang="en-US"/>
              <a:t>第五级</a:t>
            </a:r>
          </a:p>
        </p:txBody>
      </p:sp>
      <p:sp>
        <p:nvSpPr>
          <p:cNvPr id="1048887" name="Footer Placeholder 1048886"/>
          <p:cNvSpPr>
            <a:spLocks noGrp="1"/>
          </p:cNvSpPr>
          <p:nvPr>
            <p:ph type="ftr" sz="quarter" idx="4294967295"/>
          </p:nvPr>
        </p:nvSpPr>
        <p:spPr>
          <a:xfrm>
            <a:off x="0" y="8685212"/>
            <a:ext cx="2971800" cy="458787"/>
          </a:xfrm>
          <a:prstGeom prst="rect">
            <a:avLst/>
          </a:prstGeom>
          <a:noFill/>
          <a:ln>
            <a:noFill/>
          </a:ln>
        </p:spPr>
        <p:txBody>
          <a:bodyPr vert="horz" lIns="91440" tIns="45720" rIns="91440" bIns="45720" anchor="b"/>
          <a:lstStyle/>
          <a:p>
            <a:pPr lvl="0" indent="-342900" fontAlgn="base">
              <a:spcBef>
                <a:spcPct val="0"/>
              </a:spcBef>
              <a:spcAft>
                <a:spcPct val="0"/>
              </a:spcAft>
            </a:pPr>
            <a:endParaRPr lang="zh-CN" altLang="en-US" sz="1200"/>
          </a:p>
        </p:txBody>
      </p:sp>
      <p:sp>
        <p:nvSpPr>
          <p:cNvPr id="1048888" name="Slide Number Placeholder 1048887"/>
          <p:cNvSpPr>
            <a:spLocks noGrp="1"/>
          </p:cNvSpPr>
          <p:nvPr>
            <p:ph type="sldNum" sz="quarter" idx="4294967295"/>
          </p:nvPr>
        </p:nvSpPr>
        <p:spPr>
          <a:xfrm>
            <a:off x="3884612" y="8685212"/>
            <a:ext cx="2971800" cy="458787"/>
          </a:xfrm>
          <a:prstGeom prst="rect">
            <a:avLst/>
          </a:prstGeom>
          <a:noFill/>
          <a:ln>
            <a:noFill/>
          </a:ln>
        </p:spPr>
        <p:txBody>
          <a:bodyPr vert="horz" lIns="91440" tIns="45720" rIns="91440" bIns="45720" anchor="b"/>
          <a:lstStyle/>
          <a:p>
            <a:pPr lvl="0" indent="-342900" algn="r" fontAlgn="base">
              <a:spcBef>
                <a:spcPct val="0"/>
              </a:spcBef>
              <a:spcAft>
                <a:spcPct val="0"/>
              </a:spcAft>
            </a:pPr>
            <a:fld id="{566ABCEB-ACFC-4714-9973-3DA970169C29}" type="slidenum">
              <a:rPr lang="zh-CN" altLang="en-US" sz="1200"/>
              <a:pPr lvl="0" indent="-342900" algn="r" fontAlgn="base">
                <a:spcBef>
                  <a:spcPct val="0"/>
                </a:spcBef>
                <a:spcAft>
                  <a:spcPct val="0"/>
                </a:spcAft>
              </a:pPr>
              <a:t>‹#›</a:t>
            </a:fld>
            <a:endParaRPr lang="zh-CN" altLang="en-US" sz="1200"/>
          </a:p>
        </p:txBody>
      </p:sp>
    </p:spTree>
    <p:extLst>
      <p:ext uri="{BB962C8B-B14F-4D97-AF65-F5344CB8AC3E}">
        <p14:creationId xmlns:p14="http://schemas.microsoft.com/office/powerpoint/2010/main" val="3542714987"/>
      </p:ext>
    </p:extLst>
  </p:cSld>
  <p:clrMap bg1="dk1" tx1="dk1" bg2="dk1" tx2="dk1" accent1="dk1" accent2="dk1" accent3="dk1" accent4="dk1" accent5="dk1" accent6="dk1" hlink="dk1" folHlink="dk1"/>
  <p:notesStyle>
    <a:lvl1pPr marL="0" indent="0" algn="l" rtl="0" eaLnBrk="1" fontAlgn="base" latinLnBrk="1" hangingPunct="1">
      <a:lnSpc>
        <a:spcPct val="100000"/>
      </a:lnSpc>
      <a:spcBef>
        <a:spcPct val="0"/>
      </a:spcBef>
      <a:spcAft>
        <a:spcPct val="0"/>
      </a:spcAft>
      <a:buFontTx/>
      <a:buNone/>
      <a:defRPr sz="12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2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2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2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200">
        <a:solidFill>
          <a:schemeClr val="dk1"/>
        </a:solidFill>
        <a:latin typeface="Calibri" pitchFamily="34" charset="0"/>
        <a:ea typeface="宋体" pitchFamily="2" charset="-122"/>
      </a:defRPr>
    </a:lvl5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Slide Image Placeholder 1048594"/>
          <p:cNvSpPr>
            <a:spLocks noGrp="1" noRot="1" noChangeAspect="1"/>
          </p:cNvSpPr>
          <p:nvPr>
            <p:ph type="sldImg" idx="2"/>
          </p:nvPr>
        </p:nvSpPr>
        <p:spPr>
          <a:xfrm>
            <a:off x="685800" y="1143000"/>
            <a:ext cx="5486400" cy="3086100"/>
          </a:xfrm>
          <a:prstGeom prst="rect">
            <a:avLst/>
          </a:prstGeom>
          <a:ln w="9525" cap="flat" cmpd="sng">
            <a:solidFill>
              <a:srgbClr val="000000">
                <a:alpha val="100000"/>
              </a:srgbClr>
            </a:solidFill>
            <a:prstDash val="solid"/>
            <a:miter/>
          </a:ln>
        </p:spPr>
        <p:txBody>
          <a:bodyPr vert="horz" lIns="91440" tIns="45720" rIns="91440" bIns="45720" anchor="ctr"/>
          <a:lstStyle/>
          <a:p>
            <a:endParaRPr/>
          </a:p>
        </p:txBody>
      </p:sp>
      <p:sp>
        <p:nvSpPr>
          <p:cNvPr id="1048596" name="Notes Placeholder 1048595"/>
          <p:cNvSpPr>
            <a:spLocks noGrp="1"/>
          </p:cNvSpPr>
          <p:nvPr>
            <p:ph type="body" idx="3"/>
          </p:nvPr>
        </p:nvSpPr>
        <p:spPr>
          <a:xfrm>
            <a:off x="685800" y="4400550"/>
            <a:ext cx="5486400" cy="3600450"/>
          </a:xfrm>
          <a:prstGeom prst="rect">
            <a:avLst/>
          </a:prstGeom>
          <a:noFill/>
          <a:ln>
            <a:noFill/>
          </a:ln>
        </p:spPr>
        <p:txBody>
          <a:bodyPr vert="horz" lIns="91440" tIns="45720" rIns="91440" bIns="45720" anchor="t"/>
          <a:lstStyle/>
          <a:p>
            <a:pPr lvl="0">
              <a:spcBef>
                <a:spcPct val="0"/>
              </a:spcBef>
            </a:pPr>
            <a:endParaRPr lang="zh-CN" altLang="en-US"/>
          </a:p>
        </p:txBody>
      </p:sp>
      <p:sp>
        <p:nvSpPr>
          <p:cNvPr id="1048597" name="TextBox 1048596"/>
          <p:cNvSpPr txBox="1"/>
          <p:nvPr/>
        </p:nvSpPr>
        <p:spPr>
          <a:xfrm>
            <a:off x="3884612" y="8685212"/>
            <a:ext cx="2971800" cy="458787"/>
          </a:xfrm>
          <a:prstGeom prst="rect">
            <a:avLst/>
          </a:prstGeom>
          <a:noFill/>
          <a:ln>
            <a:noFill/>
          </a:ln>
        </p:spPr>
        <p:txBody>
          <a:bodyPr vert="horz" lIns="91440" tIns="45720" rIns="91440" bIns="45720" anchor="b"/>
          <a:lstStyle/>
          <a:p>
            <a:pPr lvl="0" indent="-342900" algn="r"/>
            <a:fld id="{566ABCEB-ACFC-4714-9973-3DA970169C29}" type="slidenum">
              <a:rPr lang="zh-CN" altLang="en-US" sz="1200"/>
              <a:pPr lvl="0" indent="-342900" algn="r"/>
              <a:t>1</a:t>
            </a:fld>
            <a:endParaRPr lang="zh-CN" altLang="en-US" sz="1200"/>
          </a:p>
        </p:txBody>
      </p:sp>
    </p:spTree>
    <p:extLst>
      <p:ext uri="{BB962C8B-B14F-4D97-AF65-F5344CB8AC3E}">
        <p14:creationId xmlns:p14="http://schemas.microsoft.com/office/powerpoint/2010/main" val="59832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lvl="0" indent="-342900" fontAlgn="base">
              <a:spcBef>
                <a:spcPct val="0"/>
              </a:spcBef>
              <a:spcAft>
                <a:spcPct val="0"/>
              </a:spcAft>
            </a:pPr>
            <a:endParaRPr lang="zh-CN" altLang="en-US" sz="1200">
              <a:solidFill>
                <a:srgbClr val="898989"/>
              </a:solidFill>
            </a:endParaRPr>
          </a:p>
        </p:txBody>
      </p:sp>
      <p:sp>
        <p:nvSpPr>
          <p:cNvPr id="5" name="Footer Placeholder 4"/>
          <p:cNvSpPr>
            <a:spLocks noGrp="1"/>
          </p:cNvSpPr>
          <p:nvPr>
            <p:ph type="ftr" sz="quarter" idx="11"/>
          </p:nvPr>
        </p:nvSpPr>
        <p:spPr/>
        <p:txBody>
          <a:bodyPr/>
          <a:lstStyle/>
          <a:p>
            <a:pPr lvl="0" indent="-342900" algn="ctr" fontAlgn="base">
              <a:spcBef>
                <a:spcPct val="0"/>
              </a:spcBef>
              <a:spcAft>
                <a:spcPct val="0"/>
              </a:spcAft>
            </a:pPr>
            <a:endParaRPr lang="zh-CN" altLang="en-US" sz="1200">
              <a:solidFill>
                <a:srgbClr val="898989"/>
              </a:solidFill>
            </a:endParaRPr>
          </a:p>
        </p:txBody>
      </p:sp>
      <p:sp>
        <p:nvSpPr>
          <p:cNvPr id="6" name="Slide Number Placeholder 5"/>
          <p:cNvSpPr>
            <a:spLocks noGrp="1"/>
          </p:cNvSpPr>
          <p:nvPr>
            <p:ph type="sldNum" sz="quarter" idx="12"/>
          </p:nvPr>
        </p:nvSpPr>
        <p:spPr/>
        <p:txBody>
          <a:bodyPr/>
          <a:lstStyle/>
          <a:p>
            <a:pPr lvl="0" indent="-342900" algn="r" fontAlgn="base">
              <a:spcBef>
                <a:spcPct val="0"/>
              </a:spcBef>
              <a:spcAft>
                <a:spcPct val="0"/>
              </a:spcAft>
            </a:pPr>
            <a:fld id="{566ABCEB-ACFC-4714-9973-3DA970169C29}" type="slidenum">
              <a:rPr lang="zh-CN" altLang="en-US" sz="1200" smtClean="0">
                <a:solidFill>
                  <a:srgbClr val="898989"/>
                </a:solidFill>
              </a:rPr>
              <a:pPr lvl="0" indent="-342900" algn="r" fontAlgn="base">
                <a:spcBef>
                  <a:spcPct val="0"/>
                </a:spcBef>
                <a:spcAft>
                  <a:spcPct val="0"/>
                </a:spcAft>
              </a:pPr>
              <a:t>‹#›</a:t>
            </a:fld>
            <a:endParaRPr lang="zh-CN" altLang="en-US" sz="1200">
              <a:solidFill>
                <a:srgbClr val="898989"/>
              </a:solidFill>
            </a:endParaRP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3049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pPr lvl="0" indent="-342900" fontAlgn="base">
              <a:spcBef>
                <a:spcPct val="0"/>
              </a:spcBef>
              <a:spcAft>
                <a:spcPct val="0"/>
              </a:spcAft>
            </a:pPr>
            <a:endParaRPr lang="zh-CN" altLang="en-US" sz="1200">
              <a:solidFill>
                <a:srgbClr val="898989"/>
              </a:solidFill>
            </a:endParaRPr>
          </a:p>
        </p:txBody>
      </p:sp>
      <p:sp>
        <p:nvSpPr>
          <p:cNvPr id="4" name="Footer Placeholder 3"/>
          <p:cNvSpPr>
            <a:spLocks noGrp="1"/>
          </p:cNvSpPr>
          <p:nvPr>
            <p:ph type="ftr" sz="quarter" idx="11"/>
          </p:nvPr>
        </p:nvSpPr>
        <p:spPr/>
        <p:txBody>
          <a:bodyPr/>
          <a:lstStyle/>
          <a:p>
            <a:pPr lvl="0" indent="-342900" algn="ctr" fontAlgn="base">
              <a:spcBef>
                <a:spcPct val="0"/>
              </a:spcBef>
              <a:spcAft>
                <a:spcPct val="0"/>
              </a:spcAft>
            </a:pPr>
            <a:endParaRPr lang="zh-CN" altLang="en-US" sz="1200">
              <a:solidFill>
                <a:srgbClr val="898989"/>
              </a:solidFill>
            </a:endParaRPr>
          </a:p>
        </p:txBody>
      </p:sp>
      <p:sp>
        <p:nvSpPr>
          <p:cNvPr id="5" name="Slide Number Placeholder 4"/>
          <p:cNvSpPr>
            <a:spLocks noGrp="1"/>
          </p:cNvSpPr>
          <p:nvPr>
            <p:ph type="sldNum" sz="quarter" idx="12"/>
          </p:nvPr>
        </p:nvSpPr>
        <p:spPr/>
        <p:txBody>
          <a:bodyPr/>
          <a:lstStyle/>
          <a:p>
            <a:pPr lvl="0" indent="-342900" algn="r" fontAlgn="base">
              <a:spcBef>
                <a:spcPct val="0"/>
              </a:spcBef>
              <a:spcAft>
                <a:spcPct val="0"/>
              </a:spcAft>
            </a:pPr>
            <a:fld id="{566ABCEB-ACFC-4714-9973-3DA970169C29}" type="slidenum">
              <a:rPr lang="zh-CN" altLang="en-US" sz="1200" smtClean="0">
                <a:solidFill>
                  <a:srgbClr val="898989"/>
                </a:solidFill>
              </a:rPr>
              <a:pPr lvl="0" indent="-342900" algn="r" fontAlgn="base">
                <a:spcBef>
                  <a:spcPct val="0"/>
                </a:spcBef>
                <a:spcAft>
                  <a:spcPct val="0"/>
                </a:spcAft>
              </a:pPr>
              <a:t>‹#›</a:t>
            </a:fld>
            <a:endParaRPr lang="zh-CN" altLang="en-US" sz="1200">
              <a:solidFill>
                <a:srgbClr val="898989"/>
              </a:solidFill>
            </a:endParaRPr>
          </a:p>
        </p:txBody>
      </p:sp>
    </p:spTree>
    <p:extLst>
      <p:ext uri="{BB962C8B-B14F-4D97-AF65-F5344CB8AC3E}">
        <p14:creationId xmlns:p14="http://schemas.microsoft.com/office/powerpoint/2010/main" val="3521743333"/>
      </p:ext>
    </p:extLst>
  </p:cSld>
  <p:clrMapOvr>
    <a:masterClrMapping/>
  </p:clrMapOvr>
  <p:hf sldNum="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indent="-342900" fontAlgn="base">
              <a:spcBef>
                <a:spcPct val="0"/>
              </a:spcBef>
              <a:spcAft>
                <a:spcPct val="0"/>
              </a:spcAft>
            </a:pPr>
            <a:endParaRPr lang="zh-CN" altLang="en-US" sz="1200">
              <a:solidFill>
                <a:srgbClr val="898989"/>
              </a:solidFill>
            </a:endParaRPr>
          </a:p>
        </p:txBody>
      </p:sp>
      <p:sp>
        <p:nvSpPr>
          <p:cNvPr id="5" name="Footer Placeholder 4"/>
          <p:cNvSpPr>
            <a:spLocks noGrp="1"/>
          </p:cNvSpPr>
          <p:nvPr>
            <p:ph type="ftr" sz="quarter" idx="11"/>
          </p:nvPr>
        </p:nvSpPr>
        <p:spPr/>
        <p:txBody>
          <a:bodyPr/>
          <a:lstStyle/>
          <a:p>
            <a:pPr lvl="0" indent="-342900" algn="ctr" fontAlgn="base">
              <a:spcBef>
                <a:spcPct val="0"/>
              </a:spcBef>
              <a:spcAft>
                <a:spcPct val="0"/>
              </a:spcAft>
            </a:pPr>
            <a:endParaRPr lang="zh-CN" altLang="en-US" sz="1200">
              <a:solidFill>
                <a:srgbClr val="898989"/>
              </a:solidFill>
            </a:endParaRPr>
          </a:p>
        </p:txBody>
      </p:sp>
      <p:sp>
        <p:nvSpPr>
          <p:cNvPr id="6" name="Slide Number Placeholder 5"/>
          <p:cNvSpPr>
            <a:spLocks noGrp="1"/>
          </p:cNvSpPr>
          <p:nvPr>
            <p:ph type="sldNum" sz="quarter" idx="12"/>
          </p:nvPr>
        </p:nvSpPr>
        <p:spPr/>
        <p:txBody>
          <a:bodyPr/>
          <a:lstStyle/>
          <a:p>
            <a:pPr lvl="0" indent="-342900" algn="r" fontAlgn="base">
              <a:spcBef>
                <a:spcPct val="0"/>
              </a:spcBef>
              <a:spcAft>
                <a:spcPct val="0"/>
              </a:spcAft>
            </a:pPr>
            <a:fld id="{566ABCEB-ACFC-4714-9973-3DA970169C29}" type="slidenum">
              <a:rPr lang="zh-CN" altLang="en-US" sz="1200" smtClean="0">
                <a:solidFill>
                  <a:srgbClr val="898989"/>
                </a:solidFill>
              </a:rPr>
              <a:pPr lvl="0" indent="-342900" algn="r" fontAlgn="base">
                <a:spcBef>
                  <a:spcPct val="0"/>
                </a:spcBef>
                <a:spcAft>
                  <a:spcPct val="0"/>
                </a:spcAft>
              </a:pPr>
              <a:t>‹#›</a:t>
            </a:fld>
            <a:endParaRPr lang="zh-CN" altLang="en-US" sz="1200">
              <a:solidFill>
                <a:srgbClr val="898989"/>
              </a:solidFill>
            </a:endParaRPr>
          </a:p>
        </p:txBody>
      </p:sp>
    </p:spTree>
    <p:extLst>
      <p:ext uri="{BB962C8B-B14F-4D97-AF65-F5344CB8AC3E}">
        <p14:creationId xmlns:p14="http://schemas.microsoft.com/office/powerpoint/2010/main" val="2749494293"/>
      </p:ext>
    </p:extLst>
  </p:cSld>
  <p:clrMapOvr>
    <a:masterClrMapping/>
  </p:clrMapOvr>
  <p:hf sldNum="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indent="-342900" fontAlgn="base">
              <a:spcBef>
                <a:spcPct val="0"/>
              </a:spcBef>
              <a:spcAft>
                <a:spcPct val="0"/>
              </a:spcAft>
            </a:pPr>
            <a:endParaRPr lang="zh-CN" altLang="en-US" sz="1200">
              <a:solidFill>
                <a:srgbClr val="898989"/>
              </a:solidFill>
            </a:endParaRPr>
          </a:p>
        </p:txBody>
      </p:sp>
      <p:sp>
        <p:nvSpPr>
          <p:cNvPr id="5" name="Footer Placeholder 4"/>
          <p:cNvSpPr>
            <a:spLocks noGrp="1"/>
          </p:cNvSpPr>
          <p:nvPr>
            <p:ph type="ftr" sz="quarter" idx="11"/>
          </p:nvPr>
        </p:nvSpPr>
        <p:spPr/>
        <p:txBody>
          <a:bodyPr/>
          <a:lstStyle/>
          <a:p>
            <a:pPr lvl="0" indent="-342900" algn="ctr" fontAlgn="base">
              <a:spcBef>
                <a:spcPct val="0"/>
              </a:spcBef>
              <a:spcAft>
                <a:spcPct val="0"/>
              </a:spcAft>
            </a:pPr>
            <a:endParaRPr lang="zh-CN" altLang="en-US" sz="1200">
              <a:solidFill>
                <a:srgbClr val="898989"/>
              </a:solidFill>
            </a:endParaRPr>
          </a:p>
        </p:txBody>
      </p:sp>
      <p:sp>
        <p:nvSpPr>
          <p:cNvPr id="6" name="Slide Number Placeholder 5"/>
          <p:cNvSpPr>
            <a:spLocks noGrp="1"/>
          </p:cNvSpPr>
          <p:nvPr>
            <p:ph type="sldNum" sz="quarter" idx="12"/>
          </p:nvPr>
        </p:nvSpPr>
        <p:spPr/>
        <p:txBody>
          <a:bodyPr/>
          <a:lstStyle/>
          <a:p>
            <a:pPr lvl="0" indent="-342900" algn="r" fontAlgn="base">
              <a:spcBef>
                <a:spcPct val="0"/>
              </a:spcBef>
              <a:spcAft>
                <a:spcPct val="0"/>
              </a:spcAft>
            </a:pPr>
            <a:fld id="{566ABCEB-ACFC-4714-9973-3DA970169C29}" type="slidenum">
              <a:rPr lang="zh-CN" altLang="en-US" sz="1200" smtClean="0">
                <a:solidFill>
                  <a:srgbClr val="898989"/>
                </a:solidFill>
              </a:rPr>
              <a:pPr lvl="0" indent="-342900" algn="r" fontAlgn="base">
                <a:spcBef>
                  <a:spcPct val="0"/>
                </a:spcBef>
                <a:spcAft>
                  <a:spcPct val="0"/>
                </a:spcAft>
              </a:pPr>
              <a:t>‹#›</a:t>
            </a:fld>
            <a:endParaRPr lang="zh-CN" altLang="en-US" sz="1200">
              <a:solidFill>
                <a:srgbClr val="898989"/>
              </a:solidFill>
            </a:endParaRP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704987321"/>
      </p:ext>
    </p:extLst>
  </p:cSld>
  <p:clrMapOvr>
    <a:masterClrMapping/>
  </p:clrMapOvr>
  <p:hf sldNum="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indent="-342900" fontAlgn="base">
              <a:spcBef>
                <a:spcPct val="0"/>
              </a:spcBef>
              <a:spcAft>
                <a:spcPct val="0"/>
              </a:spcAft>
            </a:pPr>
            <a:endParaRPr lang="zh-CN" altLang="en-US" sz="1200">
              <a:solidFill>
                <a:srgbClr val="898989"/>
              </a:solidFill>
            </a:endParaRPr>
          </a:p>
        </p:txBody>
      </p:sp>
      <p:sp>
        <p:nvSpPr>
          <p:cNvPr id="5" name="Footer Placeholder 4"/>
          <p:cNvSpPr>
            <a:spLocks noGrp="1"/>
          </p:cNvSpPr>
          <p:nvPr>
            <p:ph type="ftr" sz="quarter" idx="11"/>
          </p:nvPr>
        </p:nvSpPr>
        <p:spPr/>
        <p:txBody>
          <a:bodyPr/>
          <a:lstStyle/>
          <a:p>
            <a:pPr lvl="0" indent="-342900" algn="ctr" fontAlgn="base">
              <a:spcBef>
                <a:spcPct val="0"/>
              </a:spcBef>
              <a:spcAft>
                <a:spcPct val="0"/>
              </a:spcAft>
            </a:pPr>
            <a:endParaRPr lang="zh-CN" altLang="en-US" sz="1200">
              <a:solidFill>
                <a:srgbClr val="898989"/>
              </a:solidFill>
            </a:endParaRPr>
          </a:p>
        </p:txBody>
      </p:sp>
      <p:sp>
        <p:nvSpPr>
          <p:cNvPr id="6" name="Slide Number Placeholder 5"/>
          <p:cNvSpPr>
            <a:spLocks noGrp="1"/>
          </p:cNvSpPr>
          <p:nvPr>
            <p:ph type="sldNum" sz="quarter" idx="12"/>
          </p:nvPr>
        </p:nvSpPr>
        <p:spPr/>
        <p:txBody>
          <a:bodyPr/>
          <a:lstStyle/>
          <a:p>
            <a:pPr lvl="0" indent="-342900" algn="r" fontAlgn="base">
              <a:spcBef>
                <a:spcPct val="0"/>
              </a:spcBef>
              <a:spcAft>
                <a:spcPct val="0"/>
              </a:spcAft>
            </a:pPr>
            <a:fld id="{566ABCEB-ACFC-4714-9973-3DA970169C29}" type="slidenum">
              <a:rPr lang="zh-CN" altLang="en-US" sz="1200" smtClean="0">
                <a:solidFill>
                  <a:srgbClr val="898989"/>
                </a:solidFill>
              </a:rPr>
              <a:pPr lvl="0" indent="-342900" algn="r" fontAlgn="base">
                <a:spcBef>
                  <a:spcPct val="0"/>
                </a:spcBef>
                <a:spcAft>
                  <a:spcPct val="0"/>
                </a:spcAft>
              </a:pPr>
              <a:t>‹#›</a:t>
            </a:fld>
            <a:endParaRPr lang="zh-CN" altLang="en-US" sz="1200">
              <a:solidFill>
                <a:srgbClr val="898989"/>
              </a:solidFill>
            </a:endParaRPr>
          </a:p>
        </p:txBody>
      </p:sp>
    </p:spTree>
    <p:extLst>
      <p:ext uri="{BB962C8B-B14F-4D97-AF65-F5344CB8AC3E}">
        <p14:creationId xmlns:p14="http://schemas.microsoft.com/office/powerpoint/2010/main" val="3417545348"/>
      </p:ext>
    </p:extLst>
  </p:cSld>
  <p:clrMapOvr>
    <a:masterClrMapping/>
  </p:clrMapOvr>
  <p:hf sldNum="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indent="-342900" fontAlgn="base">
              <a:spcBef>
                <a:spcPct val="0"/>
              </a:spcBef>
              <a:spcAft>
                <a:spcPct val="0"/>
              </a:spcAft>
            </a:pPr>
            <a:endParaRPr lang="zh-CN" altLang="en-US" sz="1200">
              <a:solidFill>
                <a:srgbClr val="898989"/>
              </a:solidFill>
            </a:endParaRPr>
          </a:p>
        </p:txBody>
      </p:sp>
      <p:sp>
        <p:nvSpPr>
          <p:cNvPr id="5" name="Footer Placeholder 4"/>
          <p:cNvSpPr>
            <a:spLocks noGrp="1"/>
          </p:cNvSpPr>
          <p:nvPr>
            <p:ph type="ftr" sz="quarter" idx="11"/>
          </p:nvPr>
        </p:nvSpPr>
        <p:spPr/>
        <p:txBody>
          <a:bodyPr/>
          <a:lstStyle/>
          <a:p>
            <a:pPr lvl="0" indent="-342900" algn="ctr" fontAlgn="base">
              <a:spcBef>
                <a:spcPct val="0"/>
              </a:spcBef>
              <a:spcAft>
                <a:spcPct val="0"/>
              </a:spcAft>
            </a:pPr>
            <a:endParaRPr lang="zh-CN" altLang="en-US" sz="1200">
              <a:solidFill>
                <a:srgbClr val="898989"/>
              </a:solidFill>
            </a:endParaRPr>
          </a:p>
        </p:txBody>
      </p:sp>
      <p:sp>
        <p:nvSpPr>
          <p:cNvPr id="6" name="Slide Number Placeholder 5"/>
          <p:cNvSpPr>
            <a:spLocks noGrp="1"/>
          </p:cNvSpPr>
          <p:nvPr>
            <p:ph type="sldNum" sz="quarter" idx="12"/>
          </p:nvPr>
        </p:nvSpPr>
        <p:spPr/>
        <p:txBody>
          <a:bodyPr/>
          <a:lstStyle/>
          <a:p>
            <a:pPr lvl="0" indent="-342900" algn="r" fontAlgn="base">
              <a:spcBef>
                <a:spcPct val="0"/>
              </a:spcBef>
              <a:spcAft>
                <a:spcPct val="0"/>
              </a:spcAft>
            </a:pPr>
            <a:fld id="{566ABCEB-ACFC-4714-9973-3DA970169C29}" type="slidenum">
              <a:rPr lang="zh-CN" altLang="en-US" sz="1200" smtClean="0">
                <a:solidFill>
                  <a:srgbClr val="898989"/>
                </a:solidFill>
              </a:rPr>
              <a:pPr lvl="0" indent="-342900" algn="r" fontAlgn="base">
                <a:spcBef>
                  <a:spcPct val="0"/>
                </a:spcBef>
                <a:spcAft>
                  <a:spcPct val="0"/>
                </a:spcAft>
              </a:pPr>
              <a:t>‹#›</a:t>
            </a:fld>
            <a:endParaRPr lang="zh-CN" altLang="en-US" sz="1200">
              <a:solidFill>
                <a:srgbClr val="898989"/>
              </a:solidFill>
            </a:endParaRP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454937449"/>
      </p:ext>
    </p:extLst>
  </p:cSld>
  <p:clrMapOvr>
    <a:masterClrMapping/>
  </p:clrMapOvr>
  <p:hf sldNum="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indent="-342900" fontAlgn="base">
              <a:spcBef>
                <a:spcPct val="0"/>
              </a:spcBef>
              <a:spcAft>
                <a:spcPct val="0"/>
              </a:spcAft>
            </a:pPr>
            <a:endParaRPr lang="zh-CN" altLang="en-US" sz="1200">
              <a:solidFill>
                <a:srgbClr val="898989"/>
              </a:solidFill>
            </a:endParaRPr>
          </a:p>
        </p:txBody>
      </p:sp>
      <p:sp>
        <p:nvSpPr>
          <p:cNvPr id="5" name="Footer Placeholder 4"/>
          <p:cNvSpPr>
            <a:spLocks noGrp="1"/>
          </p:cNvSpPr>
          <p:nvPr>
            <p:ph type="ftr" sz="quarter" idx="11"/>
          </p:nvPr>
        </p:nvSpPr>
        <p:spPr/>
        <p:txBody>
          <a:bodyPr/>
          <a:lstStyle/>
          <a:p>
            <a:pPr lvl="0" indent="-342900" algn="ctr" fontAlgn="base">
              <a:spcBef>
                <a:spcPct val="0"/>
              </a:spcBef>
              <a:spcAft>
                <a:spcPct val="0"/>
              </a:spcAft>
            </a:pPr>
            <a:endParaRPr lang="zh-CN" altLang="en-US" sz="1200">
              <a:solidFill>
                <a:srgbClr val="898989"/>
              </a:solidFill>
            </a:endParaRPr>
          </a:p>
        </p:txBody>
      </p:sp>
      <p:sp>
        <p:nvSpPr>
          <p:cNvPr id="6" name="Slide Number Placeholder 5"/>
          <p:cNvSpPr>
            <a:spLocks noGrp="1"/>
          </p:cNvSpPr>
          <p:nvPr>
            <p:ph type="sldNum" sz="quarter" idx="12"/>
          </p:nvPr>
        </p:nvSpPr>
        <p:spPr/>
        <p:txBody>
          <a:bodyPr/>
          <a:lstStyle/>
          <a:p>
            <a:pPr lvl="0" indent="-342900" algn="r" fontAlgn="base">
              <a:spcBef>
                <a:spcPct val="0"/>
              </a:spcBef>
              <a:spcAft>
                <a:spcPct val="0"/>
              </a:spcAft>
            </a:pPr>
            <a:fld id="{566ABCEB-ACFC-4714-9973-3DA970169C29}" type="slidenum">
              <a:rPr lang="zh-CN" altLang="en-US" sz="1200" smtClean="0">
                <a:solidFill>
                  <a:srgbClr val="898989"/>
                </a:solidFill>
              </a:rPr>
              <a:pPr lvl="0" indent="-342900" algn="r" fontAlgn="base">
                <a:spcBef>
                  <a:spcPct val="0"/>
                </a:spcBef>
                <a:spcAft>
                  <a:spcPct val="0"/>
                </a:spcAft>
              </a:pPr>
              <a:t>‹#›</a:t>
            </a:fld>
            <a:endParaRPr lang="zh-CN" altLang="en-US" sz="1200">
              <a:solidFill>
                <a:srgbClr val="898989"/>
              </a:solidFill>
            </a:endParaRPr>
          </a:p>
        </p:txBody>
      </p:sp>
    </p:spTree>
    <p:extLst>
      <p:ext uri="{BB962C8B-B14F-4D97-AF65-F5344CB8AC3E}">
        <p14:creationId xmlns:p14="http://schemas.microsoft.com/office/powerpoint/2010/main" val="1140295488"/>
      </p:ext>
    </p:extLst>
  </p:cSld>
  <p:clrMapOvr>
    <a:masterClrMapping/>
  </p:clrMapOvr>
  <p:hf sldNum="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lvl="0" indent="-342900" fontAlgn="base">
              <a:spcBef>
                <a:spcPct val="0"/>
              </a:spcBef>
              <a:spcAft>
                <a:spcPct val="0"/>
              </a:spcAft>
            </a:pPr>
            <a:endParaRPr lang="zh-CN" altLang="en-US" sz="1200">
              <a:solidFill>
                <a:srgbClr val="898989"/>
              </a:solidFill>
            </a:endParaRPr>
          </a:p>
        </p:txBody>
      </p:sp>
      <p:sp>
        <p:nvSpPr>
          <p:cNvPr id="5" name="Footer Placeholder 4"/>
          <p:cNvSpPr>
            <a:spLocks noGrp="1"/>
          </p:cNvSpPr>
          <p:nvPr>
            <p:ph type="ftr" sz="quarter" idx="11"/>
          </p:nvPr>
        </p:nvSpPr>
        <p:spPr/>
        <p:txBody>
          <a:bodyPr/>
          <a:lstStyle/>
          <a:p>
            <a:pPr lvl="0" indent="-342900" algn="ctr" fontAlgn="base">
              <a:spcBef>
                <a:spcPct val="0"/>
              </a:spcBef>
              <a:spcAft>
                <a:spcPct val="0"/>
              </a:spcAft>
            </a:pPr>
            <a:endParaRPr lang="zh-CN" altLang="en-US" sz="1200">
              <a:solidFill>
                <a:srgbClr val="898989"/>
              </a:solidFill>
            </a:endParaRPr>
          </a:p>
        </p:txBody>
      </p:sp>
      <p:sp>
        <p:nvSpPr>
          <p:cNvPr id="6" name="Slide Number Placeholder 5"/>
          <p:cNvSpPr>
            <a:spLocks noGrp="1"/>
          </p:cNvSpPr>
          <p:nvPr>
            <p:ph type="sldNum" sz="quarter" idx="12"/>
          </p:nvPr>
        </p:nvSpPr>
        <p:spPr/>
        <p:txBody>
          <a:bodyPr/>
          <a:lstStyle/>
          <a:p>
            <a:pPr lvl="0" indent="-342900" algn="r" fontAlgn="base">
              <a:spcBef>
                <a:spcPct val="0"/>
              </a:spcBef>
              <a:spcAft>
                <a:spcPct val="0"/>
              </a:spcAft>
            </a:pPr>
            <a:fld id="{566ABCEB-ACFC-4714-9973-3DA970169C29}" type="slidenum">
              <a:rPr lang="zh-CN" altLang="en-US" sz="1200" smtClean="0">
                <a:solidFill>
                  <a:srgbClr val="898989"/>
                </a:solidFill>
              </a:rPr>
              <a:pPr lvl="0" indent="-342900" algn="r" fontAlgn="base">
                <a:spcBef>
                  <a:spcPct val="0"/>
                </a:spcBef>
                <a:spcAft>
                  <a:spcPct val="0"/>
                </a:spcAft>
              </a:pPr>
              <a:t>‹#›</a:t>
            </a:fld>
            <a:endParaRPr lang="zh-CN" altLang="en-US" sz="1200">
              <a:solidFill>
                <a:srgbClr val="898989"/>
              </a:solidFill>
            </a:endParaRPr>
          </a:p>
        </p:txBody>
      </p:sp>
    </p:spTree>
    <p:extLst>
      <p:ext uri="{BB962C8B-B14F-4D97-AF65-F5344CB8AC3E}">
        <p14:creationId xmlns:p14="http://schemas.microsoft.com/office/powerpoint/2010/main" val="32772558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lvl="0" indent="-342900" fontAlgn="base">
              <a:spcBef>
                <a:spcPct val="0"/>
              </a:spcBef>
              <a:spcAft>
                <a:spcPct val="0"/>
              </a:spcAft>
            </a:pPr>
            <a:endParaRPr lang="zh-CN" altLang="en-US" sz="1200">
              <a:solidFill>
                <a:srgbClr val="898989"/>
              </a:solidFill>
            </a:endParaRPr>
          </a:p>
        </p:txBody>
      </p:sp>
      <p:sp>
        <p:nvSpPr>
          <p:cNvPr id="5" name="Footer Placeholder 4"/>
          <p:cNvSpPr>
            <a:spLocks noGrp="1"/>
          </p:cNvSpPr>
          <p:nvPr>
            <p:ph type="ftr" sz="quarter" idx="11"/>
          </p:nvPr>
        </p:nvSpPr>
        <p:spPr/>
        <p:txBody>
          <a:bodyPr/>
          <a:lstStyle/>
          <a:p>
            <a:pPr lvl="0" indent="-342900" algn="ctr" fontAlgn="base">
              <a:spcBef>
                <a:spcPct val="0"/>
              </a:spcBef>
              <a:spcAft>
                <a:spcPct val="0"/>
              </a:spcAft>
            </a:pPr>
            <a:endParaRPr lang="zh-CN" altLang="en-US" sz="1200">
              <a:solidFill>
                <a:srgbClr val="898989"/>
              </a:solidFill>
            </a:endParaRPr>
          </a:p>
        </p:txBody>
      </p:sp>
      <p:sp>
        <p:nvSpPr>
          <p:cNvPr id="6" name="Slide Number Placeholder 5"/>
          <p:cNvSpPr>
            <a:spLocks noGrp="1"/>
          </p:cNvSpPr>
          <p:nvPr>
            <p:ph type="sldNum" sz="quarter" idx="12"/>
          </p:nvPr>
        </p:nvSpPr>
        <p:spPr/>
        <p:txBody>
          <a:bodyPr/>
          <a:lstStyle/>
          <a:p>
            <a:pPr lvl="0" indent="-342900" algn="r" fontAlgn="base">
              <a:spcBef>
                <a:spcPct val="0"/>
              </a:spcBef>
              <a:spcAft>
                <a:spcPct val="0"/>
              </a:spcAft>
            </a:pPr>
            <a:fld id="{566ABCEB-ACFC-4714-9973-3DA970169C29}" type="slidenum">
              <a:rPr lang="zh-CN" altLang="en-US" sz="1200" smtClean="0">
                <a:solidFill>
                  <a:srgbClr val="898989"/>
                </a:solidFill>
              </a:rPr>
              <a:pPr lvl="0" indent="-342900" algn="r" fontAlgn="base">
                <a:spcBef>
                  <a:spcPct val="0"/>
                </a:spcBef>
                <a:spcAft>
                  <a:spcPct val="0"/>
                </a:spcAft>
              </a:pPr>
              <a:t>‹#›</a:t>
            </a:fld>
            <a:endParaRPr lang="zh-CN" altLang="en-US" sz="1200">
              <a:solidFill>
                <a:srgbClr val="898989"/>
              </a:solidFill>
            </a:endParaRPr>
          </a:p>
        </p:txBody>
      </p:sp>
    </p:spTree>
    <p:extLst>
      <p:ext uri="{BB962C8B-B14F-4D97-AF65-F5344CB8AC3E}">
        <p14:creationId xmlns:p14="http://schemas.microsoft.com/office/powerpoint/2010/main" val="1881662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lvl="0" indent="-342900" fontAlgn="base">
              <a:spcBef>
                <a:spcPct val="0"/>
              </a:spcBef>
              <a:spcAft>
                <a:spcPct val="0"/>
              </a:spcAft>
            </a:pPr>
            <a:endParaRPr lang="zh-CN" altLang="en-US" sz="1200">
              <a:solidFill>
                <a:srgbClr val="898989"/>
              </a:solidFill>
            </a:endParaRPr>
          </a:p>
        </p:txBody>
      </p:sp>
      <p:sp>
        <p:nvSpPr>
          <p:cNvPr id="5" name="Footer Placeholder 4"/>
          <p:cNvSpPr>
            <a:spLocks noGrp="1"/>
          </p:cNvSpPr>
          <p:nvPr>
            <p:ph type="ftr" sz="quarter" idx="11"/>
          </p:nvPr>
        </p:nvSpPr>
        <p:spPr/>
        <p:txBody>
          <a:bodyPr/>
          <a:lstStyle/>
          <a:p>
            <a:pPr lvl="0" indent="-342900" algn="ctr" fontAlgn="base">
              <a:spcBef>
                <a:spcPct val="0"/>
              </a:spcBef>
              <a:spcAft>
                <a:spcPct val="0"/>
              </a:spcAft>
            </a:pPr>
            <a:endParaRPr lang="zh-CN" altLang="en-US" sz="1200">
              <a:solidFill>
                <a:srgbClr val="898989"/>
              </a:solidFill>
            </a:endParaRPr>
          </a:p>
        </p:txBody>
      </p:sp>
      <p:sp>
        <p:nvSpPr>
          <p:cNvPr id="6" name="Slide Number Placeholder 5"/>
          <p:cNvSpPr>
            <a:spLocks noGrp="1"/>
          </p:cNvSpPr>
          <p:nvPr>
            <p:ph type="sldNum" sz="quarter" idx="12"/>
          </p:nvPr>
        </p:nvSpPr>
        <p:spPr/>
        <p:txBody>
          <a:bodyPr/>
          <a:lstStyle/>
          <a:p>
            <a:pPr lvl="0" indent="-342900" algn="r" fontAlgn="base">
              <a:spcBef>
                <a:spcPct val="0"/>
              </a:spcBef>
              <a:spcAft>
                <a:spcPct val="0"/>
              </a:spcAft>
            </a:pPr>
            <a:fld id="{566ABCEB-ACFC-4714-9973-3DA970169C29}" type="slidenum">
              <a:rPr lang="zh-CN" altLang="en-US" sz="1200" smtClean="0">
                <a:solidFill>
                  <a:srgbClr val="898989"/>
                </a:solidFill>
              </a:rPr>
              <a:pPr lvl="0" indent="-342900" algn="r" fontAlgn="base">
                <a:spcBef>
                  <a:spcPct val="0"/>
                </a:spcBef>
                <a:spcAft>
                  <a:spcPct val="0"/>
                </a:spcAft>
              </a:pPr>
              <a:t>‹#›</a:t>
            </a:fld>
            <a:endParaRPr lang="zh-CN" altLang="en-US" sz="1200">
              <a:solidFill>
                <a:srgbClr val="898989"/>
              </a:solidFill>
            </a:endParaRPr>
          </a:p>
        </p:txBody>
      </p:sp>
    </p:spTree>
    <p:extLst>
      <p:ext uri="{BB962C8B-B14F-4D97-AF65-F5344CB8AC3E}">
        <p14:creationId xmlns:p14="http://schemas.microsoft.com/office/powerpoint/2010/main" val="2991966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indent="-342900" fontAlgn="base">
              <a:spcBef>
                <a:spcPct val="0"/>
              </a:spcBef>
              <a:spcAft>
                <a:spcPct val="0"/>
              </a:spcAft>
            </a:pPr>
            <a:endParaRPr lang="zh-CN" altLang="en-US" sz="1200">
              <a:solidFill>
                <a:srgbClr val="898989"/>
              </a:solidFill>
            </a:endParaRPr>
          </a:p>
        </p:txBody>
      </p:sp>
      <p:sp>
        <p:nvSpPr>
          <p:cNvPr id="5" name="Footer Placeholder 4"/>
          <p:cNvSpPr>
            <a:spLocks noGrp="1"/>
          </p:cNvSpPr>
          <p:nvPr>
            <p:ph type="ftr" sz="quarter" idx="11"/>
          </p:nvPr>
        </p:nvSpPr>
        <p:spPr/>
        <p:txBody>
          <a:bodyPr/>
          <a:lstStyle/>
          <a:p>
            <a:pPr lvl="0" indent="-342900" algn="ctr" fontAlgn="base">
              <a:spcBef>
                <a:spcPct val="0"/>
              </a:spcBef>
              <a:spcAft>
                <a:spcPct val="0"/>
              </a:spcAft>
            </a:pPr>
            <a:endParaRPr lang="zh-CN" altLang="en-US" sz="1200">
              <a:solidFill>
                <a:srgbClr val="898989"/>
              </a:solidFill>
            </a:endParaRPr>
          </a:p>
        </p:txBody>
      </p:sp>
      <p:sp>
        <p:nvSpPr>
          <p:cNvPr id="6" name="Slide Number Placeholder 5"/>
          <p:cNvSpPr>
            <a:spLocks noGrp="1"/>
          </p:cNvSpPr>
          <p:nvPr>
            <p:ph type="sldNum" sz="quarter" idx="12"/>
          </p:nvPr>
        </p:nvSpPr>
        <p:spPr/>
        <p:txBody>
          <a:bodyPr/>
          <a:lstStyle/>
          <a:p>
            <a:pPr lvl="0" indent="-342900" algn="r" fontAlgn="base">
              <a:spcBef>
                <a:spcPct val="0"/>
              </a:spcBef>
              <a:spcAft>
                <a:spcPct val="0"/>
              </a:spcAft>
            </a:pPr>
            <a:fld id="{566ABCEB-ACFC-4714-9973-3DA970169C29}" type="slidenum">
              <a:rPr lang="zh-CN" altLang="en-US" sz="1200" smtClean="0">
                <a:solidFill>
                  <a:srgbClr val="898989"/>
                </a:solidFill>
              </a:rPr>
              <a:pPr lvl="0" indent="-342900" algn="r" fontAlgn="base">
                <a:spcBef>
                  <a:spcPct val="0"/>
                </a:spcBef>
                <a:spcAft>
                  <a:spcPct val="0"/>
                </a:spcAft>
              </a:pPr>
              <a:t>‹#›</a:t>
            </a:fld>
            <a:endParaRPr lang="zh-CN" altLang="en-US" sz="1200">
              <a:solidFill>
                <a:srgbClr val="898989"/>
              </a:solidFill>
            </a:endParaRPr>
          </a:p>
        </p:txBody>
      </p:sp>
    </p:spTree>
    <p:extLst>
      <p:ext uri="{BB962C8B-B14F-4D97-AF65-F5344CB8AC3E}">
        <p14:creationId xmlns:p14="http://schemas.microsoft.com/office/powerpoint/2010/main" val="2477334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lvl="0" indent="-342900" fontAlgn="base">
              <a:spcBef>
                <a:spcPct val="0"/>
              </a:spcBef>
              <a:spcAft>
                <a:spcPct val="0"/>
              </a:spcAft>
            </a:pPr>
            <a:endParaRPr lang="zh-CN" altLang="en-US" sz="1200">
              <a:solidFill>
                <a:srgbClr val="898989"/>
              </a:solidFill>
            </a:endParaRPr>
          </a:p>
        </p:txBody>
      </p:sp>
      <p:sp>
        <p:nvSpPr>
          <p:cNvPr id="6" name="Footer Placeholder 5"/>
          <p:cNvSpPr>
            <a:spLocks noGrp="1"/>
          </p:cNvSpPr>
          <p:nvPr>
            <p:ph type="ftr" sz="quarter" idx="11"/>
          </p:nvPr>
        </p:nvSpPr>
        <p:spPr/>
        <p:txBody>
          <a:bodyPr/>
          <a:lstStyle/>
          <a:p>
            <a:pPr lvl="0" indent="-342900" algn="ctr" fontAlgn="base">
              <a:spcBef>
                <a:spcPct val="0"/>
              </a:spcBef>
              <a:spcAft>
                <a:spcPct val="0"/>
              </a:spcAft>
            </a:pPr>
            <a:endParaRPr lang="zh-CN" altLang="en-US" sz="1200">
              <a:solidFill>
                <a:srgbClr val="898989"/>
              </a:solidFill>
            </a:endParaRPr>
          </a:p>
        </p:txBody>
      </p:sp>
      <p:sp>
        <p:nvSpPr>
          <p:cNvPr id="7" name="Slide Number Placeholder 6"/>
          <p:cNvSpPr>
            <a:spLocks noGrp="1"/>
          </p:cNvSpPr>
          <p:nvPr>
            <p:ph type="sldNum" sz="quarter" idx="12"/>
          </p:nvPr>
        </p:nvSpPr>
        <p:spPr/>
        <p:txBody>
          <a:bodyPr/>
          <a:lstStyle/>
          <a:p>
            <a:pPr lvl="0" indent="-342900" algn="r" fontAlgn="base">
              <a:spcBef>
                <a:spcPct val="0"/>
              </a:spcBef>
              <a:spcAft>
                <a:spcPct val="0"/>
              </a:spcAft>
            </a:pPr>
            <a:fld id="{566ABCEB-ACFC-4714-9973-3DA970169C29}" type="slidenum">
              <a:rPr lang="zh-CN" altLang="en-US" sz="1200" smtClean="0">
                <a:solidFill>
                  <a:srgbClr val="898989"/>
                </a:solidFill>
              </a:rPr>
              <a:pPr lvl="0" indent="-342900" algn="r" fontAlgn="base">
                <a:spcBef>
                  <a:spcPct val="0"/>
                </a:spcBef>
                <a:spcAft>
                  <a:spcPct val="0"/>
                </a:spcAft>
              </a:pPr>
              <a:t>‹#›</a:t>
            </a:fld>
            <a:endParaRPr lang="zh-CN" altLang="en-US" sz="1200">
              <a:solidFill>
                <a:srgbClr val="898989"/>
              </a:solidFill>
            </a:endParaRPr>
          </a:p>
        </p:txBody>
      </p:sp>
    </p:spTree>
    <p:extLst>
      <p:ext uri="{BB962C8B-B14F-4D97-AF65-F5344CB8AC3E}">
        <p14:creationId xmlns:p14="http://schemas.microsoft.com/office/powerpoint/2010/main" val="2038029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lvl="0" indent="-342900" fontAlgn="base">
              <a:spcBef>
                <a:spcPct val="0"/>
              </a:spcBef>
              <a:spcAft>
                <a:spcPct val="0"/>
              </a:spcAft>
            </a:pPr>
            <a:endParaRPr lang="zh-CN" altLang="en-US" sz="1200">
              <a:solidFill>
                <a:srgbClr val="898989"/>
              </a:solidFill>
            </a:endParaRPr>
          </a:p>
        </p:txBody>
      </p:sp>
      <p:sp>
        <p:nvSpPr>
          <p:cNvPr id="8" name="Footer Placeholder 7"/>
          <p:cNvSpPr>
            <a:spLocks noGrp="1"/>
          </p:cNvSpPr>
          <p:nvPr>
            <p:ph type="ftr" sz="quarter" idx="11"/>
          </p:nvPr>
        </p:nvSpPr>
        <p:spPr/>
        <p:txBody>
          <a:bodyPr/>
          <a:lstStyle/>
          <a:p>
            <a:pPr lvl="0" indent="-342900" algn="ctr" fontAlgn="base">
              <a:spcBef>
                <a:spcPct val="0"/>
              </a:spcBef>
              <a:spcAft>
                <a:spcPct val="0"/>
              </a:spcAft>
            </a:pPr>
            <a:endParaRPr lang="zh-CN" altLang="en-US" sz="1200">
              <a:solidFill>
                <a:srgbClr val="898989"/>
              </a:solidFill>
            </a:endParaRPr>
          </a:p>
        </p:txBody>
      </p:sp>
      <p:sp>
        <p:nvSpPr>
          <p:cNvPr id="9" name="Slide Number Placeholder 8"/>
          <p:cNvSpPr>
            <a:spLocks noGrp="1"/>
          </p:cNvSpPr>
          <p:nvPr>
            <p:ph type="sldNum" sz="quarter" idx="12"/>
          </p:nvPr>
        </p:nvSpPr>
        <p:spPr/>
        <p:txBody>
          <a:bodyPr/>
          <a:lstStyle/>
          <a:p>
            <a:pPr lvl="0" indent="-342900" algn="r" fontAlgn="base">
              <a:spcBef>
                <a:spcPct val="0"/>
              </a:spcBef>
              <a:spcAft>
                <a:spcPct val="0"/>
              </a:spcAft>
            </a:pPr>
            <a:fld id="{566ABCEB-ACFC-4714-9973-3DA970169C29}" type="slidenum">
              <a:rPr lang="zh-CN" altLang="en-US" sz="1200" smtClean="0">
                <a:solidFill>
                  <a:srgbClr val="898989"/>
                </a:solidFill>
              </a:rPr>
              <a:pPr lvl="0" indent="-342900" algn="r" fontAlgn="base">
                <a:spcBef>
                  <a:spcPct val="0"/>
                </a:spcBef>
                <a:spcAft>
                  <a:spcPct val="0"/>
                </a:spcAft>
              </a:pPr>
              <a:t>‹#›</a:t>
            </a:fld>
            <a:endParaRPr lang="zh-CN" altLang="en-US" sz="1200">
              <a:solidFill>
                <a:srgbClr val="898989"/>
              </a:solidFill>
            </a:endParaRPr>
          </a:p>
        </p:txBody>
      </p:sp>
    </p:spTree>
    <p:extLst>
      <p:ext uri="{BB962C8B-B14F-4D97-AF65-F5344CB8AC3E}">
        <p14:creationId xmlns:p14="http://schemas.microsoft.com/office/powerpoint/2010/main" val="851855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lvl="0" indent="-342900" fontAlgn="base">
              <a:spcBef>
                <a:spcPct val="0"/>
              </a:spcBef>
              <a:spcAft>
                <a:spcPct val="0"/>
              </a:spcAft>
            </a:pPr>
            <a:endParaRPr lang="zh-CN" altLang="en-US" sz="1200">
              <a:solidFill>
                <a:srgbClr val="898989"/>
              </a:solidFill>
            </a:endParaRPr>
          </a:p>
        </p:txBody>
      </p:sp>
      <p:sp>
        <p:nvSpPr>
          <p:cNvPr id="4" name="Footer Placeholder 3"/>
          <p:cNvSpPr>
            <a:spLocks noGrp="1"/>
          </p:cNvSpPr>
          <p:nvPr>
            <p:ph type="ftr" sz="quarter" idx="11"/>
          </p:nvPr>
        </p:nvSpPr>
        <p:spPr/>
        <p:txBody>
          <a:bodyPr/>
          <a:lstStyle/>
          <a:p>
            <a:pPr lvl="0" indent="-342900" algn="ctr" fontAlgn="base">
              <a:spcBef>
                <a:spcPct val="0"/>
              </a:spcBef>
              <a:spcAft>
                <a:spcPct val="0"/>
              </a:spcAft>
            </a:pPr>
            <a:endParaRPr lang="zh-CN" altLang="en-US" sz="1200">
              <a:solidFill>
                <a:srgbClr val="898989"/>
              </a:solidFill>
            </a:endParaRPr>
          </a:p>
        </p:txBody>
      </p:sp>
      <p:sp>
        <p:nvSpPr>
          <p:cNvPr id="5" name="Slide Number Placeholder 4"/>
          <p:cNvSpPr>
            <a:spLocks noGrp="1"/>
          </p:cNvSpPr>
          <p:nvPr>
            <p:ph type="sldNum" sz="quarter" idx="12"/>
          </p:nvPr>
        </p:nvSpPr>
        <p:spPr/>
        <p:txBody>
          <a:bodyPr/>
          <a:lstStyle/>
          <a:p>
            <a:pPr lvl="0" indent="-342900" algn="r" fontAlgn="base">
              <a:spcBef>
                <a:spcPct val="0"/>
              </a:spcBef>
              <a:spcAft>
                <a:spcPct val="0"/>
              </a:spcAft>
            </a:pPr>
            <a:fld id="{566ABCEB-ACFC-4714-9973-3DA970169C29}" type="slidenum">
              <a:rPr lang="zh-CN" altLang="en-US" sz="1200" smtClean="0">
                <a:solidFill>
                  <a:srgbClr val="898989"/>
                </a:solidFill>
              </a:rPr>
              <a:pPr lvl="0" indent="-342900" algn="r" fontAlgn="base">
                <a:spcBef>
                  <a:spcPct val="0"/>
                </a:spcBef>
                <a:spcAft>
                  <a:spcPct val="0"/>
                </a:spcAft>
              </a:pPr>
              <a:t>‹#›</a:t>
            </a:fld>
            <a:endParaRPr lang="zh-CN" altLang="en-US" sz="1200">
              <a:solidFill>
                <a:srgbClr val="898989"/>
              </a:solidFill>
            </a:endParaRPr>
          </a:p>
        </p:txBody>
      </p:sp>
    </p:spTree>
    <p:extLst>
      <p:ext uri="{BB962C8B-B14F-4D97-AF65-F5344CB8AC3E}">
        <p14:creationId xmlns:p14="http://schemas.microsoft.com/office/powerpoint/2010/main" val="4009009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indent="-342900" fontAlgn="base">
              <a:spcBef>
                <a:spcPct val="0"/>
              </a:spcBef>
              <a:spcAft>
                <a:spcPct val="0"/>
              </a:spcAft>
            </a:pPr>
            <a:endParaRPr lang="zh-CN" altLang="en-US" sz="1200">
              <a:solidFill>
                <a:srgbClr val="898989"/>
              </a:solidFill>
            </a:endParaRPr>
          </a:p>
        </p:txBody>
      </p:sp>
      <p:sp>
        <p:nvSpPr>
          <p:cNvPr id="3" name="Footer Placeholder 2"/>
          <p:cNvSpPr>
            <a:spLocks noGrp="1"/>
          </p:cNvSpPr>
          <p:nvPr>
            <p:ph type="ftr" sz="quarter" idx="11"/>
          </p:nvPr>
        </p:nvSpPr>
        <p:spPr/>
        <p:txBody>
          <a:bodyPr/>
          <a:lstStyle/>
          <a:p>
            <a:pPr lvl="0" indent="-342900" algn="ctr" fontAlgn="base">
              <a:spcBef>
                <a:spcPct val="0"/>
              </a:spcBef>
              <a:spcAft>
                <a:spcPct val="0"/>
              </a:spcAft>
            </a:pPr>
            <a:endParaRPr lang="zh-CN" altLang="en-US" sz="1200">
              <a:solidFill>
                <a:srgbClr val="898989"/>
              </a:solidFill>
            </a:endParaRPr>
          </a:p>
        </p:txBody>
      </p:sp>
      <p:sp>
        <p:nvSpPr>
          <p:cNvPr id="4" name="Slide Number Placeholder 3"/>
          <p:cNvSpPr>
            <a:spLocks noGrp="1"/>
          </p:cNvSpPr>
          <p:nvPr>
            <p:ph type="sldNum" sz="quarter" idx="12"/>
          </p:nvPr>
        </p:nvSpPr>
        <p:spPr/>
        <p:txBody>
          <a:bodyPr/>
          <a:lstStyle/>
          <a:p>
            <a:pPr lvl="0" indent="-342900" algn="r" fontAlgn="base">
              <a:spcBef>
                <a:spcPct val="0"/>
              </a:spcBef>
              <a:spcAft>
                <a:spcPct val="0"/>
              </a:spcAft>
            </a:pPr>
            <a:fld id="{566ABCEB-ACFC-4714-9973-3DA970169C29}" type="slidenum">
              <a:rPr lang="zh-CN" altLang="en-US" sz="1200" smtClean="0">
                <a:solidFill>
                  <a:srgbClr val="898989"/>
                </a:solidFill>
              </a:rPr>
              <a:pPr lvl="0" indent="-342900" algn="r" fontAlgn="base">
                <a:spcBef>
                  <a:spcPct val="0"/>
                </a:spcBef>
                <a:spcAft>
                  <a:spcPct val="0"/>
                </a:spcAft>
              </a:pPr>
              <a:t>‹#›</a:t>
            </a:fld>
            <a:endParaRPr lang="zh-CN" altLang="en-US" sz="1200">
              <a:solidFill>
                <a:srgbClr val="898989"/>
              </a:solidFill>
            </a:endParaRPr>
          </a:p>
        </p:txBody>
      </p:sp>
    </p:spTree>
    <p:extLst>
      <p:ext uri="{BB962C8B-B14F-4D97-AF65-F5344CB8AC3E}">
        <p14:creationId xmlns:p14="http://schemas.microsoft.com/office/powerpoint/2010/main" val="2982192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indent="-342900" fontAlgn="base">
              <a:spcBef>
                <a:spcPct val="0"/>
              </a:spcBef>
              <a:spcAft>
                <a:spcPct val="0"/>
              </a:spcAft>
            </a:pPr>
            <a:endParaRPr lang="zh-CN" altLang="en-US" sz="1200">
              <a:solidFill>
                <a:srgbClr val="898989"/>
              </a:solidFill>
            </a:endParaRPr>
          </a:p>
        </p:txBody>
      </p:sp>
      <p:sp>
        <p:nvSpPr>
          <p:cNvPr id="6" name="Footer Placeholder 5"/>
          <p:cNvSpPr>
            <a:spLocks noGrp="1"/>
          </p:cNvSpPr>
          <p:nvPr>
            <p:ph type="ftr" sz="quarter" idx="11"/>
          </p:nvPr>
        </p:nvSpPr>
        <p:spPr/>
        <p:txBody>
          <a:bodyPr/>
          <a:lstStyle/>
          <a:p>
            <a:pPr lvl="0" indent="-342900" algn="ctr" fontAlgn="base">
              <a:spcBef>
                <a:spcPct val="0"/>
              </a:spcBef>
              <a:spcAft>
                <a:spcPct val="0"/>
              </a:spcAft>
            </a:pPr>
            <a:endParaRPr lang="zh-CN" altLang="en-US" sz="1200">
              <a:solidFill>
                <a:srgbClr val="898989"/>
              </a:solidFill>
            </a:endParaRPr>
          </a:p>
        </p:txBody>
      </p:sp>
      <p:sp>
        <p:nvSpPr>
          <p:cNvPr id="7" name="Slide Number Placeholder 6"/>
          <p:cNvSpPr>
            <a:spLocks noGrp="1"/>
          </p:cNvSpPr>
          <p:nvPr>
            <p:ph type="sldNum" sz="quarter" idx="12"/>
          </p:nvPr>
        </p:nvSpPr>
        <p:spPr/>
        <p:txBody>
          <a:bodyPr/>
          <a:lstStyle/>
          <a:p>
            <a:pPr lvl="0" indent="-342900" algn="r" fontAlgn="base">
              <a:spcBef>
                <a:spcPct val="0"/>
              </a:spcBef>
              <a:spcAft>
                <a:spcPct val="0"/>
              </a:spcAft>
            </a:pPr>
            <a:fld id="{566ABCEB-ACFC-4714-9973-3DA970169C29}" type="slidenum">
              <a:rPr lang="zh-CN" altLang="en-US" sz="1200" smtClean="0">
                <a:solidFill>
                  <a:srgbClr val="898989"/>
                </a:solidFill>
              </a:rPr>
              <a:pPr lvl="0" indent="-342900" algn="r" fontAlgn="base">
                <a:spcBef>
                  <a:spcPct val="0"/>
                </a:spcBef>
                <a:spcAft>
                  <a:spcPct val="0"/>
                </a:spcAft>
              </a:pPr>
              <a:t>‹#›</a:t>
            </a:fld>
            <a:endParaRPr lang="zh-CN" altLang="en-US" sz="1200">
              <a:solidFill>
                <a:srgbClr val="898989"/>
              </a:solidFill>
            </a:endParaRPr>
          </a:p>
        </p:txBody>
      </p:sp>
    </p:spTree>
    <p:extLst>
      <p:ext uri="{BB962C8B-B14F-4D97-AF65-F5344CB8AC3E}">
        <p14:creationId xmlns:p14="http://schemas.microsoft.com/office/powerpoint/2010/main" val="1454167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indent="-342900" fontAlgn="base">
              <a:spcBef>
                <a:spcPct val="0"/>
              </a:spcBef>
              <a:spcAft>
                <a:spcPct val="0"/>
              </a:spcAft>
            </a:pPr>
            <a:endParaRPr lang="zh-CN" altLang="en-US" sz="1200">
              <a:solidFill>
                <a:srgbClr val="898989"/>
              </a:solidFill>
            </a:endParaRPr>
          </a:p>
        </p:txBody>
      </p:sp>
      <p:sp>
        <p:nvSpPr>
          <p:cNvPr id="6" name="Footer Placeholder 5"/>
          <p:cNvSpPr>
            <a:spLocks noGrp="1"/>
          </p:cNvSpPr>
          <p:nvPr>
            <p:ph type="ftr" sz="quarter" idx="11"/>
          </p:nvPr>
        </p:nvSpPr>
        <p:spPr/>
        <p:txBody>
          <a:bodyPr/>
          <a:lstStyle/>
          <a:p>
            <a:pPr lvl="0" indent="-342900" algn="ctr" fontAlgn="base">
              <a:spcBef>
                <a:spcPct val="0"/>
              </a:spcBef>
              <a:spcAft>
                <a:spcPct val="0"/>
              </a:spcAft>
            </a:pPr>
            <a:endParaRPr lang="zh-CN" altLang="en-US" sz="1200">
              <a:solidFill>
                <a:srgbClr val="898989"/>
              </a:solidFill>
            </a:endParaRPr>
          </a:p>
        </p:txBody>
      </p:sp>
      <p:sp>
        <p:nvSpPr>
          <p:cNvPr id="7" name="Slide Number Placeholder 6"/>
          <p:cNvSpPr>
            <a:spLocks noGrp="1"/>
          </p:cNvSpPr>
          <p:nvPr>
            <p:ph type="sldNum" sz="quarter" idx="12"/>
          </p:nvPr>
        </p:nvSpPr>
        <p:spPr/>
        <p:txBody>
          <a:bodyPr/>
          <a:lstStyle/>
          <a:p>
            <a:pPr lvl="0" indent="-342900" algn="r" fontAlgn="base">
              <a:spcBef>
                <a:spcPct val="0"/>
              </a:spcBef>
              <a:spcAft>
                <a:spcPct val="0"/>
              </a:spcAft>
            </a:pPr>
            <a:fld id="{566ABCEB-ACFC-4714-9973-3DA970169C29}" type="slidenum">
              <a:rPr lang="zh-CN" altLang="en-US" sz="1200" smtClean="0">
                <a:solidFill>
                  <a:srgbClr val="898989"/>
                </a:solidFill>
              </a:rPr>
              <a:pPr lvl="0" indent="-342900" algn="r" fontAlgn="base">
                <a:spcBef>
                  <a:spcPct val="0"/>
                </a:spcBef>
                <a:spcAft>
                  <a:spcPct val="0"/>
                </a:spcAft>
              </a:pPr>
              <a:t>‹#›</a:t>
            </a:fld>
            <a:endParaRPr lang="zh-CN" altLang="en-US" sz="1200">
              <a:solidFill>
                <a:srgbClr val="898989"/>
              </a:solidFill>
            </a:endParaRPr>
          </a:p>
        </p:txBody>
      </p:sp>
    </p:spTree>
    <p:extLst>
      <p:ext uri="{BB962C8B-B14F-4D97-AF65-F5344CB8AC3E}">
        <p14:creationId xmlns:p14="http://schemas.microsoft.com/office/powerpoint/2010/main" val="4229915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pPr lvl="0" indent="-342900" fontAlgn="base">
              <a:spcBef>
                <a:spcPct val="0"/>
              </a:spcBef>
              <a:spcAft>
                <a:spcPct val="0"/>
              </a:spcAft>
            </a:pPr>
            <a:endParaRPr lang="zh-CN" altLang="en-US" sz="1200">
              <a:solidFill>
                <a:srgbClr val="898989"/>
              </a:solidFill>
            </a:endParaRP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pPr lvl="0" indent="-342900" algn="ctr" fontAlgn="base">
              <a:spcBef>
                <a:spcPct val="0"/>
              </a:spcBef>
              <a:spcAft>
                <a:spcPct val="0"/>
              </a:spcAft>
            </a:pPr>
            <a:endParaRPr lang="zh-CN" altLang="en-US" sz="1200">
              <a:solidFill>
                <a:srgbClr val="898989"/>
              </a:solidFill>
            </a:endParaRP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pPr lvl="0" indent="-342900" algn="r" fontAlgn="base">
              <a:spcBef>
                <a:spcPct val="0"/>
              </a:spcBef>
              <a:spcAft>
                <a:spcPct val="0"/>
              </a:spcAft>
            </a:pPr>
            <a:fld id="{566ABCEB-ACFC-4714-9973-3DA970169C29}" type="slidenum">
              <a:rPr lang="zh-CN" altLang="en-US" sz="1200" smtClean="0">
                <a:solidFill>
                  <a:srgbClr val="898989"/>
                </a:solidFill>
              </a:rPr>
              <a:pPr lvl="0" indent="-342900" algn="r" fontAlgn="base">
                <a:spcBef>
                  <a:spcPct val="0"/>
                </a:spcBef>
                <a:spcAft>
                  <a:spcPct val="0"/>
                </a:spcAft>
              </a:pPr>
              <a:t>‹#›</a:t>
            </a:fld>
            <a:endParaRPr lang="zh-CN" altLang="en-US" sz="1200">
              <a:solidFill>
                <a:srgbClr val="898989"/>
              </a:solidFill>
            </a:endParaRPr>
          </a:p>
        </p:txBody>
      </p:sp>
    </p:spTree>
    <p:extLst>
      <p:ext uri="{BB962C8B-B14F-4D97-AF65-F5344CB8AC3E}">
        <p14:creationId xmlns:p14="http://schemas.microsoft.com/office/powerpoint/2010/main" val="36373485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jpg"/><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92F44"/>
        </a:solidFill>
        <a:effectLst/>
      </p:bgPr>
    </p:bg>
    <p:spTree>
      <p:nvGrpSpPr>
        <p:cNvPr id="1" name=""/>
        <p:cNvGrpSpPr/>
        <p:nvPr/>
      </p:nvGrpSpPr>
      <p:grpSpPr>
        <a:xfrm>
          <a:off x="0" y="0"/>
          <a:ext cx="0" cy="0"/>
          <a:chOff x="0" y="0"/>
          <a:chExt cx="0" cy="0"/>
        </a:xfrm>
      </p:grpSpPr>
      <p:grpSp>
        <p:nvGrpSpPr>
          <p:cNvPr id="13" name="Group 12"/>
          <p:cNvGrpSpPr/>
          <p:nvPr/>
        </p:nvGrpSpPr>
        <p:grpSpPr>
          <a:xfrm>
            <a:off x="0" y="4641850"/>
            <a:ext cx="12192000" cy="2216150"/>
            <a:chOff x="0" y="1955800"/>
            <a:chExt cx="12192000" cy="4902200"/>
          </a:xfrm>
        </p:grpSpPr>
        <p:sp>
          <p:nvSpPr>
            <p:cNvPr id="1048581" name="Right Triangle 1048580"/>
            <p:cNvSpPr/>
            <p:nvPr/>
          </p:nvSpPr>
          <p:spPr>
            <a:xfrm>
              <a:off x="0" y="3962400"/>
              <a:ext cx="12192000" cy="2895600"/>
            </a:xfrm>
            <a:prstGeom prst="rtTriangle">
              <a:avLst/>
            </a:prstGeom>
            <a:solidFill>
              <a:srgbClr val="07AFC2"/>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lgn="ctr" fontAlgn="base">
                <a:spcBef>
                  <a:spcPct val="0"/>
                </a:spcBef>
                <a:spcAft>
                  <a:spcPct val="0"/>
                </a:spcAft>
              </a:pPr>
              <a:endParaRPr lang="zh-CN" altLang="en-US" sz="1800">
                <a:solidFill>
                  <a:srgbClr val="FFFFFF"/>
                </a:solidFill>
              </a:endParaRPr>
            </a:p>
          </p:txBody>
        </p:sp>
        <p:sp>
          <p:nvSpPr>
            <p:cNvPr id="1048582" name="Isosceles Triangle 1048581"/>
            <p:cNvSpPr/>
            <p:nvPr/>
          </p:nvSpPr>
          <p:spPr>
            <a:xfrm rot="16200000">
              <a:off x="3644900" y="-1689100"/>
              <a:ext cx="4902200" cy="12192000"/>
            </a:xfrm>
            <a:prstGeom prst="triangle">
              <a:avLst>
                <a:gd name="adj" fmla="val 58810"/>
              </a:avLst>
            </a:prstGeom>
            <a:solidFill>
              <a:srgbClr val="0C4E70"/>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lgn="ctr" fontAlgn="base">
                <a:spcBef>
                  <a:spcPct val="0"/>
                </a:spcBef>
                <a:spcAft>
                  <a:spcPct val="0"/>
                </a:spcAft>
              </a:pPr>
              <a:endParaRPr lang="zh-CN" altLang="en-US" sz="1800">
                <a:solidFill>
                  <a:srgbClr val="FFFFFF"/>
                </a:solidFill>
              </a:endParaRPr>
            </a:p>
          </p:txBody>
        </p:sp>
      </p:grpSp>
      <p:grpSp>
        <p:nvGrpSpPr>
          <p:cNvPr id="14" name="Group 13"/>
          <p:cNvGrpSpPr/>
          <p:nvPr/>
        </p:nvGrpSpPr>
        <p:grpSpPr>
          <a:xfrm>
            <a:off x="0" y="4730750"/>
            <a:ext cx="1582737" cy="1866900"/>
            <a:chOff x="-1582697" y="2594940"/>
            <a:chExt cx="1582697" cy="1866708"/>
          </a:xfrm>
        </p:grpSpPr>
        <p:sp>
          <p:nvSpPr>
            <p:cNvPr id="1048583" name="Freeform 1048582"/>
            <p:cNvSpPr/>
            <p:nvPr/>
          </p:nvSpPr>
          <p:spPr>
            <a:xfrm>
              <a:off x="-1582697" y="3053922"/>
              <a:ext cx="791348" cy="1407726"/>
            </a:xfrm>
            <a:custGeom>
              <a:avLst/>
              <a:gdLst/>
              <a:ahLst/>
              <a:cxnLst/>
              <a:rect l="0" t="0" r="r" b="b"/>
              <a:pathLst>
                <a:path w="791348" h="1407726">
                  <a:moveTo>
                    <a:pt x="0" y="0"/>
                  </a:moveTo>
                  <a:lnTo>
                    <a:pt x="791348" y="0"/>
                  </a:lnTo>
                  <a:lnTo>
                    <a:pt x="791348" y="1407726"/>
                  </a:lnTo>
                  <a:lnTo>
                    <a:pt x="0" y="1026726"/>
                  </a:lnTo>
                  <a:lnTo>
                    <a:pt x="0" y="0"/>
                  </a:lnTo>
                </a:path>
              </a:pathLst>
            </a:custGeom>
            <a:solidFill>
              <a:srgbClr val="D9D9D9"/>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lgn="ctr" fontAlgn="base">
                <a:spcBef>
                  <a:spcPct val="0"/>
                </a:spcBef>
                <a:spcAft>
                  <a:spcPct val="0"/>
                </a:spcAft>
              </a:pPr>
              <a:endParaRPr lang="zh-CN" altLang="en-US" sz="1800">
                <a:solidFill>
                  <a:srgbClr val="FFFFFF"/>
                </a:solidFill>
              </a:endParaRPr>
            </a:p>
          </p:txBody>
        </p:sp>
        <p:grpSp>
          <p:nvGrpSpPr>
            <p:cNvPr id="15" name="Group 14"/>
            <p:cNvGrpSpPr/>
            <p:nvPr/>
          </p:nvGrpSpPr>
          <p:grpSpPr>
            <a:xfrm>
              <a:off x="-1582697" y="2594940"/>
              <a:ext cx="1582697" cy="917964"/>
              <a:chOff x="-131141" y="3340292"/>
              <a:chExt cx="1582697" cy="917964"/>
            </a:xfrm>
          </p:grpSpPr>
          <p:sp>
            <p:nvSpPr>
              <p:cNvPr id="1048584" name="Isosceles Triangle 1048583"/>
              <p:cNvSpPr/>
              <p:nvPr/>
            </p:nvSpPr>
            <p:spPr>
              <a:xfrm rot="5400000">
                <a:off x="596900" y="3403600"/>
                <a:ext cx="917964" cy="791348"/>
              </a:xfrm>
              <a:prstGeom prst="triangle">
                <a:avLst>
                  <a:gd name="adj" fmla="val 50000"/>
                </a:avLst>
              </a:prstGeom>
              <a:solidFill>
                <a:srgbClr val="E78B1F"/>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lgn="ctr" fontAlgn="base">
                  <a:spcBef>
                    <a:spcPct val="0"/>
                  </a:spcBef>
                  <a:spcAft>
                    <a:spcPct val="0"/>
                  </a:spcAft>
                </a:pPr>
                <a:endParaRPr lang="zh-CN" altLang="en-US" sz="1800">
                  <a:solidFill>
                    <a:srgbClr val="FFFFFF"/>
                  </a:solidFill>
                </a:endParaRPr>
              </a:p>
            </p:txBody>
          </p:sp>
          <p:sp>
            <p:nvSpPr>
              <p:cNvPr id="1048585" name="Isosceles Triangle 1048584"/>
              <p:cNvSpPr/>
              <p:nvPr/>
            </p:nvSpPr>
            <p:spPr>
              <a:xfrm rot="16200000" flipH="1">
                <a:off x="-194449" y="3403600"/>
                <a:ext cx="917964" cy="791348"/>
              </a:xfrm>
              <a:prstGeom prst="triangle">
                <a:avLst>
                  <a:gd name="adj" fmla="val 50000"/>
                </a:avLst>
              </a:prstGeom>
              <a:solidFill>
                <a:srgbClr val="90C1A3"/>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lgn="ctr" fontAlgn="base">
                  <a:spcBef>
                    <a:spcPct val="0"/>
                  </a:spcBef>
                  <a:spcAft>
                    <a:spcPct val="0"/>
                  </a:spcAft>
                </a:pPr>
                <a:endParaRPr lang="zh-CN" altLang="en-US" sz="1800">
                  <a:solidFill>
                    <a:srgbClr val="FFFFFF"/>
                  </a:solidFill>
                </a:endParaRPr>
              </a:p>
            </p:txBody>
          </p:sp>
        </p:grpSp>
      </p:grpSp>
      <p:grpSp>
        <p:nvGrpSpPr>
          <p:cNvPr id="16" name="Group 15"/>
          <p:cNvGrpSpPr/>
          <p:nvPr/>
        </p:nvGrpSpPr>
        <p:grpSpPr>
          <a:xfrm rot="21326462">
            <a:off x="10869612" y="4151312"/>
            <a:ext cx="1101725" cy="1101725"/>
            <a:chOff x="3830832" y="698500"/>
            <a:chExt cx="1634736" cy="1634736"/>
          </a:xfrm>
        </p:grpSpPr>
        <p:sp>
          <p:nvSpPr>
            <p:cNvPr id="1048586" name="Right Triangle 1048585"/>
            <p:cNvSpPr/>
            <p:nvPr/>
          </p:nvSpPr>
          <p:spPr>
            <a:xfrm>
              <a:off x="4648200" y="698500"/>
              <a:ext cx="817368" cy="817368"/>
            </a:xfrm>
            <a:prstGeom prst="rtTriangle">
              <a:avLst/>
            </a:prstGeom>
            <a:solidFill>
              <a:srgbClr val="90C1A3"/>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lgn="ctr" fontAlgn="base">
                <a:spcBef>
                  <a:spcPct val="0"/>
                </a:spcBef>
                <a:spcAft>
                  <a:spcPct val="0"/>
                </a:spcAft>
              </a:pPr>
              <a:endParaRPr lang="zh-CN" altLang="en-US" sz="1800">
                <a:solidFill>
                  <a:srgbClr val="FFFFFF"/>
                </a:solidFill>
              </a:endParaRPr>
            </a:p>
          </p:txBody>
        </p:sp>
        <p:sp>
          <p:nvSpPr>
            <p:cNvPr id="1048587" name="Right Triangle 1048586"/>
            <p:cNvSpPr/>
            <p:nvPr/>
          </p:nvSpPr>
          <p:spPr>
            <a:xfrm flipH="1">
              <a:off x="3830832" y="698500"/>
              <a:ext cx="817368" cy="817368"/>
            </a:xfrm>
            <a:prstGeom prst="rtTriangle">
              <a:avLst/>
            </a:prstGeom>
            <a:solidFill>
              <a:srgbClr val="1FA77D"/>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lgn="ctr" fontAlgn="base">
                <a:spcBef>
                  <a:spcPct val="0"/>
                </a:spcBef>
                <a:spcAft>
                  <a:spcPct val="0"/>
                </a:spcAft>
              </a:pPr>
              <a:endParaRPr lang="zh-CN" altLang="en-US" sz="1800">
                <a:solidFill>
                  <a:srgbClr val="FFFFFF"/>
                </a:solidFill>
              </a:endParaRPr>
            </a:p>
          </p:txBody>
        </p:sp>
        <p:grpSp>
          <p:nvGrpSpPr>
            <p:cNvPr id="17" name="Group 16"/>
            <p:cNvGrpSpPr/>
            <p:nvPr/>
          </p:nvGrpSpPr>
          <p:grpSpPr>
            <a:xfrm>
              <a:off x="3830832" y="1515868"/>
              <a:ext cx="1634736" cy="817368"/>
              <a:chOff x="3896095" y="1638745"/>
              <a:chExt cx="1634736" cy="817368"/>
            </a:xfrm>
          </p:grpSpPr>
          <p:sp>
            <p:nvSpPr>
              <p:cNvPr id="1048588" name="Right Triangle 1048587"/>
              <p:cNvSpPr/>
              <p:nvPr/>
            </p:nvSpPr>
            <p:spPr>
              <a:xfrm flipV="1">
                <a:off x="4713463" y="1638745"/>
                <a:ext cx="817368" cy="817368"/>
              </a:xfrm>
              <a:prstGeom prst="rtTriangle">
                <a:avLst/>
              </a:prstGeom>
              <a:solidFill>
                <a:srgbClr val="1B98B6"/>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lgn="ctr" fontAlgn="base">
                  <a:spcBef>
                    <a:spcPct val="0"/>
                  </a:spcBef>
                  <a:spcAft>
                    <a:spcPct val="0"/>
                  </a:spcAft>
                </a:pPr>
                <a:endParaRPr lang="zh-CN" altLang="en-US" sz="1800">
                  <a:solidFill>
                    <a:srgbClr val="FFFFFF"/>
                  </a:solidFill>
                </a:endParaRPr>
              </a:p>
            </p:txBody>
          </p:sp>
          <p:sp>
            <p:nvSpPr>
              <p:cNvPr id="1048589" name="Right Triangle 1048588"/>
              <p:cNvSpPr/>
              <p:nvPr/>
            </p:nvSpPr>
            <p:spPr>
              <a:xfrm flipH="1" flipV="1">
                <a:off x="3896095" y="1638745"/>
                <a:ext cx="817368" cy="817368"/>
              </a:xfrm>
              <a:prstGeom prst="rtTriangle">
                <a:avLst/>
              </a:prstGeom>
              <a:solidFill>
                <a:srgbClr val="6CDAE9"/>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lgn="ctr" fontAlgn="base">
                  <a:spcBef>
                    <a:spcPct val="0"/>
                  </a:spcBef>
                  <a:spcAft>
                    <a:spcPct val="0"/>
                  </a:spcAft>
                </a:pPr>
                <a:endParaRPr lang="zh-CN" altLang="en-US" sz="1800">
                  <a:solidFill>
                    <a:srgbClr val="FFFFFF"/>
                  </a:solidFill>
                </a:endParaRPr>
              </a:p>
            </p:txBody>
          </p:sp>
        </p:grpSp>
      </p:grpSp>
      <p:sp>
        <p:nvSpPr>
          <p:cNvPr id="1048590" name="TextBox 1048589"/>
          <p:cNvSpPr txBox="1"/>
          <p:nvPr/>
        </p:nvSpPr>
        <p:spPr>
          <a:xfrm>
            <a:off x="4758662" y="5179101"/>
            <a:ext cx="7433338" cy="954107"/>
          </a:xfrm>
          <a:prstGeom prst="rect">
            <a:avLst/>
          </a:prstGeom>
          <a:noFill/>
          <a:ln>
            <a:noFill/>
          </a:ln>
        </p:spPr>
        <p:txBody>
          <a:bodyPr vert="horz" wrap="square" lIns="91440" tIns="45720" rIns="91440" bIns="45720" anchor="t">
            <a:spAutoFit/>
          </a:bodyPr>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lgn="ctr"/>
            <a:r>
              <a:rPr lang="en-US" altLang="zh-CN" sz="2800" b="1" u="sng" dirty="0" smtClean="0">
                <a:solidFill>
                  <a:schemeClr val="bg1"/>
                </a:solidFill>
                <a:latin typeface="微软雅黑" pitchFamily="34" charset="-122"/>
                <a:ea typeface="微软雅黑" pitchFamily="34" charset="-122"/>
              </a:rPr>
              <a:t>From </a:t>
            </a:r>
          </a:p>
          <a:p>
            <a:pPr lvl="0" indent="-342900" algn="ctr"/>
            <a:r>
              <a:rPr lang="en-US" altLang="zh-CN" sz="2800" b="1" u="sng" dirty="0" smtClean="0">
                <a:solidFill>
                  <a:schemeClr val="bg1"/>
                </a:solidFill>
                <a:latin typeface="微软雅黑" pitchFamily="34" charset="-122"/>
                <a:ea typeface="微软雅黑" pitchFamily="34" charset="-122"/>
              </a:rPr>
              <a:t>Lovely Professional University, Punjab</a:t>
            </a:r>
            <a:endParaRPr lang="zh-CN" altLang="en-US" sz="2800" b="1" u="sng" dirty="0">
              <a:solidFill>
                <a:schemeClr val="bg1"/>
              </a:solidFill>
              <a:latin typeface="微软雅黑" pitchFamily="34" charset="-122"/>
              <a:ea typeface="微软雅黑" pitchFamily="34" charset="-122"/>
            </a:endParaRPr>
          </a:p>
        </p:txBody>
      </p:sp>
      <p:sp>
        <p:nvSpPr>
          <p:cNvPr id="1048593" name="TextBox 1048592"/>
          <p:cNvSpPr txBox="1"/>
          <p:nvPr/>
        </p:nvSpPr>
        <p:spPr>
          <a:xfrm>
            <a:off x="3035542" y="1581150"/>
            <a:ext cx="6440905" cy="584200"/>
          </a:xfrm>
          <a:prstGeom prst="rect">
            <a:avLst/>
          </a:prstGeom>
          <a:noFill/>
          <a:ln>
            <a:noFill/>
          </a:ln>
        </p:spPr>
        <p:txBody>
          <a:bodyPr vert="horz" wrap="square" lIns="91440" tIns="45720" rIns="91440" bIns="45720" anchor="t">
            <a:spAutoFit/>
          </a:bodyPr>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lgn="dist"/>
            <a:r>
              <a:rPr lang="en-US" altLang="zh-CN" sz="3200" b="1" dirty="0" smtClean="0">
                <a:solidFill>
                  <a:srgbClr val="0DB1C4"/>
                </a:solidFill>
                <a:latin typeface="微软雅黑" pitchFamily="34" charset="-122"/>
                <a:ea typeface="微软雅黑" pitchFamily="34" charset="-122"/>
              </a:rPr>
              <a:t>LPU ROCKSTAR</a:t>
            </a:r>
            <a:endParaRPr lang="zh-CN" altLang="en-US" sz="3200" b="1" dirty="0">
              <a:solidFill>
                <a:srgbClr val="0DB1C4"/>
              </a:solidFill>
              <a:latin typeface="微软雅黑" pitchFamily="34" charset="-122"/>
              <a:ea typeface="微软雅黑" pitchFamily="34" charset="-122"/>
            </a:endParaRPr>
          </a:p>
        </p:txBody>
      </p:sp>
      <p:sp>
        <p:nvSpPr>
          <p:cNvPr id="1048594" name="TextBox 1048593"/>
          <p:cNvSpPr txBox="1"/>
          <p:nvPr/>
        </p:nvSpPr>
        <p:spPr>
          <a:xfrm>
            <a:off x="1684421" y="650913"/>
            <a:ext cx="9143148" cy="646331"/>
          </a:xfrm>
          <a:prstGeom prst="rect">
            <a:avLst/>
          </a:prstGeom>
          <a:noFill/>
          <a:ln>
            <a:noFill/>
          </a:ln>
        </p:spPr>
        <p:txBody>
          <a:bodyPr vert="horz" wrap="square" lIns="91440" tIns="45720" rIns="91440" bIns="45720" anchor="t">
            <a:spAutoFit/>
          </a:bodyPr>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lgn="ctr"/>
            <a:r>
              <a:rPr lang="en-US" altLang="zh-CN" sz="3600" b="1" u="sng" dirty="0" smtClean="0">
                <a:solidFill>
                  <a:schemeClr val="lt1"/>
                </a:solidFill>
              </a:rPr>
              <a:t>Rajasthan Hackathon 4.0</a:t>
            </a:r>
            <a:endParaRPr lang="en-US" altLang="zh-CN" sz="3600" b="1" u="sng" dirty="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1" name="Rectangle 1048680"/>
          <p:cNvSpPr/>
          <p:nvPr/>
        </p:nvSpPr>
        <p:spPr>
          <a:xfrm>
            <a:off x="0" y="0"/>
            <a:ext cx="12192000" cy="592137"/>
          </a:xfrm>
          <a:prstGeom prst="rect">
            <a:avLst/>
          </a:prstGeom>
          <a:solidFill>
            <a:srgbClr val="0D5176"/>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lgn="ctr" fontAlgn="base">
              <a:spcBef>
                <a:spcPct val="0"/>
              </a:spcBef>
              <a:spcAft>
                <a:spcPct val="0"/>
              </a:spcAft>
            </a:pPr>
            <a:endParaRPr lang="zh-CN" altLang="en-US" sz="1800">
              <a:solidFill>
                <a:srgbClr val="FFFFFF"/>
              </a:solidFill>
            </a:endParaRPr>
          </a:p>
        </p:txBody>
      </p:sp>
      <p:sp>
        <p:nvSpPr>
          <p:cNvPr id="1048682" name="TextBox 1048681"/>
          <p:cNvSpPr txBox="1"/>
          <p:nvPr/>
        </p:nvSpPr>
        <p:spPr>
          <a:xfrm>
            <a:off x="287337" y="90487"/>
            <a:ext cx="2782887" cy="398462"/>
          </a:xfrm>
          <a:prstGeom prst="rect">
            <a:avLst/>
          </a:prstGeom>
          <a:noFill/>
          <a:ln>
            <a:noFill/>
          </a:ln>
        </p:spPr>
        <p:txBody>
          <a:bodyPr vert="horz" lIns="91440" tIns="45720" rIns="91440" bIns="45720" anchor="t">
            <a:spAutoFit/>
          </a:bodyPr>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r>
              <a:rPr lang="zh-CN" altLang="en-US" sz="2000" b="1">
                <a:solidFill>
                  <a:schemeClr val="lt1"/>
                </a:solidFill>
                <a:latin typeface="微软雅黑" pitchFamily="34" charset="-122"/>
                <a:ea typeface="微软雅黑" pitchFamily="34" charset="-122"/>
                <a:sym typeface="宋体" pitchFamily="2" charset="-122"/>
              </a:rPr>
              <a:t>Add  your title here</a:t>
            </a:r>
          </a:p>
        </p:txBody>
      </p:sp>
      <p:sp>
        <p:nvSpPr>
          <p:cNvPr id="1048683" name="Rectangle 1048682"/>
          <p:cNvSpPr/>
          <p:nvPr/>
        </p:nvSpPr>
        <p:spPr>
          <a:xfrm flipV="1">
            <a:off x="0" y="3094037"/>
            <a:ext cx="12168188" cy="3779837"/>
          </a:xfrm>
          <a:prstGeom prst="rect">
            <a:avLst/>
          </a:prstGeom>
          <a:solidFill>
            <a:srgbClr val="0D5176"/>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lgn="ctr" fontAlgn="base">
              <a:spcBef>
                <a:spcPct val="0"/>
              </a:spcBef>
              <a:spcAft>
                <a:spcPct val="0"/>
              </a:spcAft>
            </a:pPr>
            <a:endParaRPr lang="en-US" altLang="zh-CN" sz="3100">
              <a:solidFill>
                <a:srgbClr val="FFFFFF"/>
              </a:solidFill>
              <a:latin typeface="Arial" pitchFamily="34" charset="0"/>
              <a:ea typeface="微软雅黑" pitchFamily="34" charset="-122"/>
              <a:sym typeface="Arial" pitchFamily="34" charset="0"/>
            </a:endParaRPr>
          </a:p>
        </p:txBody>
      </p:sp>
      <p:sp>
        <p:nvSpPr>
          <p:cNvPr id="1048684" name="Oval 1048683"/>
          <p:cNvSpPr/>
          <p:nvPr/>
        </p:nvSpPr>
        <p:spPr>
          <a:xfrm>
            <a:off x="1263650" y="2301875"/>
            <a:ext cx="1725612" cy="1725612"/>
          </a:xfrm>
          <a:prstGeom prst="ellipse">
            <a:avLst/>
          </a:prstGeom>
          <a:noFill/>
          <a:ln w="9525" cap="flat" cmpd="sng">
            <a:solidFill>
              <a:srgbClr val="ADBACA">
                <a:alpha val="100000"/>
              </a:srgbClr>
            </a:solidFill>
            <a:prstDash val="sysDash"/>
            <a:round/>
          </a:ln>
        </p:spPr>
        <p:txBody>
          <a:bodyPr vert="horz" lIns="91440" tIns="45720" rIns="91440" bIns="45720" anchor="ctr"/>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lgn="ctr" fontAlgn="base">
              <a:spcBef>
                <a:spcPct val="0"/>
              </a:spcBef>
              <a:spcAft>
                <a:spcPct val="0"/>
              </a:spcAft>
            </a:pPr>
            <a:endParaRPr lang="en-US" altLang="zh-CN" sz="3100">
              <a:solidFill>
                <a:srgbClr val="FFFFFF"/>
              </a:solidFill>
              <a:latin typeface="Arial" pitchFamily="34" charset="0"/>
              <a:ea typeface="微软雅黑" pitchFamily="34" charset="-122"/>
              <a:sym typeface="Arial" pitchFamily="34" charset="0"/>
            </a:endParaRPr>
          </a:p>
        </p:txBody>
      </p:sp>
      <p:sp>
        <p:nvSpPr>
          <p:cNvPr id="1048685" name="Oval 1048684"/>
          <p:cNvSpPr/>
          <p:nvPr/>
        </p:nvSpPr>
        <p:spPr>
          <a:xfrm>
            <a:off x="3927475" y="2301875"/>
            <a:ext cx="1725612" cy="1725612"/>
          </a:xfrm>
          <a:prstGeom prst="ellipse">
            <a:avLst/>
          </a:prstGeom>
          <a:noFill/>
          <a:ln w="9525" cap="flat" cmpd="sng">
            <a:solidFill>
              <a:srgbClr val="ADBACA">
                <a:alpha val="100000"/>
              </a:srgbClr>
            </a:solidFill>
            <a:prstDash val="sysDash"/>
            <a:round/>
          </a:ln>
        </p:spPr>
        <p:txBody>
          <a:bodyPr vert="horz" lIns="91440" tIns="45720" rIns="91440" bIns="45720" anchor="ctr"/>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lgn="ctr" fontAlgn="base">
              <a:spcBef>
                <a:spcPct val="0"/>
              </a:spcBef>
              <a:spcAft>
                <a:spcPct val="0"/>
              </a:spcAft>
            </a:pPr>
            <a:endParaRPr lang="en-US" altLang="zh-CN" sz="3100">
              <a:solidFill>
                <a:srgbClr val="FFFFFF"/>
              </a:solidFill>
              <a:latin typeface="Arial" pitchFamily="34" charset="0"/>
              <a:ea typeface="微软雅黑" pitchFamily="34" charset="-122"/>
              <a:sym typeface="Arial" pitchFamily="34" charset="0"/>
            </a:endParaRPr>
          </a:p>
        </p:txBody>
      </p:sp>
      <p:sp>
        <p:nvSpPr>
          <p:cNvPr id="1048686" name="Oval 1048685"/>
          <p:cNvSpPr/>
          <p:nvPr/>
        </p:nvSpPr>
        <p:spPr>
          <a:xfrm>
            <a:off x="6419850" y="2301875"/>
            <a:ext cx="1724025" cy="1725612"/>
          </a:xfrm>
          <a:prstGeom prst="ellipse">
            <a:avLst/>
          </a:prstGeom>
          <a:noFill/>
          <a:ln w="9525" cap="flat" cmpd="sng">
            <a:solidFill>
              <a:srgbClr val="ADBACA">
                <a:alpha val="100000"/>
              </a:srgbClr>
            </a:solidFill>
            <a:prstDash val="sysDash"/>
            <a:round/>
          </a:ln>
        </p:spPr>
        <p:txBody>
          <a:bodyPr vert="horz" lIns="91440" tIns="45720" rIns="91440" bIns="45720" anchor="ctr"/>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lgn="ctr" fontAlgn="base">
              <a:spcBef>
                <a:spcPct val="0"/>
              </a:spcBef>
              <a:spcAft>
                <a:spcPct val="0"/>
              </a:spcAft>
            </a:pPr>
            <a:endParaRPr lang="en-US" altLang="zh-CN" sz="3100">
              <a:solidFill>
                <a:srgbClr val="FFFFFF"/>
              </a:solidFill>
              <a:latin typeface="Arial" pitchFamily="34" charset="0"/>
              <a:ea typeface="微软雅黑" pitchFamily="34" charset="-122"/>
              <a:sym typeface="Arial" pitchFamily="34" charset="0"/>
            </a:endParaRPr>
          </a:p>
        </p:txBody>
      </p:sp>
      <p:sp>
        <p:nvSpPr>
          <p:cNvPr id="1048687" name="Oval 1048686"/>
          <p:cNvSpPr/>
          <p:nvPr/>
        </p:nvSpPr>
        <p:spPr>
          <a:xfrm>
            <a:off x="9063038" y="2301875"/>
            <a:ext cx="1725612" cy="1725612"/>
          </a:xfrm>
          <a:prstGeom prst="ellipse">
            <a:avLst/>
          </a:prstGeom>
          <a:noFill/>
          <a:ln w="9525" cap="flat" cmpd="sng">
            <a:solidFill>
              <a:srgbClr val="ADBACA">
                <a:alpha val="100000"/>
              </a:srgbClr>
            </a:solidFill>
            <a:prstDash val="sysDash"/>
            <a:round/>
          </a:ln>
        </p:spPr>
        <p:txBody>
          <a:bodyPr vert="horz" lIns="91440" tIns="45720" rIns="91440" bIns="45720" anchor="ctr"/>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lgn="ctr" fontAlgn="base">
              <a:spcBef>
                <a:spcPct val="0"/>
              </a:spcBef>
              <a:spcAft>
                <a:spcPct val="0"/>
              </a:spcAft>
            </a:pPr>
            <a:endParaRPr lang="en-US" altLang="zh-CN" sz="3100">
              <a:solidFill>
                <a:srgbClr val="FFFFFF"/>
              </a:solidFill>
              <a:latin typeface="Arial" pitchFamily="34" charset="0"/>
              <a:ea typeface="微软雅黑" pitchFamily="34" charset="-122"/>
              <a:sym typeface="Arial" pitchFamily="34" charset="0"/>
            </a:endParaRPr>
          </a:p>
        </p:txBody>
      </p:sp>
      <p:pic>
        <p:nvPicPr>
          <p:cNvPr id="2097161" name="Picture 2097160"/>
          <p:cNvPicPr>
            <a:picLocks/>
          </p:cNvPicPr>
          <p:nvPr/>
        </p:nvPicPr>
        <p:blipFill>
          <a:blip r:embed="rId2"/>
          <a:srcRect/>
          <a:stretch>
            <a:fillRect/>
          </a:stretch>
        </p:blipFill>
        <p:spPr>
          <a:xfrm>
            <a:off x="1385887" y="2424112"/>
            <a:ext cx="1481137" cy="1481137"/>
          </a:xfrm>
          <a:prstGeom prst="rect">
            <a:avLst/>
          </a:prstGeom>
          <a:noFill/>
          <a:ln>
            <a:noFill/>
          </a:ln>
        </p:spPr>
      </p:pic>
      <p:pic>
        <p:nvPicPr>
          <p:cNvPr id="2097162" name="Picture 2097161"/>
          <p:cNvPicPr>
            <a:picLocks/>
          </p:cNvPicPr>
          <p:nvPr/>
        </p:nvPicPr>
        <p:blipFill>
          <a:blip r:embed="rId3"/>
          <a:srcRect/>
          <a:stretch>
            <a:fillRect/>
          </a:stretch>
        </p:blipFill>
        <p:spPr>
          <a:xfrm>
            <a:off x="4049712" y="2417762"/>
            <a:ext cx="1481137" cy="1487487"/>
          </a:xfrm>
          <a:prstGeom prst="rect">
            <a:avLst/>
          </a:prstGeom>
          <a:noFill/>
          <a:ln>
            <a:noFill/>
          </a:ln>
        </p:spPr>
      </p:pic>
      <p:pic>
        <p:nvPicPr>
          <p:cNvPr id="2097163" name="Picture 2097162"/>
          <p:cNvPicPr>
            <a:picLocks/>
          </p:cNvPicPr>
          <p:nvPr/>
        </p:nvPicPr>
        <p:blipFill>
          <a:blip r:embed="rId4"/>
          <a:srcRect/>
          <a:stretch>
            <a:fillRect/>
          </a:stretch>
        </p:blipFill>
        <p:spPr>
          <a:xfrm>
            <a:off x="6538912" y="2430462"/>
            <a:ext cx="1487487" cy="1481137"/>
          </a:xfrm>
          <a:prstGeom prst="rect">
            <a:avLst/>
          </a:prstGeom>
          <a:noFill/>
          <a:ln>
            <a:noFill/>
          </a:ln>
        </p:spPr>
      </p:pic>
      <p:pic>
        <p:nvPicPr>
          <p:cNvPr id="2097164" name="Picture 2097163"/>
          <p:cNvPicPr>
            <a:picLocks/>
          </p:cNvPicPr>
          <p:nvPr/>
        </p:nvPicPr>
        <p:blipFill>
          <a:blip r:embed="rId5"/>
          <a:srcRect/>
          <a:stretch>
            <a:fillRect/>
          </a:stretch>
        </p:blipFill>
        <p:spPr>
          <a:xfrm>
            <a:off x="9182100" y="2424112"/>
            <a:ext cx="1487487" cy="1487487"/>
          </a:xfrm>
          <a:prstGeom prst="rect">
            <a:avLst/>
          </a:prstGeom>
          <a:noFill/>
          <a:ln>
            <a:noFill/>
          </a:ln>
        </p:spPr>
      </p:pic>
      <p:grpSp>
        <p:nvGrpSpPr>
          <p:cNvPr id="58" name="Group 57"/>
          <p:cNvGrpSpPr/>
          <p:nvPr/>
        </p:nvGrpSpPr>
        <p:grpSpPr>
          <a:xfrm>
            <a:off x="1320800" y="4454525"/>
            <a:ext cx="1473200" cy="1060172"/>
            <a:chOff x="2078788" y="4527104"/>
            <a:chExt cx="1472754" cy="992068"/>
          </a:xfrm>
        </p:grpSpPr>
        <p:sp>
          <p:nvSpPr>
            <p:cNvPr id="1048688" name="TextBox 1048687"/>
            <p:cNvSpPr txBox="1"/>
            <p:nvPr/>
          </p:nvSpPr>
          <p:spPr>
            <a:xfrm>
              <a:off x="2327633" y="4527104"/>
              <a:ext cx="973160" cy="229928"/>
            </a:xfrm>
            <a:prstGeom prst="rect">
              <a:avLst/>
            </a:prstGeom>
            <a:noFill/>
            <a:ln>
              <a:noFill/>
            </a:ln>
          </p:spPr>
          <p:txBody>
            <a:bodyPr vert="horz" lIns="0" tIns="0" rIns="0" bIns="0" anchor="t">
              <a:spAutoFit/>
            </a:bodyPr>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lgn="ctr">
                <a:spcBef>
                  <a:spcPct val="20000"/>
                </a:spcBef>
              </a:pPr>
              <a:r>
                <a:rPr lang="zh-CN" altLang="en-US" sz="1600" b="1">
                  <a:solidFill>
                    <a:schemeClr val="lt1"/>
                  </a:solidFill>
                  <a:latin typeface="Arial" pitchFamily="34" charset="0"/>
                  <a:ea typeface="微软雅黑" pitchFamily="34" charset="-122"/>
                  <a:sym typeface="Arial" pitchFamily="34" charset="0"/>
                </a:rPr>
                <a:t>Keywords</a:t>
              </a:r>
            </a:p>
          </p:txBody>
        </p:sp>
        <p:sp>
          <p:nvSpPr>
            <p:cNvPr id="1048689" name="TextBox 1048688"/>
            <p:cNvSpPr txBox="1"/>
            <p:nvPr/>
          </p:nvSpPr>
          <p:spPr>
            <a:xfrm>
              <a:off x="2078788" y="4853658"/>
              <a:ext cx="1472754" cy="665514"/>
            </a:xfrm>
            <a:prstGeom prst="rect">
              <a:avLst/>
            </a:prstGeom>
            <a:noFill/>
            <a:ln>
              <a:noFill/>
            </a:ln>
          </p:spPr>
          <p:txBody>
            <a:bodyPr vert="horz" lIns="0" tIns="0" rIns="0" bIns="0" anchor="t">
              <a:spAutoFit/>
            </a:bodyPr>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lgn="ctr">
                <a:spcBef>
                  <a:spcPct val="20000"/>
                </a:spcBef>
              </a:pPr>
              <a:r>
                <a:rPr lang="zh-CN" altLang="en-US" sz="1200">
                  <a:solidFill>
                    <a:schemeClr val="lt1"/>
                  </a:solidFill>
                  <a:latin typeface="Arial" pitchFamily="34" charset="0"/>
                  <a:ea typeface="微软雅黑" pitchFamily="34" charset="-122"/>
                  <a:sym typeface="Arial" pitchFamily="34" charset="0"/>
                </a:rPr>
                <a:t>Add your words here,according to your need to draw the text box size</a:t>
              </a:r>
            </a:p>
          </p:txBody>
        </p:sp>
      </p:grpSp>
      <p:grpSp>
        <p:nvGrpSpPr>
          <p:cNvPr id="59" name="Group 58"/>
          <p:cNvGrpSpPr/>
          <p:nvPr/>
        </p:nvGrpSpPr>
        <p:grpSpPr>
          <a:xfrm>
            <a:off x="4049712" y="4454525"/>
            <a:ext cx="1473200" cy="1060172"/>
            <a:chOff x="2078788" y="4527104"/>
            <a:chExt cx="1472754" cy="992068"/>
          </a:xfrm>
        </p:grpSpPr>
        <p:sp>
          <p:nvSpPr>
            <p:cNvPr id="1048690" name="TextBox 1048689"/>
            <p:cNvSpPr txBox="1"/>
            <p:nvPr/>
          </p:nvSpPr>
          <p:spPr>
            <a:xfrm>
              <a:off x="2305414" y="4527104"/>
              <a:ext cx="1020771" cy="229928"/>
            </a:xfrm>
            <a:prstGeom prst="rect">
              <a:avLst/>
            </a:prstGeom>
            <a:noFill/>
            <a:ln>
              <a:noFill/>
            </a:ln>
          </p:spPr>
          <p:txBody>
            <a:bodyPr vert="horz" lIns="0" tIns="0" rIns="0" bIns="0" anchor="t">
              <a:spAutoFit/>
            </a:bodyPr>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lgn="ctr">
                <a:spcBef>
                  <a:spcPct val="20000"/>
                </a:spcBef>
              </a:pPr>
              <a:r>
                <a:rPr lang="zh-CN" altLang="en-US" sz="1600" b="1">
                  <a:solidFill>
                    <a:schemeClr val="lt1"/>
                  </a:solidFill>
                  <a:latin typeface="Arial" pitchFamily="34" charset="0"/>
                  <a:ea typeface="微软雅黑" pitchFamily="34" charset="-122"/>
                  <a:sym typeface="Arial" pitchFamily="34" charset="0"/>
                </a:rPr>
                <a:t>Keywords</a:t>
              </a:r>
            </a:p>
          </p:txBody>
        </p:sp>
        <p:sp>
          <p:nvSpPr>
            <p:cNvPr id="1048691" name="TextBox 1048690"/>
            <p:cNvSpPr txBox="1"/>
            <p:nvPr/>
          </p:nvSpPr>
          <p:spPr>
            <a:xfrm>
              <a:off x="2078788" y="4853658"/>
              <a:ext cx="1472754" cy="665514"/>
            </a:xfrm>
            <a:prstGeom prst="rect">
              <a:avLst/>
            </a:prstGeom>
            <a:noFill/>
            <a:ln>
              <a:noFill/>
            </a:ln>
          </p:spPr>
          <p:txBody>
            <a:bodyPr vert="horz" lIns="0" tIns="0" rIns="0" bIns="0" anchor="t">
              <a:spAutoFit/>
            </a:bodyPr>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lgn="ctr">
                <a:spcBef>
                  <a:spcPct val="20000"/>
                </a:spcBef>
              </a:pPr>
              <a:r>
                <a:rPr lang="zh-CN" altLang="en-US" sz="1200">
                  <a:solidFill>
                    <a:schemeClr val="lt1"/>
                  </a:solidFill>
                  <a:latin typeface="Arial" pitchFamily="34" charset="0"/>
                  <a:ea typeface="微软雅黑" pitchFamily="34" charset="-122"/>
                  <a:sym typeface="Arial" pitchFamily="34" charset="0"/>
                </a:rPr>
                <a:t>Add your words here,according to your need to draw the text box size</a:t>
              </a:r>
            </a:p>
          </p:txBody>
        </p:sp>
      </p:grpSp>
      <p:grpSp>
        <p:nvGrpSpPr>
          <p:cNvPr id="60" name="Group 59"/>
          <p:cNvGrpSpPr/>
          <p:nvPr/>
        </p:nvGrpSpPr>
        <p:grpSpPr>
          <a:xfrm>
            <a:off x="6553200" y="4454525"/>
            <a:ext cx="1473200" cy="1060172"/>
            <a:chOff x="2078788" y="4527104"/>
            <a:chExt cx="1472754" cy="992068"/>
          </a:xfrm>
        </p:grpSpPr>
        <p:sp>
          <p:nvSpPr>
            <p:cNvPr id="1048692" name="TextBox 1048691"/>
            <p:cNvSpPr txBox="1"/>
            <p:nvPr/>
          </p:nvSpPr>
          <p:spPr>
            <a:xfrm>
              <a:off x="2339694" y="4527104"/>
              <a:ext cx="1013153" cy="229928"/>
            </a:xfrm>
            <a:prstGeom prst="rect">
              <a:avLst/>
            </a:prstGeom>
            <a:noFill/>
            <a:ln>
              <a:noFill/>
            </a:ln>
          </p:spPr>
          <p:txBody>
            <a:bodyPr vert="horz" lIns="0" tIns="0" rIns="0" bIns="0" anchor="t">
              <a:spAutoFit/>
            </a:bodyPr>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lgn="ctr">
                <a:spcBef>
                  <a:spcPct val="20000"/>
                </a:spcBef>
              </a:pPr>
              <a:r>
                <a:rPr lang="zh-CN" altLang="en-US" sz="1600" b="1">
                  <a:solidFill>
                    <a:schemeClr val="lt1"/>
                  </a:solidFill>
                  <a:latin typeface="Arial" pitchFamily="34" charset="0"/>
                  <a:ea typeface="微软雅黑" pitchFamily="34" charset="-122"/>
                  <a:sym typeface="Arial" pitchFamily="34" charset="0"/>
                </a:rPr>
                <a:t>Keywords</a:t>
              </a:r>
            </a:p>
          </p:txBody>
        </p:sp>
        <p:sp>
          <p:nvSpPr>
            <p:cNvPr id="1048693" name="TextBox 1048692"/>
            <p:cNvSpPr txBox="1"/>
            <p:nvPr/>
          </p:nvSpPr>
          <p:spPr>
            <a:xfrm>
              <a:off x="2078788" y="4853658"/>
              <a:ext cx="1472754" cy="665514"/>
            </a:xfrm>
            <a:prstGeom prst="rect">
              <a:avLst/>
            </a:prstGeom>
            <a:noFill/>
            <a:ln>
              <a:noFill/>
            </a:ln>
          </p:spPr>
          <p:txBody>
            <a:bodyPr vert="horz" lIns="0" tIns="0" rIns="0" bIns="0" anchor="t">
              <a:spAutoFit/>
            </a:bodyPr>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lgn="ctr">
                <a:spcBef>
                  <a:spcPct val="20000"/>
                </a:spcBef>
              </a:pPr>
              <a:r>
                <a:rPr lang="zh-CN" altLang="en-US" sz="1200">
                  <a:solidFill>
                    <a:schemeClr val="lt1"/>
                  </a:solidFill>
                  <a:latin typeface="Arial" pitchFamily="34" charset="0"/>
                  <a:ea typeface="微软雅黑" pitchFamily="34" charset="-122"/>
                  <a:sym typeface="Arial" pitchFamily="34" charset="0"/>
                </a:rPr>
                <a:t>Add your words here,according to your need to draw the text box size</a:t>
              </a:r>
            </a:p>
          </p:txBody>
        </p:sp>
      </p:grpSp>
      <p:grpSp>
        <p:nvGrpSpPr>
          <p:cNvPr id="61" name="Group 60"/>
          <p:cNvGrpSpPr/>
          <p:nvPr/>
        </p:nvGrpSpPr>
        <p:grpSpPr>
          <a:xfrm>
            <a:off x="9242425" y="4454525"/>
            <a:ext cx="1473200" cy="1060172"/>
            <a:chOff x="2078788" y="4527104"/>
            <a:chExt cx="1472754" cy="992068"/>
          </a:xfrm>
        </p:grpSpPr>
        <p:sp>
          <p:nvSpPr>
            <p:cNvPr id="1048694" name="TextBox 1048693"/>
            <p:cNvSpPr txBox="1"/>
            <p:nvPr/>
          </p:nvSpPr>
          <p:spPr>
            <a:xfrm>
              <a:off x="2328267" y="4527104"/>
              <a:ext cx="975065" cy="229928"/>
            </a:xfrm>
            <a:prstGeom prst="rect">
              <a:avLst/>
            </a:prstGeom>
            <a:noFill/>
            <a:ln>
              <a:noFill/>
            </a:ln>
          </p:spPr>
          <p:txBody>
            <a:bodyPr vert="horz" lIns="0" tIns="0" rIns="0" bIns="0" anchor="t">
              <a:spAutoFit/>
            </a:bodyPr>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lgn="ctr">
                <a:spcBef>
                  <a:spcPct val="20000"/>
                </a:spcBef>
              </a:pPr>
              <a:r>
                <a:rPr lang="zh-CN" altLang="en-US" sz="1600" b="1">
                  <a:solidFill>
                    <a:schemeClr val="lt1"/>
                  </a:solidFill>
                  <a:latin typeface="Arial" pitchFamily="34" charset="0"/>
                  <a:ea typeface="微软雅黑" pitchFamily="34" charset="-122"/>
                  <a:sym typeface="Arial" pitchFamily="34" charset="0"/>
                </a:rPr>
                <a:t>Keywords</a:t>
              </a:r>
            </a:p>
          </p:txBody>
        </p:sp>
        <p:sp>
          <p:nvSpPr>
            <p:cNvPr id="1048695" name="TextBox 1048694"/>
            <p:cNvSpPr txBox="1"/>
            <p:nvPr/>
          </p:nvSpPr>
          <p:spPr>
            <a:xfrm>
              <a:off x="2078788" y="4853658"/>
              <a:ext cx="1472754" cy="665514"/>
            </a:xfrm>
            <a:prstGeom prst="rect">
              <a:avLst/>
            </a:prstGeom>
            <a:noFill/>
            <a:ln>
              <a:noFill/>
            </a:ln>
          </p:spPr>
          <p:txBody>
            <a:bodyPr vert="horz" lIns="0" tIns="0" rIns="0" bIns="0" anchor="t">
              <a:spAutoFit/>
            </a:bodyPr>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lgn="ctr">
                <a:spcBef>
                  <a:spcPct val="20000"/>
                </a:spcBef>
              </a:pPr>
              <a:r>
                <a:rPr lang="zh-CN" altLang="en-US" sz="1200">
                  <a:solidFill>
                    <a:schemeClr val="lt1"/>
                  </a:solidFill>
                  <a:latin typeface="Arial" pitchFamily="34" charset="0"/>
                  <a:ea typeface="微软雅黑" pitchFamily="34" charset="-122"/>
                  <a:sym typeface="Arial" pitchFamily="34" charset="0"/>
                </a:rPr>
                <a:t>Add your words here,according to your need to draw the text box size</a:t>
              </a:r>
            </a:p>
          </p:txBody>
        </p:sp>
      </p:gr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53A4F"/>
        </a:solidFill>
        <a:effectLst/>
      </p:bgPr>
    </p:bg>
    <p:spTree>
      <p:nvGrpSpPr>
        <p:cNvPr id="1" name=""/>
        <p:cNvGrpSpPr/>
        <p:nvPr/>
      </p:nvGrpSpPr>
      <p:grpSpPr>
        <a:xfrm>
          <a:off x="0" y="0"/>
          <a:ext cx="0" cy="0"/>
          <a:chOff x="0" y="0"/>
          <a:chExt cx="0" cy="0"/>
        </a:xfrm>
      </p:grpSpPr>
      <p:sp>
        <p:nvSpPr>
          <p:cNvPr id="1048598" name="Freeform 1048597"/>
          <p:cNvSpPr/>
          <p:nvPr/>
        </p:nvSpPr>
        <p:spPr>
          <a:xfrm flipH="1" flipV="1">
            <a:off x="6594475" y="1879600"/>
            <a:ext cx="5597525" cy="4978400"/>
          </a:xfrm>
          <a:custGeom>
            <a:avLst/>
            <a:gdLst/>
            <a:ahLst/>
            <a:cxnLst/>
            <a:rect l="0" t="0" r="r" b="b"/>
            <a:pathLst>
              <a:path w="5597525" h="4978400">
                <a:moveTo>
                  <a:pt x="0" y="4978400"/>
                </a:moveTo>
                <a:lnTo>
                  <a:pt x="0" y="0"/>
                </a:lnTo>
                <a:lnTo>
                  <a:pt x="5597525" y="3136900"/>
                </a:lnTo>
                <a:lnTo>
                  <a:pt x="0" y="4978400"/>
                </a:lnTo>
              </a:path>
            </a:pathLst>
          </a:custGeom>
          <a:solidFill>
            <a:srgbClr val="C00000">
              <a:alpha val="53000"/>
            </a:srgbClr>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lgn="ctr" fontAlgn="base">
              <a:spcBef>
                <a:spcPct val="0"/>
              </a:spcBef>
              <a:spcAft>
                <a:spcPct val="0"/>
              </a:spcAft>
            </a:pPr>
            <a:endParaRPr lang="zh-CN" altLang="en-US" sz="1800">
              <a:solidFill>
                <a:srgbClr val="FFFFFF"/>
              </a:solidFill>
            </a:endParaRPr>
          </a:p>
        </p:txBody>
      </p:sp>
      <p:sp>
        <p:nvSpPr>
          <p:cNvPr id="1048599" name="Isosceles Triangle 1048598"/>
          <p:cNvSpPr/>
          <p:nvPr/>
        </p:nvSpPr>
        <p:spPr>
          <a:xfrm rot="16200000">
            <a:off x="9232900" y="2451100"/>
            <a:ext cx="781050" cy="673100"/>
          </a:xfrm>
          <a:prstGeom prst="triangle">
            <a:avLst>
              <a:gd name="adj" fmla="val 50000"/>
            </a:avLst>
          </a:prstGeom>
          <a:solidFill>
            <a:srgbClr val="1B98B6">
              <a:alpha val="96999"/>
            </a:srgbClr>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lgn="ctr" fontAlgn="base">
              <a:spcBef>
                <a:spcPct val="0"/>
              </a:spcBef>
              <a:spcAft>
                <a:spcPct val="0"/>
              </a:spcAft>
            </a:pPr>
            <a:endParaRPr lang="zh-CN" altLang="en-US" sz="1800">
              <a:solidFill>
                <a:srgbClr val="FFFFFF"/>
              </a:solidFill>
            </a:endParaRPr>
          </a:p>
        </p:txBody>
      </p:sp>
      <p:sp>
        <p:nvSpPr>
          <p:cNvPr id="1048600" name="Isosceles Triangle 1048599"/>
          <p:cNvSpPr/>
          <p:nvPr/>
        </p:nvSpPr>
        <p:spPr>
          <a:xfrm rot="16200000">
            <a:off x="10129044" y="3015456"/>
            <a:ext cx="377825" cy="325437"/>
          </a:xfrm>
          <a:prstGeom prst="triangle">
            <a:avLst>
              <a:gd name="adj" fmla="val 50000"/>
            </a:avLst>
          </a:prstGeom>
          <a:solidFill>
            <a:srgbClr val="6CDAE9">
              <a:alpha val="96999"/>
            </a:srgbClr>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lgn="ctr" fontAlgn="base">
              <a:spcBef>
                <a:spcPct val="0"/>
              </a:spcBef>
              <a:spcAft>
                <a:spcPct val="0"/>
              </a:spcAft>
            </a:pPr>
            <a:endParaRPr lang="zh-CN" altLang="en-US" sz="1800">
              <a:solidFill>
                <a:srgbClr val="FFFFFF"/>
              </a:solidFill>
            </a:endParaRPr>
          </a:p>
        </p:txBody>
      </p:sp>
      <p:sp>
        <p:nvSpPr>
          <p:cNvPr id="1048601" name="Isosceles Triangle 1048600"/>
          <p:cNvSpPr/>
          <p:nvPr/>
        </p:nvSpPr>
        <p:spPr>
          <a:xfrm rot="16200000">
            <a:off x="10568781" y="2637631"/>
            <a:ext cx="377825" cy="325437"/>
          </a:xfrm>
          <a:prstGeom prst="triangle">
            <a:avLst>
              <a:gd name="adj" fmla="val 50000"/>
            </a:avLst>
          </a:prstGeom>
          <a:solidFill>
            <a:srgbClr val="F9DA93"/>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lgn="ctr" fontAlgn="base">
              <a:spcBef>
                <a:spcPct val="0"/>
              </a:spcBef>
              <a:spcAft>
                <a:spcPct val="0"/>
              </a:spcAft>
            </a:pPr>
            <a:endParaRPr lang="zh-CN" altLang="en-US" sz="1800">
              <a:solidFill>
                <a:srgbClr val="FFFFFF"/>
              </a:solidFill>
            </a:endParaRPr>
          </a:p>
        </p:txBody>
      </p:sp>
      <p:sp>
        <p:nvSpPr>
          <p:cNvPr id="1048602" name="Isosceles Triangle 1048601"/>
          <p:cNvSpPr/>
          <p:nvPr/>
        </p:nvSpPr>
        <p:spPr>
          <a:xfrm rot="16200000">
            <a:off x="10449719" y="3410744"/>
            <a:ext cx="615950" cy="531812"/>
          </a:xfrm>
          <a:prstGeom prst="triangle">
            <a:avLst>
              <a:gd name="adj" fmla="val 50000"/>
            </a:avLst>
          </a:prstGeom>
          <a:solidFill>
            <a:srgbClr val="6CDAE9">
              <a:alpha val="96999"/>
            </a:srgbClr>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lgn="ctr" fontAlgn="base">
              <a:spcBef>
                <a:spcPct val="0"/>
              </a:spcBef>
              <a:spcAft>
                <a:spcPct val="0"/>
              </a:spcAft>
            </a:pPr>
            <a:endParaRPr lang="zh-CN" altLang="en-US" sz="1800">
              <a:solidFill>
                <a:srgbClr val="FFFFFF"/>
              </a:solidFill>
            </a:endParaRPr>
          </a:p>
        </p:txBody>
      </p:sp>
      <p:sp>
        <p:nvSpPr>
          <p:cNvPr id="1048603" name="Isosceles Triangle 1048602"/>
          <p:cNvSpPr/>
          <p:nvPr/>
        </p:nvSpPr>
        <p:spPr>
          <a:xfrm rot="16200000">
            <a:off x="11028363" y="2870200"/>
            <a:ext cx="414337" cy="357187"/>
          </a:xfrm>
          <a:prstGeom prst="triangle">
            <a:avLst>
              <a:gd name="adj" fmla="val 50000"/>
            </a:avLst>
          </a:prstGeom>
          <a:solidFill>
            <a:srgbClr val="FF0000">
              <a:alpha val="96999"/>
            </a:srgbClr>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lgn="ctr" fontAlgn="base">
              <a:spcBef>
                <a:spcPct val="0"/>
              </a:spcBef>
              <a:spcAft>
                <a:spcPct val="0"/>
              </a:spcAft>
            </a:pPr>
            <a:endParaRPr lang="zh-CN" altLang="en-US" sz="1800">
              <a:solidFill>
                <a:srgbClr val="FFFFFF"/>
              </a:solidFill>
            </a:endParaRPr>
          </a:p>
        </p:txBody>
      </p:sp>
      <p:sp>
        <p:nvSpPr>
          <p:cNvPr id="1048604" name="TextBox 1048603"/>
          <p:cNvSpPr txBox="1"/>
          <p:nvPr/>
        </p:nvSpPr>
        <p:spPr>
          <a:xfrm>
            <a:off x="711658" y="2941846"/>
            <a:ext cx="3388393" cy="707886"/>
          </a:xfrm>
          <a:prstGeom prst="rect">
            <a:avLst/>
          </a:prstGeom>
          <a:noFill/>
          <a:ln>
            <a:noFill/>
          </a:ln>
        </p:spPr>
        <p:txBody>
          <a:bodyPr vert="horz" wrap="square" lIns="91440" tIns="45720" rIns="91440" bIns="45720" anchor="t">
            <a:spAutoFit/>
          </a:bodyPr>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r>
              <a:rPr lang="en-US" altLang="zh-CN" sz="4000" dirty="0" smtClean="0">
                <a:solidFill>
                  <a:schemeClr val="lt1"/>
                </a:solidFill>
                <a:latin typeface="Impact" pitchFamily="34" charset="0"/>
                <a:ea typeface="文鼎霹雳体" pitchFamily="33" charset="-122"/>
              </a:rPr>
              <a:t>TEAM MEMBERS</a:t>
            </a:r>
            <a:endParaRPr lang="en-US" altLang="zh-CN" sz="4000" dirty="0">
              <a:solidFill>
                <a:schemeClr val="lt1"/>
              </a:solidFill>
              <a:latin typeface="Impact" pitchFamily="34" charset="0"/>
              <a:ea typeface="文鼎霹雳体" pitchFamily="33" charset="-122"/>
            </a:endParaRPr>
          </a:p>
        </p:txBody>
      </p:sp>
      <p:sp>
        <p:nvSpPr>
          <p:cNvPr id="1048607" name="TextBox 1048606"/>
          <p:cNvSpPr txBox="1"/>
          <p:nvPr/>
        </p:nvSpPr>
        <p:spPr>
          <a:xfrm>
            <a:off x="1363662" y="4064000"/>
            <a:ext cx="3120106" cy="461665"/>
          </a:xfrm>
          <a:prstGeom prst="rect">
            <a:avLst/>
          </a:prstGeom>
          <a:noFill/>
          <a:ln>
            <a:noFill/>
          </a:ln>
        </p:spPr>
        <p:txBody>
          <a:bodyPr vert="horz" wrap="square" lIns="91440" tIns="45720" rIns="91440" bIns="45720" anchor="t">
            <a:spAutoFit/>
          </a:bodyPr>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r>
              <a:rPr lang="en-US" altLang="zh-CN" sz="2400" b="1" dirty="0" err="1" smtClean="0">
                <a:solidFill>
                  <a:schemeClr val="lt1"/>
                </a:solidFill>
                <a:latin typeface="微软雅黑" pitchFamily="34" charset="-122"/>
                <a:ea typeface="微软雅黑" pitchFamily="34" charset="-122"/>
              </a:rPr>
              <a:t>Hemraj</a:t>
            </a:r>
            <a:r>
              <a:rPr lang="en-US" altLang="zh-CN" sz="2400" b="1" dirty="0" smtClean="0">
                <a:solidFill>
                  <a:schemeClr val="lt1"/>
                </a:solidFill>
                <a:latin typeface="微软雅黑" pitchFamily="34" charset="-122"/>
                <a:ea typeface="微软雅黑" pitchFamily="34" charset="-122"/>
              </a:rPr>
              <a:t> </a:t>
            </a:r>
            <a:r>
              <a:rPr lang="en-US" altLang="zh-CN" sz="2400" b="1" dirty="0" err="1" smtClean="0">
                <a:solidFill>
                  <a:schemeClr val="lt1"/>
                </a:solidFill>
                <a:latin typeface="微软雅黑" pitchFamily="34" charset="-122"/>
                <a:ea typeface="微软雅黑" pitchFamily="34" charset="-122"/>
              </a:rPr>
              <a:t>Dangi</a:t>
            </a:r>
            <a:endParaRPr lang="zh-CN" altLang="en-US" sz="2400" b="1" dirty="0">
              <a:solidFill>
                <a:schemeClr val="lt1"/>
              </a:solidFill>
              <a:latin typeface="微软雅黑" pitchFamily="34" charset="-122"/>
              <a:ea typeface="微软雅黑" pitchFamily="34" charset="-122"/>
            </a:endParaRPr>
          </a:p>
        </p:txBody>
      </p:sp>
      <p:sp>
        <p:nvSpPr>
          <p:cNvPr id="1048608" name="Isosceles Triangle 1048607"/>
          <p:cNvSpPr/>
          <p:nvPr/>
        </p:nvSpPr>
        <p:spPr>
          <a:xfrm rot="5400000">
            <a:off x="878681" y="4110831"/>
            <a:ext cx="409575" cy="354012"/>
          </a:xfrm>
          <a:prstGeom prst="triangle">
            <a:avLst>
              <a:gd name="adj" fmla="val 50000"/>
            </a:avLst>
          </a:prstGeom>
          <a:solidFill>
            <a:srgbClr val="F9DA93"/>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lgn="ctr" fontAlgn="base">
              <a:spcBef>
                <a:spcPct val="0"/>
              </a:spcBef>
              <a:spcAft>
                <a:spcPct val="0"/>
              </a:spcAft>
            </a:pPr>
            <a:endParaRPr lang="zh-CN" altLang="en-US" sz="1800">
              <a:solidFill>
                <a:srgbClr val="FFFFFF"/>
              </a:solidFill>
            </a:endParaRPr>
          </a:p>
        </p:txBody>
      </p:sp>
      <p:sp>
        <p:nvSpPr>
          <p:cNvPr id="1048609" name="TextBox 1048608"/>
          <p:cNvSpPr txBox="1"/>
          <p:nvPr/>
        </p:nvSpPr>
        <p:spPr>
          <a:xfrm>
            <a:off x="1371683" y="4645025"/>
            <a:ext cx="2791243" cy="461665"/>
          </a:xfrm>
          <a:prstGeom prst="rect">
            <a:avLst/>
          </a:prstGeom>
          <a:noFill/>
          <a:ln>
            <a:noFill/>
          </a:ln>
        </p:spPr>
        <p:txBody>
          <a:bodyPr vert="horz" wrap="square" lIns="91440" tIns="45720" rIns="91440" bIns="45720" anchor="t">
            <a:spAutoFit/>
          </a:bodyPr>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r>
              <a:rPr lang="en-US" altLang="zh-CN" sz="2400" b="1" dirty="0" err="1" smtClean="0">
                <a:solidFill>
                  <a:schemeClr val="lt1"/>
                </a:solidFill>
                <a:latin typeface="微软雅黑" pitchFamily="34" charset="-122"/>
                <a:ea typeface="微软雅黑" pitchFamily="34" charset="-122"/>
              </a:rPr>
              <a:t>Shivam</a:t>
            </a:r>
            <a:r>
              <a:rPr lang="en-US" altLang="zh-CN" sz="2400" b="1" dirty="0" smtClean="0">
                <a:solidFill>
                  <a:schemeClr val="lt1"/>
                </a:solidFill>
                <a:latin typeface="微软雅黑" pitchFamily="34" charset="-122"/>
                <a:ea typeface="微软雅黑" pitchFamily="34" charset="-122"/>
              </a:rPr>
              <a:t> Pandey</a:t>
            </a:r>
            <a:endParaRPr lang="zh-CN" altLang="en-US" sz="2400" b="1" dirty="0">
              <a:solidFill>
                <a:schemeClr val="lt1"/>
              </a:solidFill>
              <a:latin typeface="微软雅黑" pitchFamily="34" charset="-122"/>
              <a:ea typeface="微软雅黑" pitchFamily="34" charset="-122"/>
            </a:endParaRPr>
          </a:p>
        </p:txBody>
      </p:sp>
      <p:sp>
        <p:nvSpPr>
          <p:cNvPr id="1048610" name="Isosceles Triangle 1048609"/>
          <p:cNvSpPr/>
          <p:nvPr/>
        </p:nvSpPr>
        <p:spPr>
          <a:xfrm rot="5400000">
            <a:off x="878681" y="4691856"/>
            <a:ext cx="409575" cy="354012"/>
          </a:xfrm>
          <a:prstGeom prst="triangle">
            <a:avLst>
              <a:gd name="adj" fmla="val 50000"/>
            </a:avLst>
          </a:prstGeom>
          <a:solidFill>
            <a:srgbClr val="6CDAE9"/>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lgn="ctr" fontAlgn="base">
              <a:spcBef>
                <a:spcPct val="0"/>
              </a:spcBef>
              <a:spcAft>
                <a:spcPct val="0"/>
              </a:spcAft>
            </a:pPr>
            <a:endParaRPr lang="zh-CN" altLang="en-US" sz="18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Freeform 1048597"/>
          <p:cNvSpPr/>
          <p:nvPr/>
        </p:nvSpPr>
        <p:spPr>
          <a:xfrm flipH="1" flipV="1">
            <a:off x="6594475" y="1879600"/>
            <a:ext cx="5597525" cy="4978400"/>
          </a:xfrm>
          <a:custGeom>
            <a:avLst/>
            <a:gdLst/>
            <a:ahLst/>
            <a:cxnLst/>
            <a:rect l="0" t="0" r="r" b="b"/>
            <a:pathLst>
              <a:path w="5597525" h="4978400">
                <a:moveTo>
                  <a:pt x="0" y="4978400"/>
                </a:moveTo>
                <a:lnTo>
                  <a:pt x="0" y="0"/>
                </a:lnTo>
                <a:lnTo>
                  <a:pt x="5597525" y="3136900"/>
                </a:lnTo>
                <a:lnTo>
                  <a:pt x="0" y="4978400"/>
                </a:lnTo>
              </a:path>
            </a:pathLst>
          </a:custGeom>
          <a:solidFill>
            <a:srgbClr val="C00000">
              <a:alpha val="53000"/>
            </a:srgbClr>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lgn="ctr" fontAlgn="base">
              <a:spcBef>
                <a:spcPct val="0"/>
              </a:spcBef>
              <a:spcAft>
                <a:spcPct val="0"/>
              </a:spcAft>
            </a:pPr>
            <a:endParaRPr lang="zh-CN" altLang="en-US" sz="1800">
              <a:solidFill>
                <a:srgbClr val="FFFFFF"/>
              </a:solidFill>
            </a:endParaRPr>
          </a:p>
        </p:txBody>
      </p:sp>
      <p:sp>
        <p:nvSpPr>
          <p:cNvPr id="1048599" name="Isosceles Triangle 1048598"/>
          <p:cNvSpPr/>
          <p:nvPr/>
        </p:nvSpPr>
        <p:spPr>
          <a:xfrm rot="16200000">
            <a:off x="9232900" y="2451100"/>
            <a:ext cx="781050" cy="673100"/>
          </a:xfrm>
          <a:prstGeom prst="triangle">
            <a:avLst>
              <a:gd name="adj" fmla="val 50000"/>
            </a:avLst>
          </a:prstGeom>
          <a:solidFill>
            <a:srgbClr val="1B98B6">
              <a:alpha val="96999"/>
            </a:srgbClr>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lgn="ctr" fontAlgn="base">
              <a:spcBef>
                <a:spcPct val="0"/>
              </a:spcBef>
              <a:spcAft>
                <a:spcPct val="0"/>
              </a:spcAft>
            </a:pPr>
            <a:endParaRPr lang="zh-CN" altLang="en-US" sz="1800">
              <a:solidFill>
                <a:srgbClr val="FFFFFF"/>
              </a:solidFill>
            </a:endParaRPr>
          </a:p>
        </p:txBody>
      </p:sp>
      <p:sp>
        <p:nvSpPr>
          <p:cNvPr id="1048600" name="Isosceles Triangle 1048599"/>
          <p:cNvSpPr/>
          <p:nvPr/>
        </p:nvSpPr>
        <p:spPr>
          <a:xfrm rot="16200000">
            <a:off x="10129044" y="3015456"/>
            <a:ext cx="377825" cy="325437"/>
          </a:xfrm>
          <a:prstGeom prst="triangle">
            <a:avLst>
              <a:gd name="adj" fmla="val 50000"/>
            </a:avLst>
          </a:prstGeom>
          <a:solidFill>
            <a:srgbClr val="6CDAE9">
              <a:alpha val="96999"/>
            </a:srgbClr>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lgn="ctr" fontAlgn="base">
              <a:spcBef>
                <a:spcPct val="0"/>
              </a:spcBef>
              <a:spcAft>
                <a:spcPct val="0"/>
              </a:spcAft>
            </a:pPr>
            <a:endParaRPr lang="zh-CN" altLang="en-US" sz="1800">
              <a:solidFill>
                <a:srgbClr val="FFFFFF"/>
              </a:solidFill>
            </a:endParaRPr>
          </a:p>
        </p:txBody>
      </p:sp>
      <p:sp>
        <p:nvSpPr>
          <p:cNvPr id="1048601" name="Isosceles Triangle 1048600"/>
          <p:cNvSpPr/>
          <p:nvPr/>
        </p:nvSpPr>
        <p:spPr>
          <a:xfrm rot="16200000">
            <a:off x="10568781" y="2637631"/>
            <a:ext cx="377825" cy="325437"/>
          </a:xfrm>
          <a:prstGeom prst="triangle">
            <a:avLst>
              <a:gd name="adj" fmla="val 50000"/>
            </a:avLst>
          </a:prstGeom>
          <a:solidFill>
            <a:srgbClr val="F9DA93"/>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lgn="ctr" fontAlgn="base">
              <a:spcBef>
                <a:spcPct val="0"/>
              </a:spcBef>
              <a:spcAft>
                <a:spcPct val="0"/>
              </a:spcAft>
            </a:pPr>
            <a:endParaRPr lang="zh-CN" altLang="en-US" sz="1800">
              <a:solidFill>
                <a:srgbClr val="FFFFFF"/>
              </a:solidFill>
            </a:endParaRPr>
          </a:p>
        </p:txBody>
      </p:sp>
      <p:sp>
        <p:nvSpPr>
          <p:cNvPr id="1048602" name="Isosceles Triangle 1048601"/>
          <p:cNvSpPr/>
          <p:nvPr/>
        </p:nvSpPr>
        <p:spPr>
          <a:xfrm rot="16200000">
            <a:off x="10449719" y="3410744"/>
            <a:ext cx="615950" cy="531812"/>
          </a:xfrm>
          <a:prstGeom prst="triangle">
            <a:avLst>
              <a:gd name="adj" fmla="val 50000"/>
            </a:avLst>
          </a:prstGeom>
          <a:solidFill>
            <a:srgbClr val="6CDAE9">
              <a:alpha val="96999"/>
            </a:srgbClr>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lgn="ctr" fontAlgn="base">
              <a:spcBef>
                <a:spcPct val="0"/>
              </a:spcBef>
              <a:spcAft>
                <a:spcPct val="0"/>
              </a:spcAft>
            </a:pPr>
            <a:endParaRPr lang="zh-CN" altLang="en-US" sz="1800">
              <a:solidFill>
                <a:srgbClr val="FFFFFF"/>
              </a:solidFill>
            </a:endParaRPr>
          </a:p>
        </p:txBody>
      </p:sp>
      <p:sp>
        <p:nvSpPr>
          <p:cNvPr id="1048603" name="Isosceles Triangle 1048602"/>
          <p:cNvSpPr/>
          <p:nvPr/>
        </p:nvSpPr>
        <p:spPr>
          <a:xfrm rot="16200000">
            <a:off x="11028363" y="2870200"/>
            <a:ext cx="414337" cy="357187"/>
          </a:xfrm>
          <a:prstGeom prst="triangle">
            <a:avLst>
              <a:gd name="adj" fmla="val 50000"/>
            </a:avLst>
          </a:prstGeom>
          <a:solidFill>
            <a:srgbClr val="FF0000">
              <a:alpha val="96999"/>
            </a:srgbClr>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lgn="ctr" fontAlgn="base">
              <a:spcBef>
                <a:spcPct val="0"/>
              </a:spcBef>
              <a:spcAft>
                <a:spcPct val="0"/>
              </a:spcAft>
            </a:pPr>
            <a:endParaRPr lang="zh-CN" altLang="en-US" sz="1800">
              <a:solidFill>
                <a:srgbClr val="FFFFFF"/>
              </a:solidFill>
            </a:endParaRPr>
          </a:p>
        </p:txBody>
      </p:sp>
      <p:sp>
        <p:nvSpPr>
          <p:cNvPr id="1048604" name="TextBox 1048603"/>
          <p:cNvSpPr txBox="1"/>
          <p:nvPr/>
        </p:nvSpPr>
        <p:spPr>
          <a:xfrm>
            <a:off x="2145588" y="826280"/>
            <a:ext cx="7477837" cy="1323439"/>
          </a:xfrm>
          <a:prstGeom prst="rect">
            <a:avLst/>
          </a:prstGeom>
          <a:noFill/>
          <a:ln>
            <a:noFill/>
          </a:ln>
        </p:spPr>
        <p:txBody>
          <a:bodyPr vert="horz" wrap="square" lIns="91440" tIns="45720" rIns="91440" bIns="45720" anchor="t">
            <a:spAutoFit/>
          </a:bodyPr>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r>
              <a:rPr lang="en-US" altLang="zh-CN" sz="8000" u="sng" dirty="0" smtClean="0">
                <a:solidFill>
                  <a:schemeClr val="lt1"/>
                </a:solidFill>
                <a:latin typeface="Impact" pitchFamily="34" charset="0"/>
                <a:ea typeface="文鼎霹雳体" pitchFamily="33" charset="-122"/>
              </a:rPr>
              <a:t>PROJECT NAME</a:t>
            </a:r>
            <a:endParaRPr lang="en-US" altLang="zh-CN" sz="8000" u="sng" dirty="0">
              <a:solidFill>
                <a:schemeClr val="lt1"/>
              </a:solidFill>
              <a:latin typeface="Impact" pitchFamily="34" charset="0"/>
              <a:ea typeface="文鼎霹雳体" pitchFamily="33" charset="-122"/>
            </a:endParaRPr>
          </a:p>
        </p:txBody>
      </p:sp>
      <p:sp>
        <p:nvSpPr>
          <p:cNvPr id="1048609" name="TextBox 1048608"/>
          <p:cNvSpPr txBox="1"/>
          <p:nvPr/>
        </p:nvSpPr>
        <p:spPr>
          <a:xfrm>
            <a:off x="4292077" y="2548076"/>
            <a:ext cx="2791243" cy="707886"/>
          </a:xfrm>
          <a:prstGeom prst="rect">
            <a:avLst/>
          </a:prstGeom>
          <a:noFill/>
          <a:ln>
            <a:noFill/>
          </a:ln>
        </p:spPr>
        <p:txBody>
          <a:bodyPr vert="horz" wrap="square" lIns="91440" tIns="45720" rIns="91440" bIns="45720" anchor="t">
            <a:spAutoFit/>
          </a:bodyPr>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r>
              <a:rPr lang="en-US" altLang="zh-CN" sz="4000" b="1" dirty="0" smtClean="0">
                <a:solidFill>
                  <a:schemeClr val="accent2">
                    <a:lumMod val="60000"/>
                    <a:lumOff val="40000"/>
                  </a:schemeClr>
                </a:solidFill>
                <a:latin typeface="微软雅黑" pitchFamily="34" charset="-122"/>
                <a:ea typeface="微软雅黑" pitchFamily="34" charset="-122"/>
              </a:rPr>
              <a:t>DocApp</a:t>
            </a:r>
            <a:endParaRPr lang="zh-CN" altLang="en-US" sz="4000" b="1" dirty="0">
              <a:solidFill>
                <a:schemeClr val="accent2">
                  <a:lumMod val="60000"/>
                  <a:lumOff val="40000"/>
                </a:schemeClr>
              </a:solidFill>
              <a:latin typeface="微软雅黑" pitchFamily="34" charset="-122"/>
              <a:ea typeface="微软雅黑" pitchFamily="34" charset="-122"/>
            </a:endParaRPr>
          </a:p>
        </p:txBody>
      </p:sp>
      <p:sp>
        <p:nvSpPr>
          <p:cNvPr id="13" name="TextBox 12"/>
          <p:cNvSpPr txBox="1"/>
          <p:nvPr/>
        </p:nvSpPr>
        <p:spPr>
          <a:xfrm>
            <a:off x="1436771" y="3672986"/>
            <a:ext cx="8958513" cy="584775"/>
          </a:xfrm>
          <a:prstGeom prst="rect">
            <a:avLst/>
          </a:prstGeom>
          <a:noFill/>
          <a:ln>
            <a:noFill/>
          </a:ln>
        </p:spPr>
        <p:txBody>
          <a:bodyPr vert="horz" wrap="square" lIns="91440" tIns="45720" rIns="91440" bIns="45720" anchor="t">
            <a:spAutoFit/>
          </a:bodyPr>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r>
              <a:rPr lang="en-US" altLang="zh-CN" sz="3200" b="1" dirty="0" smtClean="0">
                <a:solidFill>
                  <a:srgbClr val="002060"/>
                </a:solidFill>
                <a:latin typeface="微软雅黑" pitchFamily="34" charset="-122"/>
                <a:ea typeface="微软雅黑" pitchFamily="34" charset="-122"/>
              </a:rPr>
              <a:t>Making patients life easier at one click</a:t>
            </a:r>
            <a:endParaRPr lang="zh-CN" altLang="en-US" sz="3200" b="1" dirty="0">
              <a:solidFill>
                <a:srgbClr val="002060"/>
              </a:solidFill>
              <a:latin typeface="微软雅黑" pitchFamily="34" charset="-122"/>
              <a:ea typeface="微软雅黑" pitchFamily="34" charset="-122"/>
            </a:endParaRPr>
          </a:p>
        </p:txBody>
      </p:sp>
    </p:spTree>
    <p:extLst>
      <p:ext uri="{BB962C8B-B14F-4D97-AF65-F5344CB8AC3E}">
        <p14:creationId xmlns:p14="http://schemas.microsoft.com/office/powerpoint/2010/main" val="1145109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48615" name="Freeform 1048614"/>
          <p:cNvSpPr/>
          <p:nvPr/>
        </p:nvSpPr>
        <p:spPr>
          <a:xfrm>
            <a:off x="0" y="0"/>
            <a:ext cx="12192000" cy="6858000"/>
          </a:xfrm>
          <a:custGeom>
            <a:avLst/>
            <a:gdLst/>
            <a:ahLst/>
            <a:cxnLst/>
            <a:rect l="0" t="0" r="r" b="b"/>
            <a:pathLst>
              <a:path w="12191999" h="6858000">
                <a:moveTo>
                  <a:pt x="0" y="0"/>
                </a:moveTo>
                <a:lnTo>
                  <a:pt x="12191999" y="5685840"/>
                </a:lnTo>
                <a:lnTo>
                  <a:pt x="12191999" y="6858000"/>
                </a:lnTo>
                <a:lnTo>
                  <a:pt x="0" y="6858000"/>
                </a:lnTo>
              </a:path>
            </a:pathLst>
          </a:custGeom>
          <a:solidFill>
            <a:srgbClr val="0DB1C4"/>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lgn="ctr" fontAlgn="base">
              <a:spcBef>
                <a:spcPct val="0"/>
              </a:spcBef>
              <a:spcAft>
                <a:spcPct val="0"/>
              </a:spcAft>
            </a:pPr>
            <a:endParaRPr lang="zh-CN" altLang="en-US" sz="1800">
              <a:solidFill>
                <a:srgbClr val="FFFFFF"/>
              </a:solidFill>
            </a:endParaRPr>
          </a:p>
        </p:txBody>
      </p:sp>
      <p:sp>
        <p:nvSpPr>
          <p:cNvPr id="1048616" name="Right Triangle 1048615"/>
          <p:cNvSpPr/>
          <p:nvPr/>
        </p:nvSpPr>
        <p:spPr>
          <a:xfrm rot="5400000">
            <a:off x="0" y="0"/>
            <a:ext cx="2838450" cy="2838450"/>
          </a:xfrm>
          <a:prstGeom prst="rtTriangle">
            <a:avLst/>
          </a:prstGeom>
          <a:solidFill>
            <a:srgbClr val="0D5176"/>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lgn="ctr" fontAlgn="base">
              <a:spcBef>
                <a:spcPct val="0"/>
              </a:spcBef>
              <a:spcAft>
                <a:spcPct val="0"/>
              </a:spcAft>
            </a:pPr>
            <a:endParaRPr lang="zh-CN" altLang="en-US" sz="1800">
              <a:solidFill>
                <a:srgbClr val="FFFFFF"/>
              </a:solidFill>
            </a:endParaRPr>
          </a:p>
        </p:txBody>
      </p:sp>
      <p:sp>
        <p:nvSpPr>
          <p:cNvPr id="1048617" name="TextBox 1048616"/>
          <p:cNvSpPr txBox="1"/>
          <p:nvPr/>
        </p:nvSpPr>
        <p:spPr>
          <a:xfrm>
            <a:off x="316414" y="1720683"/>
            <a:ext cx="10880976" cy="1754326"/>
          </a:xfrm>
          <a:prstGeom prst="rect">
            <a:avLst/>
          </a:prstGeom>
          <a:noFill/>
          <a:ln>
            <a:noFill/>
          </a:ln>
        </p:spPr>
        <p:txBody>
          <a:bodyPr vert="horz" wrap="square" lIns="91440" tIns="45720" rIns="91440" bIns="45720" anchor="t">
            <a:spAutoFit/>
          </a:bodyPr>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r>
              <a:rPr lang="en-US" altLang="zh-CN" sz="3600" dirty="0" smtClean="0">
                <a:solidFill>
                  <a:schemeClr val="accent6">
                    <a:lumMod val="95000"/>
                    <a:lumOff val="5000"/>
                  </a:schemeClr>
                </a:solidFill>
                <a:latin typeface="微软雅黑" pitchFamily="34" charset="-122"/>
                <a:ea typeface="微软雅黑" pitchFamily="34" charset="-122"/>
              </a:rPr>
              <a:t>The main problem statement of our project is searching and taking appointment of a nearby doctor by any patient </a:t>
            </a:r>
            <a:endParaRPr lang="zh-CN" altLang="en-US" sz="3600" dirty="0">
              <a:solidFill>
                <a:schemeClr val="accent6">
                  <a:lumMod val="95000"/>
                  <a:lumOff val="5000"/>
                </a:schemeClr>
              </a:solidFill>
              <a:latin typeface="微软雅黑" pitchFamily="34" charset="-122"/>
              <a:ea typeface="微软雅黑" pitchFamily="34" charset="-122"/>
            </a:endParaRPr>
          </a:p>
        </p:txBody>
      </p:sp>
      <p:sp>
        <p:nvSpPr>
          <p:cNvPr id="2" name="Title 1"/>
          <p:cNvSpPr>
            <a:spLocks noGrp="1"/>
          </p:cNvSpPr>
          <p:nvPr>
            <p:ph type="title"/>
          </p:nvPr>
        </p:nvSpPr>
        <p:spPr>
          <a:xfrm>
            <a:off x="838200" y="365125"/>
            <a:ext cx="10515600" cy="990433"/>
          </a:xfrm>
        </p:spPr>
        <p:txBody>
          <a:bodyPr/>
          <a:lstStyle/>
          <a:p>
            <a:pPr algn="ctr"/>
            <a:r>
              <a:rPr lang="en-US" b="1" u="sng" dirty="0" smtClean="0">
                <a:solidFill>
                  <a:srgbClr val="002060"/>
                </a:solidFill>
              </a:rPr>
              <a:t>Problem Description</a:t>
            </a:r>
            <a:endParaRPr lang="en-US" b="1" u="sng" dirty="0">
              <a:solidFill>
                <a:srgbClr val="00206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Rectangle 1048619"/>
          <p:cNvSpPr/>
          <p:nvPr/>
        </p:nvSpPr>
        <p:spPr>
          <a:xfrm>
            <a:off x="5997075" y="1828958"/>
            <a:ext cx="5846343" cy="3108543"/>
          </a:xfrm>
          <a:prstGeom prst="rect">
            <a:avLst/>
          </a:prstGeom>
          <a:noFill/>
          <a:ln>
            <a:noFill/>
          </a:ln>
        </p:spPr>
        <p:txBody>
          <a:bodyPr vert="horz" wrap="square" lIns="91440" tIns="45720" rIns="91440" bIns="45720" anchor="t">
            <a:spAutoFit/>
          </a:bodyPr>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marL="171450" lvl="0" indent="-514350">
              <a:buAutoNum type="arabicPeriod"/>
            </a:pPr>
            <a:r>
              <a:rPr lang="en-US" altLang="zh-CN" sz="2800" dirty="0" smtClean="0">
                <a:solidFill>
                  <a:schemeClr val="bg1"/>
                </a:solidFill>
                <a:latin typeface="微软雅黑" pitchFamily="34" charset="-122"/>
                <a:ea typeface="微软雅黑" pitchFamily="34" charset="-122"/>
              </a:rPr>
              <a:t>Eclipse</a:t>
            </a:r>
          </a:p>
          <a:p>
            <a:pPr marL="171450" lvl="0" indent="-514350">
              <a:buAutoNum type="arabicPeriod"/>
            </a:pPr>
            <a:r>
              <a:rPr lang="en-US" altLang="zh-CN" sz="2800" dirty="0" smtClean="0">
                <a:solidFill>
                  <a:schemeClr val="bg1"/>
                </a:solidFill>
                <a:latin typeface="微软雅黑" pitchFamily="34" charset="-122"/>
                <a:ea typeface="微软雅黑" pitchFamily="34" charset="-122"/>
              </a:rPr>
              <a:t>Apache Tomcat Server 8.0</a:t>
            </a:r>
            <a:endParaRPr lang="en-US" altLang="zh-CN" sz="2800" dirty="0">
              <a:solidFill>
                <a:schemeClr val="bg1"/>
              </a:solidFill>
              <a:latin typeface="微软雅黑" pitchFamily="34" charset="-122"/>
              <a:ea typeface="微软雅黑" pitchFamily="34" charset="-122"/>
            </a:endParaRPr>
          </a:p>
          <a:p>
            <a:pPr marL="171450" lvl="0" indent="-514350">
              <a:buAutoNum type="arabicPeriod"/>
            </a:pPr>
            <a:r>
              <a:rPr lang="en-US" altLang="zh-CN" sz="2800" dirty="0" smtClean="0">
                <a:solidFill>
                  <a:schemeClr val="bg1"/>
                </a:solidFill>
                <a:latin typeface="微软雅黑" pitchFamily="34" charset="-122"/>
                <a:ea typeface="微软雅黑" pitchFamily="34" charset="-122"/>
              </a:rPr>
              <a:t>My Sql</a:t>
            </a:r>
          </a:p>
          <a:p>
            <a:pPr marL="171450" lvl="0" indent="-514350">
              <a:buAutoNum type="arabicPeriod"/>
            </a:pPr>
            <a:r>
              <a:rPr lang="en-US" altLang="zh-CN" sz="2800" dirty="0" smtClean="0">
                <a:solidFill>
                  <a:schemeClr val="bg1"/>
                </a:solidFill>
                <a:latin typeface="微软雅黑" pitchFamily="34" charset="-122"/>
                <a:ea typeface="微软雅黑" pitchFamily="34" charset="-122"/>
              </a:rPr>
              <a:t>Tableau Version for Desktop</a:t>
            </a:r>
          </a:p>
          <a:p>
            <a:pPr marL="171450" lvl="0" indent="-514350">
              <a:buAutoNum type="arabicPeriod"/>
            </a:pPr>
            <a:r>
              <a:rPr lang="en-US" altLang="zh-CN" sz="2800" dirty="0" smtClean="0">
                <a:solidFill>
                  <a:schemeClr val="bg1"/>
                </a:solidFill>
                <a:latin typeface="微软雅黑" pitchFamily="34" charset="-122"/>
                <a:ea typeface="微软雅黑" pitchFamily="34" charset="-122"/>
              </a:rPr>
              <a:t>Java Server Pages</a:t>
            </a:r>
          </a:p>
          <a:p>
            <a:pPr marL="171450" lvl="0" indent="-514350">
              <a:buAutoNum type="arabicPeriod"/>
            </a:pPr>
            <a:r>
              <a:rPr lang="en-US" altLang="zh-CN" sz="2800" dirty="0" smtClean="0">
                <a:solidFill>
                  <a:schemeClr val="bg1"/>
                </a:solidFill>
                <a:latin typeface="微软雅黑" pitchFamily="34" charset="-122"/>
                <a:ea typeface="微软雅黑" pitchFamily="34" charset="-122"/>
              </a:rPr>
              <a:t>Android Studio</a:t>
            </a:r>
            <a:endParaRPr lang="en-US" altLang="zh-CN" sz="2800" dirty="0" smtClean="0">
              <a:solidFill>
                <a:schemeClr val="bg1"/>
              </a:solidFill>
              <a:latin typeface="微软雅黑" pitchFamily="34" charset="-122"/>
              <a:ea typeface="微软雅黑" pitchFamily="34" charset="-122"/>
            </a:endParaRPr>
          </a:p>
          <a:p>
            <a:pPr lvl="0"/>
            <a:endParaRPr lang="zh-CN" altLang="en-US" sz="2800" dirty="0">
              <a:solidFill>
                <a:schemeClr val="bg1"/>
              </a:solidFill>
              <a:latin typeface="微软雅黑" pitchFamily="34" charset="-122"/>
              <a:ea typeface="微软雅黑" pitchFamily="34" charset="-122"/>
            </a:endParaRPr>
          </a:p>
        </p:txBody>
      </p:sp>
      <p:grpSp>
        <p:nvGrpSpPr>
          <p:cNvPr id="44" name="Group 43"/>
          <p:cNvGrpSpPr/>
          <p:nvPr/>
        </p:nvGrpSpPr>
        <p:grpSpPr>
          <a:xfrm>
            <a:off x="420771" y="369386"/>
            <a:ext cx="5092700" cy="5484812"/>
            <a:chOff x="718237" y="874064"/>
            <a:chExt cx="5091975" cy="5485791"/>
          </a:xfrm>
        </p:grpSpPr>
        <p:grpSp>
          <p:nvGrpSpPr>
            <p:cNvPr id="45" name="Group 44"/>
            <p:cNvGrpSpPr/>
            <p:nvPr/>
          </p:nvGrpSpPr>
          <p:grpSpPr>
            <a:xfrm>
              <a:off x="718237" y="874064"/>
              <a:ext cx="5091975" cy="5485791"/>
              <a:chOff x="612473" y="1032399"/>
              <a:chExt cx="4921508" cy="5302140"/>
            </a:xfrm>
          </p:grpSpPr>
          <p:pic>
            <p:nvPicPr>
              <p:cNvPr id="2097152" name="Picture 2097151"/>
              <p:cNvPicPr>
                <a:picLocks/>
              </p:cNvPicPr>
              <p:nvPr/>
            </p:nvPicPr>
            <p:blipFill>
              <a:blip r:embed="rId2"/>
              <a:srcRect/>
              <a:stretch>
                <a:fillRect/>
              </a:stretch>
            </p:blipFill>
            <p:spPr>
              <a:xfrm flipH="1">
                <a:off x="612473" y="1032399"/>
                <a:ext cx="4921508" cy="5302140"/>
              </a:xfrm>
              <a:prstGeom prst="rect">
                <a:avLst/>
              </a:prstGeom>
              <a:noFill/>
              <a:ln>
                <a:noFill/>
              </a:ln>
            </p:spPr>
          </p:pic>
          <p:pic>
            <p:nvPicPr>
              <p:cNvPr id="2097153" name="Picture 2097152"/>
              <p:cNvPicPr>
                <a:picLocks/>
              </p:cNvPicPr>
              <p:nvPr/>
            </p:nvPicPr>
            <p:blipFill>
              <a:blip r:embed="rId3"/>
              <a:srcRect/>
              <a:stretch>
                <a:fillRect/>
              </a:stretch>
            </p:blipFill>
            <p:spPr>
              <a:xfrm>
                <a:off x="1572702" y="1677266"/>
                <a:ext cx="3328704" cy="3121423"/>
              </a:xfrm>
              <a:prstGeom prst="rect">
                <a:avLst/>
              </a:prstGeom>
              <a:noFill/>
              <a:ln>
                <a:noFill/>
              </a:ln>
            </p:spPr>
          </p:pic>
        </p:grpSp>
        <p:sp>
          <p:nvSpPr>
            <p:cNvPr id="1048622" name="Freeform 1048621"/>
            <p:cNvSpPr/>
            <p:nvPr/>
          </p:nvSpPr>
          <p:spPr>
            <a:xfrm>
              <a:off x="1711726" y="1541267"/>
              <a:ext cx="3444001" cy="3229540"/>
            </a:xfrm>
            <a:custGeom>
              <a:avLst/>
              <a:gdLst/>
              <a:ahLst/>
              <a:cxnLst/>
              <a:rect l="0" t="0" r="r" b="b"/>
              <a:pathLst>
                <a:path w="3444001" h="3229540">
                  <a:moveTo>
                    <a:pt x="182880" y="3000940"/>
                  </a:moveTo>
                  <a:lnTo>
                    <a:pt x="0" y="0"/>
                  </a:lnTo>
                  <a:lnTo>
                    <a:pt x="3444001" y="3229540"/>
                  </a:lnTo>
                  <a:lnTo>
                    <a:pt x="182880" y="3000940"/>
                  </a:lnTo>
                </a:path>
              </a:pathLst>
            </a:custGeom>
            <a:solidFill>
              <a:srgbClr val="595959"/>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lgn="ctr" fontAlgn="base">
                <a:spcBef>
                  <a:spcPct val="0"/>
                </a:spcBef>
                <a:spcAft>
                  <a:spcPct val="0"/>
                </a:spcAft>
              </a:pPr>
              <a:endParaRPr lang="zh-CN" altLang="en-US" sz="1800">
                <a:solidFill>
                  <a:srgbClr val="FFFFFF"/>
                </a:solidFill>
              </a:endParaRPr>
            </a:p>
          </p:txBody>
        </p:sp>
        <p:sp>
          <p:nvSpPr>
            <p:cNvPr id="1048623" name="Freeform 1048622"/>
            <p:cNvSpPr/>
            <p:nvPr/>
          </p:nvSpPr>
          <p:spPr>
            <a:xfrm flipH="1" flipV="1">
              <a:off x="1709420" y="1544303"/>
              <a:ext cx="3446780" cy="3231475"/>
            </a:xfrm>
            <a:custGeom>
              <a:avLst/>
              <a:gdLst/>
              <a:ahLst/>
              <a:cxnLst/>
              <a:rect l="0" t="0" r="r" b="b"/>
              <a:pathLst>
                <a:path w="3446780" h="3231475">
                  <a:moveTo>
                    <a:pt x="226060" y="2253575"/>
                  </a:moveTo>
                  <a:lnTo>
                    <a:pt x="0" y="0"/>
                  </a:lnTo>
                  <a:lnTo>
                    <a:pt x="3446780" y="3231475"/>
                  </a:lnTo>
                  <a:lnTo>
                    <a:pt x="226060" y="2253575"/>
                  </a:lnTo>
                </a:path>
              </a:pathLst>
            </a:custGeom>
            <a:solidFill>
              <a:srgbClr val="0D5176"/>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lgn="ctr" fontAlgn="base">
                <a:spcBef>
                  <a:spcPct val="0"/>
                </a:spcBef>
                <a:spcAft>
                  <a:spcPct val="0"/>
                </a:spcAft>
              </a:pPr>
              <a:endParaRPr lang="zh-CN" altLang="en-US" sz="1800">
                <a:solidFill>
                  <a:srgbClr val="FFFFFF"/>
                </a:solidFill>
              </a:endParaRPr>
            </a:p>
          </p:txBody>
        </p:sp>
        <p:pic>
          <p:nvPicPr>
            <p:cNvPr id="2097154" name="Picture 2097153"/>
            <p:cNvPicPr>
              <a:picLocks/>
            </p:cNvPicPr>
            <p:nvPr/>
          </p:nvPicPr>
          <p:blipFill>
            <a:blip r:embed="rId4"/>
            <a:srcRect/>
            <a:stretch>
              <a:fillRect/>
            </a:stretch>
          </p:blipFill>
          <p:spPr>
            <a:xfrm>
              <a:off x="3018754" y="2806908"/>
              <a:ext cx="823031" cy="1152244"/>
            </a:xfrm>
            <a:prstGeom prst="rect">
              <a:avLst/>
            </a:prstGeom>
            <a:noFill/>
            <a:ln>
              <a:noFill/>
            </a:ln>
          </p:spPr>
        </p:pic>
      </p:grpSp>
      <p:sp>
        <p:nvSpPr>
          <p:cNvPr id="2" name="Title 1"/>
          <p:cNvSpPr>
            <a:spLocks noGrp="1"/>
          </p:cNvSpPr>
          <p:nvPr>
            <p:ph type="title"/>
          </p:nvPr>
        </p:nvSpPr>
        <p:spPr>
          <a:xfrm>
            <a:off x="1170320" y="178903"/>
            <a:ext cx="10515600" cy="1325562"/>
          </a:xfrm>
        </p:spPr>
        <p:txBody>
          <a:bodyPr/>
          <a:lstStyle/>
          <a:p>
            <a:pPr algn="ctr"/>
            <a:r>
              <a:rPr lang="en-US" b="1" u="sng" dirty="0" smtClean="0">
                <a:solidFill>
                  <a:srgbClr val="002060"/>
                </a:solidFill>
              </a:rPr>
              <a:t>TECHNOLOGIES USED</a:t>
            </a:r>
            <a:endParaRPr lang="en-US" b="1" u="sng" dirty="0">
              <a:solidFill>
                <a:srgbClr val="00206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D5176"/>
        </a:solidFill>
        <a:effectLst/>
      </p:bgPr>
    </p:bg>
    <p:spTree>
      <p:nvGrpSpPr>
        <p:cNvPr id="1" name=""/>
        <p:cNvGrpSpPr/>
        <p:nvPr/>
      </p:nvGrpSpPr>
      <p:grpSpPr>
        <a:xfrm>
          <a:off x="0" y="0"/>
          <a:ext cx="0" cy="0"/>
          <a:chOff x="0" y="0"/>
          <a:chExt cx="0" cy="0"/>
        </a:xfrm>
      </p:grpSpPr>
      <p:sp>
        <p:nvSpPr>
          <p:cNvPr id="8" name="Rectangle 7"/>
          <p:cNvSpPr/>
          <p:nvPr/>
        </p:nvSpPr>
        <p:spPr>
          <a:xfrm>
            <a:off x="312820" y="751137"/>
            <a:ext cx="11277601" cy="4031873"/>
          </a:xfrm>
          <a:prstGeom prst="rect">
            <a:avLst/>
          </a:prstGeom>
        </p:spPr>
        <p:txBody>
          <a:bodyPr wrap="square">
            <a:spAutoFit/>
          </a:bodyPr>
          <a:lstStyle/>
          <a:p>
            <a:pPr marL="171450" lvl="0" indent="-514350">
              <a:buAutoNum type="arabicPeriod"/>
            </a:pPr>
            <a:r>
              <a:rPr lang="en-US" altLang="zh-CN" sz="3200" dirty="0">
                <a:solidFill>
                  <a:schemeClr val="tx1"/>
                </a:solidFill>
                <a:latin typeface="微软雅黑" pitchFamily="34" charset="-122"/>
                <a:ea typeface="微软雅黑" pitchFamily="34" charset="-122"/>
              </a:rPr>
              <a:t>We have first made the app named as Doc app using </a:t>
            </a:r>
            <a:r>
              <a:rPr lang="en-US" altLang="zh-CN" sz="3200" dirty="0" smtClean="0">
                <a:solidFill>
                  <a:schemeClr val="tx1"/>
                </a:solidFill>
                <a:latin typeface="微软雅黑" pitchFamily="34" charset="-122"/>
                <a:ea typeface="微软雅黑" pitchFamily="34" charset="-122"/>
              </a:rPr>
              <a:t>	the tool Eclipse</a:t>
            </a:r>
          </a:p>
          <a:p>
            <a:pPr marL="171450" lvl="0" indent="-514350">
              <a:buAutoNum type="arabicPeriod"/>
            </a:pPr>
            <a:r>
              <a:rPr lang="en-US" altLang="zh-CN" sz="3200" dirty="0">
                <a:solidFill>
                  <a:schemeClr val="tx1"/>
                </a:solidFill>
                <a:latin typeface="微软雅黑" pitchFamily="34" charset="-122"/>
                <a:ea typeface="微软雅黑" pitchFamily="34" charset="-122"/>
              </a:rPr>
              <a:t>We have used the local host server of Apache Tomcat </a:t>
            </a:r>
            <a:r>
              <a:rPr lang="en-US" altLang="zh-CN" sz="3200" dirty="0" smtClean="0">
                <a:solidFill>
                  <a:schemeClr val="tx1"/>
                </a:solidFill>
                <a:latin typeface="微软雅黑" pitchFamily="34" charset="-122"/>
                <a:ea typeface="微软雅黑" pitchFamily="34" charset="-122"/>
              </a:rPr>
              <a:t>	Server 8.0</a:t>
            </a:r>
            <a:endParaRPr lang="en-US" altLang="zh-CN" sz="3200" dirty="0">
              <a:solidFill>
                <a:schemeClr val="tx1"/>
              </a:solidFill>
              <a:latin typeface="微软雅黑" pitchFamily="34" charset="-122"/>
              <a:ea typeface="微软雅黑" pitchFamily="34" charset="-122"/>
            </a:endParaRPr>
          </a:p>
          <a:p>
            <a:pPr marL="171450" lvl="0" indent="-514350">
              <a:buAutoNum type="arabicPeriod"/>
            </a:pPr>
            <a:r>
              <a:rPr lang="en-US" altLang="zh-CN" sz="3200" dirty="0" smtClean="0">
                <a:solidFill>
                  <a:schemeClr val="tx1"/>
                </a:solidFill>
                <a:latin typeface="微软雅黑" pitchFamily="34" charset="-122"/>
                <a:ea typeface="微软雅黑" pitchFamily="34" charset="-122"/>
              </a:rPr>
              <a:t>Then </a:t>
            </a:r>
            <a:r>
              <a:rPr lang="en-US" altLang="zh-CN" sz="3200" dirty="0">
                <a:solidFill>
                  <a:schemeClr val="tx1"/>
                </a:solidFill>
                <a:latin typeface="微软雅黑" pitchFamily="34" charset="-122"/>
                <a:ea typeface="微软雅黑" pitchFamily="34" charset="-122"/>
              </a:rPr>
              <a:t>, next we saved all the data in My SQL</a:t>
            </a:r>
          </a:p>
          <a:p>
            <a:pPr marL="171450" lvl="0" indent="-514350">
              <a:buAutoNum type="arabicPeriod"/>
            </a:pPr>
            <a:r>
              <a:rPr lang="en-US" altLang="zh-CN" sz="3200" dirty="0">
                <a:solidFill>
                  <a:schemeClr val="tx1"/>
                </a:solidFill>
                <a:latin typeface="微软雅黑" pitchFamily="34" charset="-122"/>
                <a:ea typeface="微软雅黑" pitchFamily="34" charset="-122"/>
              </a:rPr>
              <a:t>Again the data moved from My SQL to local server </a:t>
            </a:r>
            <a:r>
              <a:rPr lang="en-US" altLang="zh-CN" sz="3200" dirty="0" smtClean="0">
                <a:solidFill>
                  <a:schemeClr val="tx1"/>
                </a:solidFill>
                <a:latin typeface="微软雅黑" pitchFamily="34" charset="-122"/>
                <a:ea typeface="微软雅黑" pitchFamily="34" charset="-122"/>
              </a:rPr>
              <a:t>and </a:t>
            </a:r>
            <a:r>
              <a:rPr lang="en-US" altLang="zh-CN" sz="3200" dirty="0">
                <a:solidFill>
                  <a:schemeClr val="tx1"/>
                </a:solidFill>
                <a:latin typeface="微软雅黑" pitchFamily="34" charset="-122"/>
                <a:ea typeface="微软雅黑" pitchFamily="34" charset="-122"/>
              </a:rPr>
              <a:t>finally back to the android app</a:t>
            </a:r>
          </a:p>
          <a:p>
            <a:pPr lvl="0"/>
            <a:endParaRPr lang="zh-CN" altLang="en-US" sz="3200" dirty="0">
              <a:solidFill>
                <a:schemeClr val="tx1"/>
              </a:solidFill>
              <a:latin typeface="微软雅黑" pitchFamily="34" charset="-122"/>
              <a:ea typeface="微软雅黑"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48629" name="Freeform 1048628"/>
          <p:cNvSpPr/>
          <p:nvPr/>
        </p:nvSpPr>
        <p:spPr>
          <a:xfrm>
            <a:off x="0" y="24063"/>
            <a:ext cx="12192000" cy="6858000"/>
          </a:xfrm>
          <a:custGeom>
            <a:avLst/>
            <a:gdLst/>
            <a:ahLst/>
            <a:cxnLst/>
            <a:rect l="0" t="0" r="r" b="b"/>
            <a:pathLst>
              <a:path w="12191999" h="6858000">
                <a:moveTo>
                  <a:pt x="0" y="0"/>
                </a:moveTo>
                <a:lnTo>
                  <a:pt x="12191999" y="5685840"/>
                </a:lnTo>
                <a:lnTo>
                  <a:pt x="12191999" y="6858000"/>
                </a:lnTo>
                <a:lnTo>
                  <a:pt x="0" y="6858000"/>
                </a:lnTo>
              </a:path>
            </a:pathLst>
          </a:custGeom>
          <a:solidFill>
            <a:srgbClr val="1CAF7F"/>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lgn="ctr" fontAlgn="base">
              <a:spcBef>
                <a:spcPct val="0"/>
              </a:spcBef>
              <a:spcAft>
                <a:spcPct val="0"/>
              </a:spcAft>
            </a:pPr>
            <a:endParaRPr lang="zh-CN" altLang="en-US" sz="1800">
              <a:solidFill>
                <a:srgbClr val="FFFFFF"/>
              </a:solidFill>
            </a:endParaRPr>
          </a:p>
        </p:txBody>
      </p:sp>
      <p:sp>
        <p:nvSpPr>
          <p:cNvPr id="1048630" name="Right Triangle 1048629"/>
          <p:cNvSpPr/>
          <p:nvPr/>
        </p:nvSpPr>
        <p:spPr>
          <a:xfrm rot="5400000">
            <a:off x="0" y="0"/>
            <a:ext cx="2838450" cy="2838450"/>
          </a:xfrm>
          <a:prstGeom prst="rtTriangle">
            <a:avLst/>
          </a:prstGeom>
          <a:solidFill>
            <a:srgbClr val="0D5176"/>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lgn="ctr" fontAlgn="base">
              <a:spcBef>
                <a:spcPct val="0"/>
              </a:spcBef>
              <a:spcAft>
                <a:spcPct val="0"/>
              </a:spcAft>
            </a:pPr>
            <a:endParaRPr lang="zh-CN" altLang="en-US" sz="1800">
              <a:solidFill>
                <a:srgbClr val="FFFFFF"/>
              </a:solidFill>
            </a:endParaRPr>
          </a:p>
        </p:txBody>
      </p:sp>
      <p:sp>
        <p:nvSpPr>
          <p:cNvPr id="1048631" name="TextBox 1048630"/>
          <p:cNvSpPr txBox="1"/>
          <p:nvPr/>
        </p:nvSpPr>
        <p:spPr>
          <a:xfrm>
            <a:off x="621214" y="2425034"/>
            <a:ext cx="7608386" cy="830997"/>
          </a:xfrm>
          <a:prstGeom prst="rect">
            <a:avLst/>
          </a:prstGeom>
          <a:noFill/>
          <a:ln>
            <a:noFill/>
          </a:ln>
        </p:spPr>
        <p:txBody>
          <a:bodyPr vert="horz" wrap="square" lIns="91440" tIns="45720" rIns="91440" bIns="45720" anchor="t">
            <a:spAutoFit/>
          </a:bodyPr>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r>
              <a:rPr lang="en-US" altLang="zh-CN" sz="4800" b="1" u="sng" dirty="0" smtClean="0">
                <a:solidFill>
                  <a:schemeClr val="bg1"/>
                </a:solidFill>
                <a:latin typeface="微软雅黑" pitchFamily="34" charset="-122"/>
                <a:ea typeface="微软雅黑" pitchFamily="34" charset="-122"/>
              </a:rPr>
              <a:t>Benefits of this project</a:t>
            </a:r>
            <a:endParaRPr lang="zh-CN" altLang="en-US" sz="4800" b="1" u="sng" dirty="0">
              <a:solidFill>
                <a:schemeClr val="bg1"/>
              </a:solidFill>
              <a:latin typeface="微软雅黑" pitchFamily="34" charset="-122"/>
              <a:ea typeface="微软雅黑" pitchFamily="34" charset="-122"/>
            </a:endParaRPr>
          </a:p>
        </p:txBody>
      </p:sp>
      <p:sp>
        <p:nvSpPr>
          <p:cNvPr id="1048632" name="TextBox 1048631"/>
          <p:cNvSpPr txBox="1"/>
          <p:nvPr/>
        </p:nvSpPr>
        <p:spPr>
          <a:xfrm>
            <a:off x="302586" y="3902853"/>
            <a:ext cx="8245642" cy="2308324"/>
          </a:xfrm>
          <a:prstGeom prst="rect">
            <a:avLst/>
          </a:prstGeom>
          <a:noFill/>
          <a:ln>
            <a:noFill/>
          </a:ln>
        </p:spPr>
        <p:txBody>
          <a:bodyPr vert="horz" wrap="square" lIns="91440" tIns="45720" rIns="91440" bIns="45720" anchor="t">
            <a:spAutoFit/>
          </a:bodyPr>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lgn="just"/>
            <a:r>
              <a:rPr lang="en-US" altLang="zh-CN" sz="2400" dirty="0" smtClean="0">
                <a:solidFill>
                  <a:schemeClr val="lt1"/>
                </a:solidFill>
                <a:latin typeface="微软雅黑" pitchFamily="34" charset="-122"/>
                <a:ea typeface="微软雅黑" pitchFamily="34" charset="-122"/>
              </a:rPr>
              <a:t>The patients can easily search for the nearby doctor available according to the problem or the treatment he or she needs as well as on the other hand take an appointment of the doctor</a:t>
            </a:r>
          </a:p>
          <a:p>
            <a:pPr lvl="0" indent="-342900" algn="just"/>
            <a:r>
              <a:rPr lang="en-US" altLang="zh-CN" sz="2400" dirty="0" smtClean="0">
                <a:solidFill>
                  <a:schemeClr val="lt1"/>
                </a:solidFill>
                <a:latin typeface="微软雅黑" pitchFamily="34" charset="-122"/>
                <a:ea typeface="微软雅黑" pitchFamily="34" charset="-122"/>
              </a:rPr>
              <a:t>Sitting on his or her place just with the help of this app with an ease the patient can approach the doctor </a:t>
            </a:r>
            <a:endParaRPr lang="zh-CN" altLang="zh-CN" sz="2400" dirty="0">
              <a:solidFill>
                <a:schemeClr val="lt1"/>
              </a:solidFill>
              <a:latin typeface="微软雅黑" pitchFamily="34" charset="-122"/>
              <a:ea typeface="微软雅黑"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Group 53"/>
          <p:cNvGrpSpPr/>
          <p:nvPr/>
        </p:nvGrpSpPr>
        <p:grpSpPr>
          <a:xfrm>
            <a:off x="11099800" y="128587"/>
            <a:ext cx="806450" cy="336550"/>
            <a:chOff x="603250" y="1054101"/>
            <a:chExt cx="1951038" cy="812800"/>
          </a:xfrm>
        </p:grpSpPr>
        <p:sp>
          <p:nvSpPr>
            <p:cNvPr id="1048633" name="Freeform 1048632"/>
            <p:cNvSpPr/>
            <p:nvPr/>
          </p:nvSpPr>
          <p:spPr>
            <a:xfrm>
              <a:off x="2365375" y="1431926"/>
              <a:ext cx="188913" cy="407988"/>
            </a:xfrm>
            <a:custGeom>
              <a:avLst/>
              <a:gdLst/>
              <a:ahLst/>
              <a:cxnLst/>
              <a:rect l="0" t="0" r="r" b="b"/>
              <a:pathLst>
                <a:path w="210" h="453">
                  <a:moveTo>
                    <a:pt x="48" y="208"/>
                  </a:moveTo>
                  <a:cubicBezTo>
                    <a:pt x="46" y="208"/>
                    <a:pt x="46" y="208"/>
                    <a:pt x="46" y="208"/>
                  </a:cubicBezTo>
                  <a:cubicBezTo>
                    <a:pt x="46" y="451"/>
                    <a:pt x="46" y="451"/>
                    <a:pt x="46" y="451"/>
                  </a:cubicBezTo>
                  <a:cubicBezTo>
                    <a:pt x="0" y="453"/>
                    <a:pt x="0" y="453"/>
                    <a:pt x="0" y="453"/>
                  </a:cubicBezTo>
                  <a:cubicBezTo>
                    <a:pt x="0" y="208"/>
                    <a:pt x="0" y="208"/>
                    <a:pt x="0" y="208"/>
                  </a:cubicBezTo>
                  <a:cubicBezTo>
                    <a:pt x="0" y="204"/>
                    <a:pt x="0" y="204"/>
                    <a:pt x="0" y="204"/>
                  </a:cubicBezTo>
                  <a:cubicBezTo>
                    <a:pt x="0" y="164"/>
                    <a:pt x="0" y="164"/>
                    <a:pt x="0" y="164"/>
                  </a:cubicBezTo>
                  <a:cubicBezTo>
                    <a:pt x="24" y="70"/>
                    <a:pt x="109" y="0"/>
                    <a:pt x="210" y="0"/>
                  </a:cubicBezTo>
                  <a:cubicBezTo>
                    <a:pt x="210" y="55"/>
                    <a:pt x="210" y="55"/>
                    <a:pt x="210" y="55"/>
                  </a:cubicBezTo>
                  <a:cubicBezTo>
                    <a:pt x="125" y="57"/>
                    <a:pt x="56" y="123"/>
                    <a:pt x="48" y="208"/>
                  </a:cubicBezTo>
                </a:path>
              </a:pathLst>
            </a:custGeom>
            <a:solidFill>
              <a:schemeClr val="lt1"/>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endParaRPr lang="zh-CN" altLang="en-US"/>
            </a:p>
          </p:txBody>
        </p:sp>
        <p:sp>
          <p:nvSpPr>
            <p:cNvPr id="1048634" name="Freeform 1048633"/>
            <p:cNvSpPr/>
            <p:nvPr/>
          </p:nvSpPr>
          <p:spPr>
            <a:xfrm>
              <a:off x="2466975" y="1135063"/>
              <a:ext cx="71438" cy="231775"/>
            </a:xfrm>
            <a:custGeom>
              <a:avLst/>
              <a:gdLst/>
              <a:ahLst/>
              <a:cxnLst/>
              <a:rect l="0" t="0" r="r" b="b"/>
              <a:pathLst>
                <a:path w="79" h="258">
                  <a:moveTo>
                    <a:pt x="0" y="185"/>
                  </a:moveTo>
                  <a:cubicBezTo>
                    <a:pt x="0" y="185"/>
                    <a:pt x="0" y="185"/>
                    <a:pt x="0" y="185"/>
                  </a:cubicBezTo>
                  <a:cubicBezTo>
                    <a:pt x="0" y="0"/>
                    <a:pt x="0" y="0"/>
                    <a:pt x="0" y="0"/>
                  </a:cubicBezTo>
                  <a:cubicBezTo>
                    <a:pt x="21" y="0"/>
                    <a:pt x="21" y="0"/>
                    <a:pt x="21" y="0"/>
                  </a:cubicBezTo>
                  <a:cubicBezTo>
                    <a:pt x="21" y="186"/>
                    <a:pt x="21" y="186"/>
                    <a:pt x="21" y="186"/>
                  </a:cubicBezTo>
                  <a:cubicBezTo>
                    <a:pt x="24" y="216"/>
                    <a:pt x="48" y="240"/>
                    <a:pt x="79" y="240"/>
                  </a:cubicBezTo>
                  <a:cubicBezTo>
                    <a:pt x="79" y="258"/>
                    <a:pt x="79" y="258"/>
                    <a:pt x="79" y="258"/>
                  </a:cubicBezTo>
                  <a:cubicBezTo>
                    <a:pt x="78" y="258"/>
                    <a:pt x="77" y="258"/>
                    <a:pt x="76" y="258"/>
                  </a:cubicBezTo>
                  <a:cubicBezTo>
                    <a:pt x="35" y="258"/>
                    <a:pt x="1" y="226"/>
                    <a:pt x="0" y="185"/>
                  </a:cubicBezTo>
                </a:path>
              </a:pathLst>
            </a:custGeom>
            <a:solidFill>
              <a:schemeClr val="lt1"/>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endParaRPr lang="zh-CN" altLang="en-US"/>
            </a:p>
          </p:txBody>
        </p:sp>
        <p:sp>
          <p:nvSpPr>
            <p:cNvPr id="1048635" name="Freeform 1048634"/>
            <p:cNvSpPr/>
            <p:nvPr/>
          </p:nvSpPr>
          <p:spPr>
            <a:xfrm>
              <a:off x="2332038" y="1135063"/>
              <a:ext cx="69850" cy="231775"/>
            </a:xfrm>
            <a:custGeom>
              <a:avLst/>
              <a:gdLst/>
              <a:ahLst/>
              <a:cxnLst/>
              <a:rect l="0" t="0" r="r" b="b"/>
              <a:pathLst>
                <a:path w="79" h="258">
                  <a:moveTo>
                    <a:pt x="79" y="188"/>
                  </a:moveTo>
                  <a:cubicBezTo>
                    <a:pt x="79" y="188"/>
                    <a:pt x="79" y="188"/>
                    <a:pt x="79" y="188"/>
                  </a:cubicBezTo>
                  <a:cubicBezTo>
                    <a:pt x="76" y="227"/>
                    <a:pt x="44" y="258"/>
                    <a:pt x="3" y="258"/>
                  </a:cubicBezTo>
                  <a:cubicBezTo>
                    <a:pt x="2" y="258"/>
                    <a:pt x="1" y="258"/>
                    <a:pt x="0" y="258"/>
                  </a:cubicBezTo>
                  <a:cubicBezTo>
                    <a:pt x="0" y="240"/>
                    <a:pt x="0" y="240"/>
                    <a:pt x="0" y="240"/>
                  </a:cubicBezTo>
                  <a:cubicBezTo>
                    <a:pt x="30" y="240"/>
                    <a:pt x="55" y="216"/>
                    <a:pt x="57" y="186"/>
                  </a:cubicBezTo>
                  <a:cubicBezTo>
                    <a:pt x="57" y="0"/>
                    <a:pt x="57" y="0"/>
                    <a:pt x="57" y="0"/>
                  </a:cubicBezTo>
                  <a:cubicBezTo>
                    <a:pt x="79" y="0"/>
                    <a:pt x="79" y="0"/>
                    <a:pt x="79" y="0"/>
                  </a:cubicBezTo>
                  <a:cubicBezTo>
                    <a:pt x="79" y="185"/>
                    <a:pt x="79" y="185"/>
                    <a:pt x="79" y="185"/>
                  </a:cubicBezTo>
                  <a:cubicBezTo>
                    <a:pt x="79" y="185"/>
                    <a:pt x="79" y="185"/>
                    <a:pt x="79" y="185"/>
                  </a:cubicBezTo>
                  <a:cubicBezTo>
                    <a:pt x="79" y="186"/>
                    <a:pt x="79" y="186"/>
                    <a:pt x="79" y="186"/>
                  </a:cubicBezTo>
                  <a:lnTo>
                    <a:pt x="79" y="188"/>
                  </a:lnTo>
                </a:path>
              </a:pathLst>
            </a:custGeom>
            <a:solidFill>
              <a:schemeClr val="lt1"/>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endParaRPr lang="zh-CN" altLang="en-US"/>
            </a:p>
          </p:txBody>
        </p:sp>
        <p:sp>
          <p:nvSpPr>
            <p:cNvPr id="1048636" name="Freeform 1048635"/>
            <p:cNvSpPr/>
            <p:nvPr/>
          </p:nvSpPr>
          <p:spPr>
            <a:xfrm>
              <a:off x="1925638" y="1417638"/>
              <a:ext cx="430213" cy="449263"/>
            </a:xfrm>
            <a:custGeom>
              <a:avLst/>
              <a:gdLst/>
              <a:ahLst/>
              <a:cxnLst/>
              <a:rect l="0" t="0" r="r" b="b"/>
              <a:pathLst>
                <a:path w="478" h="498">
                  <a:moveTo>
                    <a:pt x="463" y="211"/>
                  </a:moveTo>
                  <a:cubicBezTo>
                    <a:pt x="409" y="220"/>
                    <a:pt x="409" y="220"/>
                    <a:pt x="409" y="220"/>
                  </a:cubicBezTo>
                  <a:cubicBezTo>
                    <a:pt x="421" y="286"/>
                    <a:pt x="392" y="356"/>
                    <a:pt x="330" y="391"/>
                  </a:cubicBezTo>
                  <a:cubicBezTo>
                    <a:pt x="252" y="436"/>
                    <a:pt x="153" y="410"/>
                    <a:pt x="108" y="332"/>
                  </a:cubicBezTo>
                  <a:cubicBezTo>
                    <a:pt x="417" y="153"/>
                    <a:pt x="417" y="153"/>
                    <a:pt x="417" y="153"/>
                  </a:cubicBezTo>
                  <a:cubicBezTo>
                    <a:pt x="417" y="153"/>
                    <a:pt x="417" y="153"/>
                    <a:pt x="417" y="153"/>
                  </a:cubicBezTo>
                  <a:cubicBezTo>
                    <a:pt x="438" y="141"/>
                    <a:pt x="438" y="141"/>
                    <a:pt x="438" y="141"/>
                  </a:cubicBezTo>
                  <a:cubicBezTo>
                    <a:pt x="437" y="141"/>
                    <a:pt x="437" y="140"/>
                    <a:pt x="437" y="140"/>
                  </a:cubicBezTo>
                  <a:cubicBezTo>
                    <a:pt x="377" y="35"/>
                    <a:pt x="244" y="0"/>
                    <a:pt x="140" y="60"/>
                  </a:cubicBezTo>
                  <a:cubicBezTo>
                    <a:pt x="35" y="120"/>
                    <a:pt x="0" y="253"/>
                    <a:pt x="60" y="358"/>
                  </a:cubicBezTo>
                  <a:cubicBezTo>
                    <a:pt x="120" y="462"/>
                    <a:pt x="253" y="498"/>
                    <a:pt x="357" y="437"/>
                  </a:cubicBezTo>
                  <a:cubicBezTo>
                    <a:pt x="439" y="390"/>
                    <a:pt x="478" y="299"/>
                    <a:pt x="463" y="211"/>
                  </a:cubicBezTo>
                  <a:close/>
                  <a:moveTo>
                    <a:pt x="87" y="274"/>
                  </a:moveTo>
                  <a:cubicBezTo>
                    <a:pt x="78" y="209"/>
                    <a:pt x="107" y="142"/>
                    <a:pt x="167" y="108"/>
                  </a:cubicBezTo>
                  <a:cubicBezTo>
                    <a:pt x="227" y="73"/>
                    <a:pt x="299" y="81"/>
                    <a:pt x="350" y="122"/>
                  </a:cubicBezTo>
                  <a:lnTo>
                    <a:pt x="87" y="274"/>
                  </a:lnTo>
                </a:path>
              </a:pathLst>
            </a:custGeom>
            <a:solidFill>
              <a:schemeClr val="lt1"/>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endParaRPr lang="zh-CN" altLang="en-US"/>
            </a:p>
          </p:txBody>
        </p:sp>
        <p:sp>
          <p:nvSpPr>
            <p:cNvPr id="1048637" name="Freeform 1048636"/>
            <p:cNvSpPr/>
            <p:nvPr/>
          </p:nvSpPr>
          <p:spPr>
            <a:xfrm>
              <a:off x="2073275" y="1250951"/>
              <a:ext cx="225425" cy="115888"/>
            </a:xfrm>
            <a:custGeom>
              <a:avLst/>
              <a:gdLst/>
              <a:ahLst/>
              <a:cxnLst/>
              <a:rect l="0" t="0" r="r" b="b"/>
              <a:pathLst>
                <a:path w="251" h="128">
                  <a:moveTo>
                    <a:pt x="172" y="58"/>
                  </a:moveTo>
                  <a:cubicBezTo>
                    <a:pt x="172" y="58"/>
                    <a:pt x="172" y="58"/>
                    <a:pt x="172" y="58"/>
                  </a:cubicBezTo>
                  <a:cubicBezTo>
                    <a:pt x="172" y="56"/>
                    <a:pt x="172" y="56"/>
                    <a:pt x="172" y="56"/>
                  </a:cubicBezTo>
                  <a:cubicBezTo>
                    <a:pt x="172" y="56"/>
                    <a:pt x="172" y="56"/>
                    <a:pt x="172" y="55"/>
                  </a:cubicBezTo>
                  <a:cubicBezTo>
                    <a:pt x="172" y="55"/>
                    <a:pt x="172" y="55"/>
                    <a:pt x="172" y="55"/>
                  </a:cubicBezTo>
                  <a:cubicBezTo>
                    <a:pt x="172" y="22"/>
                    <a:pt x="172" y="22"/>
                    <a:pt x="172" y="22"/>
                  </a:cubicBezTo>
                  <a:cubicBezTo>
                    <a:pt x="79" y="22"/>
                    <a:pt x="79" y="22"/>
                    <a:pt x="79" y="22"/>
                  </a:cubicBezTo>
                  <a:cubicBezTo>
                    <a:pt x="79" y="55"/>
                    <a:pt x="79" y="55"/>
                    <a:pt x="79" y="55"/>
                  </a:cubicBezTo>
                  <a:cubicBezTo>
                    <a:pt x="79" y="55"/>
                    <a:pt x="79" y="55"/>
                    <a:pt x="79" y="55"/>
                  </a:cubicBezTo>
                  <a:cubicBezTo>
                    <a:pt x="79" y="56"/>
                    <a:pt x="79" y="56"/>
                    <a:pt x="79" y="56"/>
                  </a:cubicBezTo>
                  <a:cubicBezTo>
                    <a:pt x="79" y="58"/>
                    <a:pt x="79" y="58"/>
                    <a:pt x="79" y="58"/>
                  </a:cubicBezTo>
                  <a:cubicBezTo>
                    <a:pt x="79" y="58"/>
                    <a:pt x="79" y="58"/>
                    <a:pt x="79" y="58"/>
                  </a:cubicBezTo>
                  <a:cubicBezTo>
                    <a:pt x="76" y="97"/>
                    <a:pt x="43" y="128"/>
                    <a:pt x="3" y="128"/>
                  </a:cubicBezTo>
                  <a:cubicBezTo>
                    <a:pt x="2" y="128"/>
                    <a:pt x="1" y="128"/>
                    <a:pt x="0" y="128"/>
                  </a:cubicBezTo>
                  <a:cubicBezTo>
                    <a:pt x="0" y="110"/>
                    <a:pt x="0" y="110"/>
                    <a:pt x="0" y="110"/>
                  </a:cubicBezTo>
                  <a:cubicBezTo>
                    <a:pt x="30" y="110"/>
                    <a:pt x="55" y="86"/>
                    <a:pt x="57" y="56"/>
                  </a:cubicBezTo>
                  <a:cubicBezTo>
                    <a:pt x="57" y="22"/>
                    <a:pt x="57" y="22"/>
                    <a:pt x="57" y="22"/>
                  </a:cubicBezTo>
                  <a:cubicBezTo>
                    <a:pt x="57" y="0"/>
                    <a:pt x="57" y="0"/>
                    <a:pt x="57" y="0"/>
                  </a:cubicBezTo>
                  <a:cubicBezTo>
                    <a:pt x="79" y="0"/>
                    <a:pt x="79" y="0"/>
                    <a:pt x="79" y="0"/>
                  </a:cubicBezTo>
                  <a:cubicBezTo>
                    <a:pt x="172" y="0"/>
                    <a:pt x="172" y="0"/>
                    <a:pt x="172" y="0"/>
                  </a:cubicBezTo>
                  <a:cubicBezTo>
                    <a:pt x="179" y="0"/>
                    <a:pt x="179" y="0"/>
                    <a:pt x="179" y="0"/>
                  </a:cubicBezTo>
                  <a:cubicBezTo>
                    <a:pt x="194" y="0"/>
                    <a:pt x="194" y="0"/>
                    <a:pt x="194" y="0"/>
                  </a:cubicBezTo>
                  <a:cubicBezTo>
                    <a:pt x="194" y="56"/>
                    <a:pt x="194" y="56"/>
                    <a:pt x="194" y="56"/>
                  </a:cubicBezTo>
                  <a:cubicBezTo>
                    <a:pt x="196" y="86"/>
                    <a:pt x="221" y="110"/>
                    <a:pt x="251" y="110"/>
                  </a:cubicBezTo>
                  <a:cubicBezTo>
                    <a:pt x="251" y="128"/>
                    <a:pt x="251" y="128"/>
                    <a:pt x="251" y="128"/>
                  </a:cubicBezTo>
                  <a:cubicBezTo>
                    <a:pt x="250" y="128"/>
                    <a:pt x="249" y="128"/>
                    <a:pt x="248" y="128"/>
                  </a:cubicBezTo>
                  <a:cubicBezTo>
                    <a:pt x="208" y="128"/>
                    <a:pt x="175" y="97"/>
                    <a:pt x="172" y="58"/>
                  </a:cubicBezTo>
                </a:path>
              </a:pathLst>
            </a:custGeom>
            <a:solidFill>
              <a:schemeClr val="lt1"/>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endParaRPr lang="zh-CN" altLang="en-US"/>
            </a:p>
          </p:txBody>
        </p:sp>
        <p:sp>
          <p:nvSpPr>
            <p:cNvPr id="1048638" name="Freeform 1048637"/>
            <p:cNvSpPr/>
            <p:nvPr/>
          </p:nvSpPr>
          <p:spPr>
            <a:xfrm>
              <a:off x="2079625" y="1212851"/>
              <a:ext cx="212725" cy="31750"/>
            </a:xfrm>
            <a:custGeom>
              <a:avLst/>
              <a:gdLst/>
              <a:ahLst/>
              <a:cxnLst/>
              <a:rect l="0" t="0" r="r" b="b"/>
              <a:pathLst>
                <a:path w="134" h="20">
                  <a:moveTo>
                    <a:pt x="122" y="12"/>
                  </a:moveTo>
                  <a:lnTo>
                    <a:pt x="12" y="12"/>
                  </a:lnTo>
                  <a:lnTo>
                    <a:pt x="12" y="20"/>
                  </a:lnTo>
                  <a:lnTo>
                    <a:pt x="0" y="20"/>
                  </a:lnTo>
                  <a:lnTo>
                    <a:pt x="0" y="12"/>
                  </a:lnTo>
                  <a:lnTo>
                    <a:pt x="0" y="0"/>
                  </a:lnTo>
                  <a:lnTo>
                    <a:pt x="12" y="0"/>
                  </a:lnTo>
                  <a:lnTo>
                    <a:pt x="122" y="0"/>
                  </a:lnTo>
                  <a:lnTo>
                    <a:pt x="134" y="0"/>
                  </a:lnTo>
                  <a:lnTo>
                    <a:pt x="134" y="12"/>
                  </a:lnTo>
                  <a:lnTo>
                    <a:pt x="134" y="20"/>
                  </a:lnTo>
                  <a:lnTo>
                    <a:pt x="122" y="20"/>
                  </a:lnTo>
                  <a:lnTo>
                    <a:pt x="122" y="12"/>
                  </a:lnTo>
                </a:path>
              </a:pathLst>
            </a:custGeom>
            <a:solidFill>
              <a:schemeClr val="lt1"/>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endParaRPr lang="zh-CN" altLang="en-US"/>
            </a:p>
          </p:txBody>
        </p:sp>
        <p:sp>
          <p:nvSpPr>
            <p:cNvPr id="1048639" name="Freeform 1048638"/>
            <p:cNvSpPr/>
            <p:nvPr/>
          </p:nvSpPr>
          <p:spPr>
            <a:xfrm>
              <a:off x="2085975" y="1109663"/>
              <a:ext cx="200025" cy="90488"/>
            </a:xfrm>
            <a:custGeom>
              <a:avLst/>
              <a:gdLst/>
              <a:ahLst/>
              <a:cxnLst/>
              <a:rect l="0" t="0" r="r" b="b"/>
              <a:pathLst>
                <a:path w="126" h="57">
                  <a:moveTo>
                    <a:pt x="69" y="45"/>
                  </a:moveTo>
                  <a:lnTo>
                    <a:pt x="106" y="45"/>
                  </a:lnTo>
                  <a:lnTo>
                    <a:pt x="106" y="57"/>
                  </a:lnTo>
                  <a:lnTo>
                    <a:pt x="21" y="57"/>
                  </a:lnTo>
                  <a:lnTo>
                    <a:pt x="21" y="45"/>
                  </a:lnTo>
                  <a:lnTo>
                    <a:pt x="57" y="45"/>
                  </a:lnTo>
                  <a:lnTo>
                    <a:pt x="57" y="32"/>
                  </a:lnTo>
                  <a:lnTo>
                    <a:pt x="0" y="32"/>
                  </a:lnTo>
                  <a:lnTo>
                    <a:pt x="0" y="20"/>
                  </a:lnTo>
                  <a:lnTo>
                    <a:pt x="57" y="20"/>
                  </a:lnTo>
                  <a:lnTo>
                    <a:pt x="57" y="0"/>
                  </a:lnTo>
                  <a:lnTo>
                    <a:pt x="69" y="0"/>
                  </a:lnTo>
                  <a:lnTo>
                    <a:pt x="69" y="20"/>
                  </a:lnTo>
                  <a:lnTo>
                    <a:pt x="126" y="20"/>
                  </a:lnTo>
                  <a:lnTo>
                    <a:pt x="126" y="32"/>
                  </a:lnTo>
                  <a:lnTo>
                    <a:pt x="69" y="32"/>
                  </a:lnTo>
                  <a:lnTo>
                    <a:pt x="69" y="45"/>
                  </a:lnTo>
                </a:path>
              </a:pathLst>
            </a:custGeom>
            <a:solidFill>
              <a:schemeClr val="lt1"/>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endParaRPr lang="zh-CN" altLang="en-US"/>
            </a:p>
          </p:txBody>
        </p:sp>
        <p:sp>
          <p:nvSpPr>
            <p:cNvPr id="1048640" name="Freeform 1048639"/>
            <p:cNvSpPr/>
            <p:nvPr/>
          </p:nvSpPr>
          <p:spPr>
            <a:xfrm>
              <a:off x="1892300" y="1219201"/>
              <a:ext cx="142875" cy="149225"/>
            </a:xfrm>
            <a:custGeom>
              <a:avLst/>
              <a:gdLst/>
              <a:ahLst/>
              <a:cxnLst/>
              <a:rect l="0" t="0" r="r" b="b"/>
              <a:pathLst>
                <a:path w="90" h="94">
                  <a:moveTo>
                    <a:pt x="12" y="94"/>
                  </a:moveTo>
                  <a:lnTo>
                    <a:pt x="0" y="94"/>
                  </a:lnTo>
                  <a:lnTo>
                    <a:pt x="0" y="82"/>
                  </a:lnTo>
                  <a:lnTo>
                    <a:pt x="0" y="8"/>
                  </a:lnTo>
                  <a:lnTo>
                    <a:pt x="11" y="8"/>
                  </a:lnTo>
                  <a:lnTo>
                    <a:pt x="25" y="0"/>
                  </a:lnTo>
                  <a:lnTo>
                    <a:pt x="31" y="11"/>
                  </a:lnTo>
                  <a:lnTo>
                    <a:pt x="12" y="22"/>
                  </a:lnTo>
                  <a:lnTo>
                    <a:pt x="12" y="45"/>
                  </a:lnTo>
                  <a:lnTo>
                    <a:pt x="37" y="45"/>
                  </a:lnTo>
                  <a:lnTo>
                    <a:pt x="37" y="57"/>
                  </a:lnTo>
                  <a:lnTo>
                    <a:pt x="12" y="57"/>
                  </a:lnTo>
                  <a:lnTo>
                    <a:pt x="12" y="82"/>
                  </a:lnTo>
                  <a:lnTo>
                    <a:pt x="77" y="82"/>
                  </a:lnTo>
                  <a:lnTo>
                    <a:pt x="77" y="57"/>
                  </a:lnTo>
                  <a:lnTo>
                    <a:pt x="53" y="57"/>
                  </a:lnTo>
                  <a:lnTo>
                    <a:pt x="53" y="45"/>
                  </a:lnTo>
                  <a:lnTo>
                    <a:pt x="77" y="45"/>
                  </a:lnTo>
                  <a:lnTo>
                    <a:pt x="77" y="20"/>
                  </a:lnTo>
                  <a:lnTo>
                    <a:pt x="53" y="20"/>
                  </a:lnTo>
                  <a:lnTo>
                    <a:pt x="53" y="8"/>
                  </a:lnTo>
                  <a:lnTo>
                    <a:pt x="77" y="8"/>
                  </a:lnTo>
                  <a:lnTo>
                    <a:pt x="90" y="8"/>
                  </a:lnTo>
                  <a:lnTo>
                    <a:pt x="90" y="94"/>
                  </a:lnTo>
                  <a:lnTo>
                    <a:pt x="77" y="94"/>
                  </a:lnTo>
                  <a:lnTo>
                    <a:pt x="12" y="94"/>
                  </a:lnTo>
                </a:path>
              </a:pathLst>
            </a:custGeom>
            <a:solidFill>
              <a:schemeClr val="lt1"/>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endParaRPr lang="zh-CN" altLang="en-US"/>
            </a:p>
          </p:txBody>
        </p:sp>
        <p:sp>
          <p:nvSpPr>
            <p:cNvPr id="1048641" name="Freeform 1048640"/>
            <p:cNvSpPr/>
            <p:nvPr/>
          </p:nvSpPr>
          <p:spPr>
            <a:xfrm>
              <a:off x="1995488" y="1165226"/>
              <a:ext cx="39688" cy="46038"/>
            </a:xfrm>
            <a:custGeom>
              <a:avLst/>
              <a:gdLst/>
              <a:ahLst/>
              <a:cxnLst/>
              <a:rect l="0" t="0" r="r" b="b"/>
              <a:pathLst>
                <a:path w="25" h="29">
                  <a:moveTo>
                    <a:pt x="0" y="23"/>
                  </a:moveTo>
                  <a:lnTo>
                    <a:pt x="14" y="0"/>
                  </a:lnTo>
                  <a:lnTo>
                    <a:pt x="25" y="6"/>
                  </a:lnTo>
                  <a:lnTo>
                    <a:pt x="10" y="29"/>
                  </a:lnTo>
                  <a:lnTo>
                    <a:pt x="0" y="23"/>
                  </a:lnTo>
                </a:path>
              </a:pathLst>
            </a:custGeom>
            <a:solidFill>
              <a:schemeClr val="lt1"/>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endParaRPr lang="zh-CN" altLang="en-US"/>
            </a:p>
          </p:txBody>
        </p:sp>
        <p:sp>
          <p:nvSpPr>
            <p:cNvPr id="1048642" name="Freeform 1048641"/>
            <p:cNvSpPr/>
            <p:nvPr/>
          </p:nvSpPr>
          <p:spPr>
            <a:xfrm>
              <a:off x="1938338" y="1158876"/>
              <a:ext cx="39688" cy="46038"/>
            </a:xfrm>
            <a:custGeom>
              <a:avLst/>
              <a:gdLst/>
              <a:ahLst/>
              <a:cxnLst/>
              <a:rect l="0" t="0" r="r" b="b"/>
              <a:pathLst>
                <a:path w="25" h="29">
                  <a:moveTo>
                    <a:pt x="25" y="23"/>
                  </a:moveTo>
                  <a:lnTo>
                    <a:pt x="14" y="29"/>
                  </a:lnTo>
                  <a:lnTo>
                    <a:pt x="0" y="6"/>
                  </a:lnTo>
                  <a:lnTo>
                    <a:pt x="10" y="0"/>
                  </a:lnTo>
                  <a:lnTo>
                    <a:pt x="25" y="23"/>
                  </a:lnTo>
                </a:path>
              </a:pathLst>
            </a:custGeom>
            <a:solidFill>
              <a:schemeClr val="lt1"/>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endParaRPr lang="zh-CN" altLang="en-US"/>
            </a:p>
          </p:txBody>
        </p:sp>
        <p:sp>
          <p:nvSpPr>
            <p:cNvPr id="1048643" name="Freeform 1048642"/>
            <p:cNvSpPr/>
            <p:nvPr/>
          </p:nvSpPr>
          <p:spPr>
            <a:xfrm>
              <a:off x="1898650" y="1165226"/>
              <a:ext cx="39688" cy="46038"/>
            </a:xfrm>
            <a:custGeom>
              <a:avLst/>
              <a:gdLst/>
              <a:ahLst/>
              <a:cxnLst/>
              <a:rect l="0" t="0" r="r" b="b"/>
              <a:pathLst>
                <a:path w="25" h="29">
                  <a:moveTo>
                    <a:pt x="0" y="6"/>
                  </a:moveTo>
                  <a:lnTo>
                    <a:pt x="11" y="0"/>
                  </a:lnTo>
                  <a:lnTo>
                    <a:pt x="25" y="23"/>
                  </a:lnTo>
                  <a:lnTo>
                    <a:pt x="15" y="29"/>
                  </a:lnTo>
                  <a:lnTo>
                    <a:pt x="0" y="6"/>
                  </a:lnTo>
                </a:path>
              </a:pathLst>
            </a:custGeom>
            <a:solidFill>
              <a:schemeClr val="lt1"/>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endParaRPr lang="zh-CN" altLang="en-US"/>
            </a:p>
          </p:txBody>
        </p:sp>
        <p:sp>
          <p:nvSpPr>
            <p:cNvPr id="1048644" name="Freeform 1048643"/>
            <p:cNvSpPr/>
            <p:nvPr/>
          </p:nvSpPr>
          <p:spPr>
            <a:xfrm>
              <a:off x="1892300" y="1109663"/>
              <a:ext cx="134938" cy="46038"/>
            </a:xfrm>
            <a:custGeom>
              <a:avLst/>
              <a:gdLst/>
              <a:ahLst/>
              <a:cxnLst/>
              <a:rect l="0" t="0" r="r" b="b"/>
              <a:pathLst>
                <a:path w="85" h="29">
                  <a:moveTo>
                    <a:pt x="0" y="17"/>
                  </a:moveTo>
                  <a:lnTo>
                    <a:pt x="82" y="0"/>
                  </a:lnTo>
                  <a:lnTo>
                    <a:pt x="85" y="11"/>
                  </a:lnTo>
                  <a:lnTo>
                    <a:pt x="3" y="29"/>
                  </a:lnTo>
                  <a:lnTo>
                    <a:pt x="0" y="17"/>
                  </a:lnTo>
                </a:path>
              </a:pathLst>
            </a:custGeom>
            <a:solidFill>
              <a:schemeClr val="lt1"/>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endParaRPr lang="zh-CN" altLang="en-US"/>
            </a:p>
          </p:txBody>
        </p:sp>
        <p:sp>
          <p:nvSpPr>
            <p:cNvPr id="1048645" name="Freeform 1048644"/>
            <p:cNvSpPr/>
            <p:nvPr/>
          </p:nvSpPr>
          <p:spPr>
            <a:xfrm>
              <a:off x="1768475" y="1160463"/>
              <a:ext cx="117475" cy="207963"/>
            </a:xfrm>
            <a:custGeom>
              <a:avLst/>
              <a:gdLst/>
              <a:ahLst/>
              <a:cxnLst/>
              <a:rect l="0" t="0" r="r" b="b"/>
              <a:pathLst>
                <a:path w="74" h="131">
                  <a:moveTo>
                    <a:pt x="46" y="49"/>
                  </a:moveTo>
                  <a:lnTo>
                    <a:pt x="48" y="48"/>
                  </a:lnTo>
                  <a:lnTo>
                    <a:pt x="71" y="88"/>
                  </a:lnTo>
                  <a:lnTo>
                    <a:pt x="60" y="94"/>
                  </a:lnTo>
                  <a:lnTo>
                    <a:pt x="46" y="68"/>
                  </a:lnTo>
                  <a:lnTo>
                    <a:pt x="46" y="131"/>
                  </a:lnTo>
                  <a:lnTo>
                    <a:pt x="33" y="131"/>
                  </a:lnTo>
                  <a:lnTo>
                    <a:pt x="33" y="59"/>
                  </a:lnTo>
                  <a:lnTo>
                    <a:pt x="11" y="98"/>
                  </a:lnTo>
                  <a:lnTo>
                    <a:pt x="0" y="91"/>
                  </a:lnTo>
                  <a:lnTo>
                    <a:pt x="33" y="34"/>
                  </a:lnTo>
                  <a:lnTo>
                    <a:pt x="33" y="25"/>
                  </a:lnTo>
                  <a:lnTo>
                    <a:pt x="5" y="25"/>
                  </a:lnTo>
                  <a:lnTo>
                    <a:pt x="5" y="13"/>
                  </a:lnTo>
                  <a:lnTo>
                    <a:pt x="33" y="13"/>
                  </a:lnTo>
                  <a:lnTo>
                    <a:pt x="33" y="0"/>
                  </a:lnTo>
                  <a:lnTo>
                    <a:pt x="46" y="0"/>
                  </a:lnTo>
                  <a:lnTo>
                    <a:pt x="46" y="13"/>
                  </a:lnTo>
                  <a:lnTo>
                    <a:pt x="74" y="13"/>
                  </a:lnTo>
                  <a:lnTo>
                    <a:pt x="74" y="25"/>
                  </a:lnTo>
                  <a:lnTo>
                    <a:pt x="46" y="25"/>
                  </a:lnTo>
                  <a:lnTo>
                    <a:pt x="46" y="49"/>
                  </a:lnTo>
                </a:path>
              </a:pathLst>
            </a:custGeom>
            <a:solidFill>
              <a:schemeClr val="lt1"/>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endParaRPr lang="zh-CN" altLang="en-US"/>
            </a:p>
          </p:txBody>
        </p:sp>
        <p:sp>
          <p:nvSpPr>
            <p:cNvPr id="1048646" name="Freeform 1048645"/>
            <p:cNvSpPr/>
            <p:nvPr/>
          </p:nvSpPr>
          <p:spPr>
            <a:xfrm>
              <a:off x="1774825" y="1111251"/>
              <a:ext cx="103188" cy="44450"/>
            </a:xfrm>
            <a:custGeom>
              <a:avLst/>
              <a:gdLst/>
              <a:ahLst/>
              <a:cxnLst/>
              <a:rect l="0" t="0" r="r" b="b"/>
              <a:pathLst>
                <a:path w="65" h="28">
                  <a:moveTo>
                    <a:pt x="0" y="16"/>
                  </a:moveTo>
                  <a:lnTo>
                    <a:pt x="62" y="0"/>
                  </a:lnTo>
                  <a:lnTo>
                    <a:pt x="65" y="11"/>
                  </a:lnTo>
                  <a:lnTo>
                    <a:pt x="4" y="28"/>
                  </a:lnTo>
                  <a:lnTo>
                    <a:pt x="0" y="16"/>
                  </a:lnTo>
                </a:path>
              </a:pathLst>
            </a:custGeom>
            <a:solidFill>
              <a:schemeClr val="lt1"/>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endParaRPr lang="zh-CN" altLang="en-US"/>
            </a:p>
          </p:txBody>
        </p:sp>
        <p:sp>
          <p:nvSpPr>
            <p:cNvPr id="1048647" name="Freeform 1048646"/>
            <p:cNvSpPr/>
            <p:nvPr/>
          </p:nvSpPr>
          <p:spPr>
            <a:xfrm>
              <a:off x="1281113" y="1446213"/>
              <a:ext cx="698500" cy="392113"/>
            </a:xfrm>
            <a:custGeom>
              <a:avLst/>
              <a:gdLst/>
              <a:ahLst/>
              <a:cxnLst/>
              <a:rect l="0" t="0" r="r" b="b"/>
              <a:pathLst>
                <a:path w="776" h="436">
                  <a:moveTo>
                    <a:pt x="740" y="336"/>
                  </a:moveTo>
                  <a:cubicBezTo>
                    <a:pt x="710" y="365"/>
                    <a:pt x="670" y="383"/>
                    <a:pt x="626" y="383"/>
                  </a:cubicBezTo>
                  <a:cubicBezTo>
                    <a:pt x="536" y="383"/>
                    <a:pt x="462" y="309"/>
                    <a:pt x="462" y="218"/>
                  </a:cubicBezTo>
                  <a:cubicBezTo>
                    <a:pt x="462" y="128"/>
                    <a:pt x="536" y="54"/>
                    <a:pt x="626" y="54"/>
                  </a:cubicBezTo>
                  <a:cubicBezTo>
                    <a:pt x="670" y="54"/>
                    <a:pt x="709" y="71"/>
                    <a:pt x="738" y="99"/>
                  </a:cubicBezTo>
                  <a:cubicBezTo>
                    <a:pt x="774" y="58"/>
                    <a:pt x="774" y="58"/>
                    <a:pt x="774" y="58"/>
                  </a:cubicBezTo>
                  <a:cubicBezTo>
                    <a:pt x="735" y="22"/>
                    <a:pt x="683" y="0"/>
                    <a:pt x="626" y="0"/>
                  </a:cubicBezTo>
                  <a:cubicBezTo>
                    <a:pt x="532" y="0"/>
                    <a:pt x="453" y="58"/>
                    <a:pt x="422" y="141"/>
                  </a:cubicBezTo>
                  <a:cubicBezTo>
                    <a:pt x="391" y="58"/>
                    <a:pt x="311" y="0"/>
                    <a:pt x="218" y="0"/>
                  </a:cubicBezTo>
                  <a:cubicBezTo>
                    <a:pt x="98" y="0"/>
                    <a:pt x="0" y="97"/>
                    <a:pt x="0" y="218"/>
                  </a:cubicBezTo>
                  <a:cubicBezTo>
                    <a:pt x="0" y="338"/>
                    <a:pt x="98" y="436"/>
                    <a:pt x="218" y="436"/>
                  </a:cubicBezTo>
                  <a:cubicBezTo>
                    <a:pt x="311" y="436"/>
                    <a:pt x="391" y="377"/>
                    <a:pt x="422" y="294"/>
                  </a:cubicBezTo>
                  <a:cubicBezTo>
                    <a:pt x="453" y="377"/>
                    <a:pt x="532" y="436"/>
                    <a:pt x="626" y="436"/>
                  </a:cubicBezTo>
                  <a:cubicBezTo>
                    <a:pt x="684" y="436"/>
                    <a:pt x="737" y="413"/>
                    <a:pt x="776" y="375"/>
                  </a:cubicBezTo>
                  <a:lnTo>
                    <a:pt x="740" y="336"/>
                  </a:lnTo>
                  <a:close/>
                  <a:moveTo>
                    <a:pt x="218" y="382"/>
                  </a:moveTo>
                  <a:cubicBezTo>
                    <a:pt x="128" y="382"/>
                    <a:pt x="55" y="309"/>
                    <a:pt x="55" y="219"/>
                  </a:cubicBezTo>
                  <a:cubicBezTo>
                    <a:pt x="55" y="128"/>
                    <a:pt x="128" y="55"/>
                    <a:pt x="218" y="55"/>
                  </a:cubicBezTo>
                  <a:cubicBezTo>
                    <a:pt x="308" y="55"/>
                    <a:pt x="381" y="128"/>
                    <a:pt x="381" y="219"/>
                  </a:cubicBezTo>
                  <a:cubicBezTo>
                    <a:pt x="381" y="309"/>
                    <a:pt x="308" y="382"/>
                    <a:pt x="218" y="382"/>
                  </a:cubicBezTo>
                </a:path>
              </a:pathLst>
            </a:custGeom>
            <a:solidFill>
              <a:schemeClr val="lt1"/>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endParaRPr lang="zh-CN" altLang="en-US"/>
            </a:p>
          </p:txBody>
        </p:sp>
        <p:sp>
          <p:nvSpPr>
            <p:cNvPr id="1048648" name="Freeform 1048647"/>
            <p:cNvSpPr/>
            <p:nvPr/>
          </p:nvSpPr>
          <p:spPr>
            <a:xfrm>
              <a:off x="603250" y="1054101"/>
              <a:ext cx="679450" cy="800100"/>
            </a:xfrm>
            <a:custGeom>
              <a:avLst/>
              <a:gdLst/>
              <a:ahLst/>
              <a:cxnLst/>
              <a:rect l="0" t="0" r="r" b="b"/>
              <a:pathLst>
                <a:path w="756" h="888">
                  <a:moveTo>
                    <a:pt x="313" y="0"/>
                  </a:moveTo>
                  <a:cubicBezTo>
                    <a:pt x="307" y="0"/>
                    <a:pt x="302" y="0"/>
                    <a:pt x="296" y="1"/>
                  </a:cubicBezTo>
                  <a:cubicBezTo>
                    <a:pt x="296" y="0"/>
                    <a:pt x="296" y="0"/>
                    <a:pt x="296" y="0"/>
                  </a:cubicBezTo>
                  <a:cubicBezTo>
                    <a:pt x="0" y="0"/>
                    <a:pt x="0" y="0"/>
                    <a:pt x="0" y="0"/>
                  </a:cubicBezTo>
                  <a:cubicBezTo>
                    <a:pt x="0" y="888"/>
                    <a:pt x="0" y="888"/>
                    <a:pt x="0" y="888"/>
                  </a:cubicBezTo>
                  <a:cubicBezTo>
                    <a:pt x="296" y="888"/>
                    <a:pt x="296" y="888"/>
                    <a:pt x="296" y="888"/>
                  </a:cubicBezTo>
                  <a:cubicBezTo>
                    <a:pt x="296" y="888"/>
                    <a:pt x="296" y="888"/>
                    <a:pt x="296" y="888"/>
                  </a:cubicBezTo>
                  <a:cubicBezTo>
                    <a:pt x="301" y="888"/>
                    <a:pt x="306" y="888"/>
                    <a:pt x="311" y="888"/>
                  </a:cubicBezTo>
                  <a:cubicBezTo>
                    <a:pt x="556" y="888"/>
                    <a:pt x="756" y="686"/>
                    <a:pt x="756" y="442"/>
                  </a:cubicBezTo>
                  <a:cubicBezTo>
                    <a:pt x="756" y="197"/>
                    <a:pt x="557" y="1"/>
                    <a:pt x="313" y="0"/>
                  </a:cubicBezTo>
                  <a:close/>
                  <a:moveTo>
                    <a:pt x="257" y="326"/>
                  </a:moveTo>
                  <a:cubicBezTo>
                    <a:pt x="268" y="192"/>
                    <a:pt x="349" y="92"/>
                    <a:pt x="349" y="92"/>
                  </a:cubicBezTo>
                  <a:cubicBezTo>
                    <a:pt x="349" y="92"/>
                    <a:pt x="427" y="188"/>
                    <a:pt x="411" y="341"/>
                  </a:cubicBezTo>
                  <a:cubicBezTo>
                    <a:pt x="396" y="491"/>
                    <a:pt x="317" y="578"/>
                    <a:pt x="317" y="578"/>
                  </a:cubicBezTo>
                  <a:cubicBezTo>
                    <a:pt x="317" y="578"/>
                    <a:pt x="245" y="459"/>
                    <a:pt x="257" y="326"/>
                  </a:cubicBezTo>
                  <a:close/>
                  <a:moveTo>
                    <a:pt x="234" y="790"/>
                  </a:moveTo>
                  <a:cubicBezTo>
                    <a:pt x="234" y="790"/>
                    <a:pt x="127" y="667"/>
                    <a:pt x="118" y="558"/>
                  </a:cubicBezTo>
                  <a:cubicBezTo>
                    <a:pt x="105" y="410"/>
                    <a:pt x="212" y="279"/>
                    <a:pt x="212" y="279"/>
                  </a:cubicBezTo>
                  <a:cubicBezTo>
                    <a:pt x="205" y="483"/>
                    <a:pt x="273" y="573"/>
                    <a:pt x="273" y="573"/>
                  </a:cubicBezTo>
                  <a:cubicBezTo>
                    <a:pt x="273" y="573"/>
                    <a:pt x="289" y="597"/>
                    <a:pt x="278" y="667"/>
                  </a:cubicBezTo>
                  <a:cubicBezTo>
                    <a:pt x="267" y="736"/>
                    <a:pt x="234" y="790"/>
                    <a:pt x="234" y="790"/>
                  </a:cubicBezTo>
                  <a:close/>
                  <a:moveTo>
                    <a:pt x="505" y="664"/>
                  </a:moveTo>
                  <a:cubicBezTo>
                    <a:pt x="408" y="771"/>
                    <a:pt x="278" y="789"/>
                    <a:pt x="278" y="789"/>
                  </a:cubicBezTo>
                  <a:cubicBezTo>
                    <a:pt x="278" y="789"/>
                    <a:pt x="282" y="666"/>
                    <a:pt x="395" y="559"/>
                  </a:cubicBezTo>
                  <a:cubicBezTo>
                    <a:pt x="508" y="453"/>
                    <a:pt x="616" y="426"/>
                    <a:pt x="616" y="426"/>
                  </a:cubicBezTo>
                  <a:cubicBezTo>
                    <a:pt x="616" y="426"/>
                    <a:pt x="601" y="557"/>
                    <a:pt x="505" y="664"/>
                  </a:cubicBezTo>
                </a:path>
              </a:pathLst>
            </a:custGeom>
            <a:solidFill>
              <a:schemeClr val="lt1"/>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endParaRPr lang="zh-CN" altLang="en-US"/>
            </a:p>
          </p:txBody>
        </p:sp>
      </p:grpSp>
      <p:sp>
        <p:nvSpPr>
          <p:cNvPr id="1048649" name="TextBox 1048648"/>
          <p:cNvSpPr txBox="1"/>
          <p:nvPr/>
        </p:nvSpPr>
        <p:spPr>
          <a:xfrm>
            <a:off x="287337" y="90487"/>
            <a:ext cx="2255837" cy="400050"/>
          </a:xfrm>
          <a:prstGeom prst="rect">
            <a:avLst/>
          </a:prstGeom>
          <a:noFill/>
          <a:ln>
            <a:noFill/>
          </a:ln>
        </p:spPr>
        <p:txBody>
          <a:bodyPr vert="horz" lIns="91440" tIns="45720" rIns="91440" bIns="45720" anchor="t">
            <a:spAutoFit/>
          </a:bodyPr>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r>
              <a:rPr lang="zh-CN" altLang="en-US" sz="2000" b="1">
                <a:solidFill>
                  <a:schemeClr val="lt1"/>
                </a:solidFill>
                <a:latin typeface="微软雅黑" pitchFamily="34" charset="-122"/>
                <a:ea typeface="微软雅黑" pitchFamily="34" charset="-122"/>
              </a:rPr>
              <a:t>单击此处添加标题</a:t>
            </a:r>
          </a:p>
        </p:txBody>
      </p:sp>
      <p:sp>
        <p:nvSpPr>
          <p:cNvPr id="1048650" name="Right Triangle 1048649"/>
          <p:cNvSpPr/>
          <p:nvPr/>
        </p:nvSpPr>
        <p:spPr>
          <a:xfrm rot="16200000">
            <a:off x="9421812" y="4087812"/>
            <a:ext cx="2770187" cy="2770187"/>
          </a:xfrm>
          <a:prstGeom prst="rtTriangle">
            <a:avLst/>
          </a:prstGeom>
          <a:solidFill>
            <a:srgbClr val="0D5176"/>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lgn="ctr" fontAlgn="base">
              <a:spcBef>
                <a:spcPct val="0"/>
              </a:spcBef>
              <a:spcAft>
                <a:spcPct val="0"/>
              </a:spcAft>
            </a:pPr>
            <a:endParaRPr lang="zh-CN" altLang="en-US" sz="1800">
              <a:solidFill>
                <a:srgbClr val="FFFFFF"/>
              </a:solidFill>
            </a:endParaRPr>
          </a:p>
        </p:txBody>
      </p:sp>
      <p:sp>
        <p:nvSpPr>
          <p:cNvPr id="1048651" name="Right Triangle 1048650"/>
          <p:cNvSpPr/>
          <p:nvPr/>
        </p:nvSpPr>
        <p:spPr>
          <a:xfrm rot="5400000">
            <a:off x="-66675" y="66675"/>
            <a:ext cx="5964237" cy="5830887"/>
          </a:xfrm>
          <a:prstGeom prst="rtTriangle">
            <a:avLst/>
          </a:prstGeom>
          <a:solidFill>
            <a:srgbClr val="0DB1C4"/>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lgn="ctr" fontAlgn="base">
              <a:spcBef>
                <a:spcPct val="0"/>
              </a:spcBef>
              <a:spcAft>
                <a:spcPct val="0"/>
              </a:spcAft>
            </a:pPr>
            <a:endParaRPr lang="zh-CN" altLang="en-US" sz="1800">
              <a:solidFill>
                <a:srgbClr val="FFFFFF"/>
              </a:solidFill>
            </a:endParaRPr>
          </a:p>
        </p:txBody>
      </p:sp>
      <p:sp>
        <p:nvSpPr>
          <p:cNvPr id="1048653" name="TextBox 1048652"/>
          <p:cNvSpPr txBox="1"/>
          <p:nvPr/>
        </p:nvSpPr>
        <p:spPr>
          <a:xfrm>
            <a:off x="810126" y="1993762"/>
            <a:ext cx="11173327" cy="2554545"/>
          </a:xfrm>
          <a:prstGeom prst="rect">
            <a:avLst/>
          </a:prstGeom>
          <a:noFill/>
          <a:ln>
            <a:noFill/>
          </a:ln>
        </p:spPr>
        <p:txBody>
          <a:bodyPr vert="horz" wrap="square" lIns="91440" tIns="45720" rIns="91440" bIns="45720" anchor="t">
            <a:spAutoFit/>
          </a:bodyPr>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r>
              <a:rPr lang="en-US" altLang="zh-CN" sz="3200" dirty="0" smtClean="0">
                <a:solidFill>
                  <a:srgbClr val="002060"/>
                </a:solidFill>
                <a:latin typeface="微软雅黑" pitchFamily="34" charset="-122"/>
                <a:ea typeface="微软雅黑" pitchFamily="34" charset="-122"/>
              </a:rPr>
              <a:t>Here tableau version for desktop has been deployed for the graphical representation of the project to show the discrete variation in various doctors available with respect to the location as well as in accordance with the specialist available</a:t>
            </a:r>
            <a:endParaRPr lang="zh-CN" altLang="zh-CN" sz="3200" dirty="0">
              <a:solidFill>
                <a:srgbClr val="002060"/>
              </a:solidFill>
              <a:latin typeface="微软雅黑" pitchFamily="34" charset="-122"/>
              <a:ea typeface="微软雅黑" pitchFamily="34" charset="-122"/>
            </a:endParaRPr>
          </a:p>
        </p:txBody>
      </p:sp>
      <p:sp>
        <p:nvSpPr>
          <p:cNvPr id="1048654" name="TextBox 1048653"/>
          <p:cNvSpPr txBox="1"/>
          <p:nvPr/>
        </p:nvSpPr>
        <p:spPr>
          <a:xfrm>
            <a:off x="736601" y="637003"/>
            <a:ext cx="10363199" cy="707886"/>
          </a:xfrm>
          <a:prstGeom prst="rect">
            <a:avLst/>
          </a:prstGeom>
          <a:noFill/>
          <a:ln>
            <a:noFill/>
          </a:ln>
        </p:spPr>
        <p:txBody>
          <a:bodyPr vert="horz" wrap="square" lIns="91440" tIns="45720" rIns="91440" bIns="45720" anchor="t">
            <a:spAutoFit/>
          </a:bodyPr>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r>
              <a:rPr lang="en-US" altLang="zh-CN" sz="4000" b="1" u="sng" dirty="0" smtClean="0">
                <a:solidFill>
                  <a:srgbClr val="404040"/>
                </a:solidFill>
                <a:latin typeface="微软雅黑" pitchFamily="34" charset="-122"/>
                <a:ea typeface="微软雅黑" pitchFamily="34" charset="-122"/>
              </a:rPr>
              <a:t>Graphical representation of the project</a:t>
            </a:r>
            <a:endParaRPr lang="zh-CN" altLang="en-US" sz="4000" b="1" u="sng" dirty="0">
              <a:solidFill>
                <a:srgbClr val="404040"/>
              </a:solidFill>
              <a:latin typeface="微软雅黑" pitchFamily="34" charset="-122"/>
              <a:ea typeface="微软雅黑"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Rectangle 1048654"/>
          <p:cNvSpPr/>
          <p:nvPr/>
        </p:nvSpPr>
        <p:spPr>
          <a:xfrm>
            <a:off x="0" y="0"/>
            <a:ext cx="12192000" cy="1063624"/>
          </a:xfrm>
          <a:prstGeom prst="rect">
            <a:avLst/>
          </a:prstGeom>
          <a:solidFill>
            <a:srgbClr val="0D5176"/>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lgn="ctr" fontAlgn="base">
              <a:spcBef>
                <a:spcPct val="0"/>
              </a:spcBef>
              <a:spcAft>
                <a:spcPct val="0"/>
              </a:spcAft>
            </a:pPr>
            <a:endParaRPr lang="zh-CN" altLang="en-US" sz="1800">
              <a:solidFill>
                <a:srgbClr val="FFFFFF"/>
              </a:solidFill>
            </a:endParaRPr>
          </a:p>
        </p:txBody>
      </p:sp>
      <p:sp>
        <p:nvSpPr>
          <p:cNvPr id="1048656" name="TextBox 1048655"/>
          <p:cNvSpPr txBox="1"/>
          <p:nvPr/>
        </p:nvSpPr>
        <p:spPr>
          <a:xfrm>
            <a:off x="287337" y="90487"/>
            <a:ext cx="8447589" cy="646331"/>
          </a:xfrm>
          <a:prstGeom prst="rect">
            <a:avLst/>
          </a:prstGeom>
          <a:noFill/>
          <a:ln>
            <a:noFill/>
          </a:ln>
        </p:spPr>
        <p:txBody>
          <a:bodyPr vert="horz" wrap="square" lIns="91440" tIns="45720" rIns="91440" bIns="45720" anchor="t">
            <a:spAutoFit/>
          </a:bodyPr>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r>
              <a:rPr lang="en-US" altLang="zh-CN" sz="3600" b="1" u="sng" dirty="0" smtClean="0">
                <a:solidFill>
                  <a:schemeClr val="lt1"/>
                </a:solidFill>
                <a:latin typeface="微软雅黑" pitchFamily="34" charset="-122"/>
                <a:ea typeface="微软雅黑" pitchFamily="34" charset="-122"/>
              </a:rPr>
              <a:t>Tableau : Graphical Representation</a:t>
            </a:r>
            <a:endParaRPr lang="zh-CN" altLang="en-US" sz="3600" b="1" u="sng" dirty="0">
              <a:solidFill>
                <a:schemeClr val="lt1"/>
              </a:solidFill>
              <a:latin typeface="微软雅黑" pitchFamily="34" charset="-122"/>
              <a:ea typeface="微软雅黑" pitchFamily="34" charset="-122"/>
            </a:endParaRPr>
          </a:p>
        </p:txBody>
      </p:sp>
      <p:sp>
        <p:nvSpPr>
          <p:cNvPr id="1048657" name="Oval 1048656"/>
          <p:cNvSpPr/>
          <p:nvPr/>
        </p:nvSpPr>
        <p:spPr>
          <a:xfrm>
            <a:off x="1255712" y="2149475"/>
            <a:ext cx="1068387" cy="1068387"/>
          </a:xfrm>
          <a:prstGeom prst="ellipse">
            <a:avLst/>
          </a:prstGeom>
          <a:solidFill>
            <a:srgbClr val="0D5176"/>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lgn="ctr"/>
            <a:endParaRPr lang="zh-CN" altLang="en-US" sz="2800">
              <a:solidFill>
                <a:srgbClr val="FFFFFF"/>
              </a:solidFill>
              <a:latin typeface="Arial" pitchFamily="34" charset="0"/>
              <a:ea typeface="微软雅黑" pitchFamily="34" charset="-122"/>
              <a:sym typeface="Arial" pitchFamily="34" charset="0"/>
            </a:endParaRPr>
          </a:p>
        </p:txBody>
      </p:sp>
      <p:sp>
        <p:nvSpPr>
          <p:cNvPr id="1048658" name="Oval 1048657"/>
          <p:cNvSpPr/>
          <p:nvPr/>
        </p:nvSpPr>
        <p:spPr>
          <a:xfrm>
            <a:off x="4743450" y="2149475"/>
            <a:ext cx="1068387" cy="1068387"/>
          </a:xfrm>
          <a:prstGeom prst="ellipse">
            <a:avLst/>
          </a:prstGeom>
          <a:solidFill>
            <a:srgbClr val="0DB1C4"/>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lgn="ctr"/>
            <a:endParaRPr lang="zh-CN" altLang="en-US" sz="2800">
              <a:solidFill>
                <a:srgbClr val="FFFFFF"/>
              </a:solidFill>
              <a:latin typeface="Arial" pitchFamily="34" charset="0"/>
              <a:ea typeface="微软雅黑" pitchFamily="34" charset="-122"/>
              <a:sym typeface="Arial" pitchFamily="34" charset="0"/>
            </a:endParaRPr>
          </a:p>
        </p:txBody>
      </p:sp>
      <p:sp>
        <p:nvSpPr>
          <p:cNvPr id="1048659" name="Oval 1048658"/>
          <p:cNvSpPr/>
          <p:nvPr/>
        </p:nvSpPr>
        <p:spPr>
          <a:xfrm>
            <a:off x="8140700" y="2139950"/>
            <a:ext cx="1068387" cy="1068387"/>
          </a:xfrm>
          <a:prstGeom prst="ellipse">
            <a:avLst/>
          </a:prstGeom>
          <a:solidFill>
            <a:srgbClr val="0D5176"/>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lgn="ctr"/>
            <a:endParaRPr lang="zh-CN" altLang="en-US" sz="2800">
              <a:solidFill>
                <a:srgbClr val="FFFFFF"/>
              </a:solidFill>
              <a:latin typeface="Arial" pitchFamily="34" charset="0"/>
              <a:ea typeface="微软雅黑" pitchFamily="34" charset="-122"/>
              <a:sym typeface="Arial" pitchFamily="34" charset="0"/>
            </a:endParaRPr>
          </a:p>
        </p:txBody>
      </p:sp>
      <p:sp>
        <p:nvSpPr>
          <p:cNvPr id="1048660" name="Oval 1048659"/>
          <p:cNvSpPr/>
          <p:nvPr/>
        </p:nvSpPr>
        <p:spPr>
          <a:xfrm>
            <a:off x="1255712" y="4175125"/>
            <a:ext cx="1068387" cy="1068387"/>
          </a:xfrm>
          <a:prstGeom prst="ellipse">
            <a:avLst/>
          </a:prstGeom>
          <a:solidFill>
            <a:srgbClr val="0DB1C4"/>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lgn="ctr"/>
            <a:endParaRPr lang="zh-CN" altLang="en-US" sz="2800">
              <a:solidFill>
                <a:srgbClr val="FFFFFF"/>
              </a:solidFill>
              <a:latin typeface="Arial" pitchFamily="34" charset="0"/>
              <a:ea typeface="微软雅黑" pitchFamily="34" charset="-122"/>
              <a:sym typeface="Arial" pitchFamily="34" charset="0"/>
            </a:endParaRPr>
          </a:p>
        </p:txBody>
      </p:sp>
      <p:sp>
        <p:nvSpPr>
          <p:cNvPr id="1048661" name="Oval 1048660"/>
          <p:cNvSpPr/>
          <p:nvPr/>
        </p:nvSpPr>
        <p:spPr>
          <a:xfrm>
            <a:off x="4743450" y="4202112"/>
            <a:ext cx="1068387" cy="1068387"/>
          </a:xfrm>
          <a:prstGeom prst="ellipse">
            <a:avLst/>
          </a:prstGeom>
          <a:solidFill>
            <a:srgbClr val="0D5176"/>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lgn="ctr"/>
            <a:endParaRPr lang="zh-CN" altLang="en-US" sz="2800">
              <a:solidFill>
                <a:srgbClr val="FFFFFF"/>
              </a:solidFill>
              <a:latin typeface="Arial" pitchFamily="34" charset="0"/>
              <a:ea typeface="微软雅黑" pitchFamily="34" charset="-122"/>
              <a:sym typeface="Arial" pitchFamily="34" charset="0"/>
            </a:endParaRPr>
          </a:p>
        </p:txBody>
      </p:sp>
      <p:sp>
        <p:nvSpPr>
          <p:cNvPr id="1048662" name="Oval 1048661"/>
          <p:cNvSpPr/>
          <p:nvPr/>
        </p:nvSpPr>
        <p:spPr>
          <a:xfrm>
            <a:off x="8140700" y="4175125"/>
            <a:ext cx="1068387" cy="1068387"/>
          </a:xfrm>
          <a:prstGeom prst="ellipse">
            <a:avLst/>
          </a:prstGeom>
          <a:solidFill>
            <a:srgbClr val="0DB1C4"/>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lgn="ctr"/>
            <a:endParaRPr lang="zh-CN" altLang="en-US" sz="2800">
              <a:solidFill>
                <a:srgbClr val="FFFFFF"/>
              </a:solidFill>
              <a:latin typeface="Arial" pitchFamily="34" charset="0"/>
              <a:ea typeface="微软雅黑" pitchFamily="34" charset="-122"/>
              <a:sym typeface="Arial" pitchFamily="34" charset="0"/>
            </a:endParaRPr>
          </a:p>
        </p:txBody>
      </p:sp>
      <p:sp>
        <p:nvSpPr>
          <p:cNvPr id="1048663" name="Freeform 1048662"/>
          <p:cNvSpPr/>
          <p:nvPr/>
        </p:nvSpPr>
        <p:spPr>
          <a:xfrm>
            <a:off x="5048250" y="4673600"/>
            <a:ext cx="509587" cy="180975"/>
          </a:xfrm>
          <a:custGeom>
            <a:avLst/>
            <a:gdLst/>
            <a:ahLst/>
            <a:cxnLst/>
            <a:rect l="0" t="0" r="r" b="b"/>
            <a:pathLst>
              <a:path w="410" h="146">
                <a:moveTo>
                  <a:pt x="0" y="0"/>
                </a:moveTo>
                <a:cubicBezTo>
                  <a:pt x="0" y="84"/>
                  <a:pt x="0" y="84"/>
                  <a:pt x="0" y="84"/>
                </a:cubicBezTo>
                <a:cubicBezTo>
                  <a:pt x="91" y="84"/>
                  <a:pt x="91" y="84"/>
                  <a:pt x="91" y="84"/>
                </a:cubicBezTo>
                <a:cubicBezTo>
                  <a:pt x="91" y="0"/>
                  <a:pt x="91" y="0"/>
                  <a:pt x="91" y="0"/>
                </a:cubicBezTo>
                <a:lnTo>
                  <a:pt x="0" y="0"/>
                </a:lnTo>
                <a:close/>
                <a:moveTo>
                  <a:pt x="35" y="47"/>
                </a:moveTo>
                <a:cubicBezTo>
                  <a:pt x="35" y="50"/>
                  <a:pt x="33" y="52"/>
                  <a:pt x="30" y="52"/>
                </a:cubicBezTo>
                <a:cubicBezTo>
                  <a:pt x="20" y="52"/>
                  <a:pt x="20" y="52"/>
                  <a:pt x="20" y="52"/>
                </a:cubicBezTo>
                <a:cubicBezTo>
                  <a:pt x="17" y="52"/>
                  <a:pt x="14" y="50"/>
                  <a:pt x="14" y="47"/>
                </a:cubicBezTo>
                <a:cubicBezTo>
                  <a:pt x="14" y="37"/>
                  <a:pt x="14" y="37"/>
                  <a:pt x="14" y="37"/>
                </a:cubicBezTo>
                <a:cubicBezTo>
                  <a:pt x="14" y="34"/>
                  <a:pt x="17" y="31"/>
                  <a:pt x="20" y="31"/>
                </a:cubicBezTo>
                <a:cubicBezTo>
                  <a:pt x="30" y="31"/>
                  <a:pt x="30" y="31"/>
                  <a:pt x="30" y="31"/>
                </a:cubicBezTo>
                <a:cubicBezTo>
                  <a:pt x="33" y="31"/>
                  <a:pt x="35" y="34"/>
                  <a:pt x="35" y="37"/>
                </a:cubicBezTo>
                <a:lnTo>
                  <a:pt x="35" y="47"/>
                </a:lnTo>
                <a:close/>
                <a:moveTo>
                  <a:pt x="75" y="66"/>
                </a:moveTo>
                <a:cubicBezTo>
                  <a:pt x="75" y="70"/>
                  <a:pt x="72" y="72"/>
                  <a:pt x="69" y="72"/>
                </a:cubicBezTo>
                <a:cubicBezTo>
                  <a:pt x="58" y="72"/>
                  <a:pt x="58" y="72"/>
                  <a:pt x="58" y="72"/>
                </a:cubicBezTo>
                <a:cubicBezTo>
                  <a:pt x="55" y="72"/>
                  <a:pt x="52" y="70"/>
                  <a:pt x="52" y="66"/>
                </a:cubicBezTo>
                <a:cubicBezTo>
                  <a:pt x="52" y="17"/>
                  <a:pt x="52" y="17"/>
                  <a:pt x="52" y="17"/>
                </a:cubicBezTo>
                <a:cubicBezTo>
                  <a:pt x="52" y="14"/>
                  <a:pt x="55" y="11"/>
                  <a:pt x="58" y="11"/>
                </a:cubicBezTo>
                <a:cubicBezTo>
                  <a:pt x="69" y="11"/>
                  <a:pt x="69" y="11"/>
                  <a:pt x="69" y="11"/>
                </a:cubicBezTo>
                <a:cubicBezTo>
                  <a:pt x="72" y="11"/>
                  <a:pt x="75" y="14"/>
                  <a:pt x="75" y="17"/>
                </a:cubicBezTo>
                <a:lnTo>
                  <a:pt x="75" y="66"/>
                </a:lnTo>
                <a:close/>
                <a:moveTo>
                  <a:pt x="244" y="0"/>
                </a:moveTo>
                <a:cubicBezTo>
                  <a:pt x="155" y="0"/>
                  <a:pt x="113" y="0"/>
                  <a:pt x="103" y="0"/>
                </a:cubicBezTo>
                <a:cubicBezTo>
                  <a:pt x="103" y="84"/>
                  <a:pt x="103" y="84"/>
                  <a:pt x="103" y="84"/>
                </a:cubicBezTo>
                <a:cubicBezTo>
                  <a:pt x="409" y="84"/>
                  <a:pt x="409" y="84"/>
                  <a:pt x="409" y="84"/>
                </a:cubicBezTo>
                <a:cubicBezTo>
                  <a:pt x="406" y="61"/>
                  <a:pt x="336" y="0"/>
                  <a:pt x="244" y="0"/>
                </a:cubicBezTo>
                <a:close/>
                <a:moveTo>
                  <a:pt x="139" y="47"/>
                </a:moveTo>
                <a:cubicBezTo>
                  <a:pt x="139" y="50"/>
                  <a:pt x="136" y="52"/>
                  <a:pt x="133" y="52"/>
                </a:cubicBezTo>
                <a:cubicBezTo>
                  <a:pt x="123" y="52"/>
                  <a:pt x="123" y="52"/>
                  <a:pt x="123" y="52"/>
                </a:cubicBezTo>
                <a:cubicBezTo>
                  <a:pt x="120" y="52"/>
                  <a:pt x="118" y="50"/>
                  <a:pt x="118" y="47"/>
                </a:cubicBezTo>
                <a:cubicBezTo>
                  <a:pt x="118" y="37"/>
                  <a:pt x="118" y="37"/>
                  <a:pt x="118" y="37"/>
                </a:cubicBezTo>
                <a:cubicBezTo>
                  <a:pt x="118" y="34"/>
                  <a:pt x="120" y="31"/>
                  <a:pt x="123" y="31"/>
                </a:cubicBezTo>
                <a:cubicBezTo>
                  <a:pt x="133" y="31"/>
                  <a:pt x="133" y="31"/>
                  <a:pt x="133" y="31"/>
                </a:cubicBezTo>
                <a:cubicBezTo>
                  <a:pt x="136" y="31"/>
                  <a:pt x="139" y="34"/>
                  <a:pt x="139" y="37"/>
                </a:cubicBezTo>
                <a:lnTo>
                  <a:pt x="139" y="47"/>
                </a:lnTo>
                <a:close/>
                <a:moveTo>
                  <a:pt x="175" y="47"/>
                </a:moveTo>
                <a:cubicBezTo>
                  <a:pt x="175" y="50"/>
                  <a:pt x="173" y="52"/>
                  <a:pt x="170" y="52"/>
                </a:cubicBezTo>
                <a:cubicBezTo>
                  <a:pt x="160" y="52"/>
                  <a:pt x="160" y="52"/>
                  <a:pt x="160" y="52"/>
                </a:cubicBezTo>
                <a:cubicBezTo>
                  <a:pt x="157" y="52"/>
                  <a:pt x="154" y="50"/>
                  <a:pt x="154" y="47"/>
                </a:cubicBezTo>
                <a:cubicBezTo>
                  <a:pt x="154" y="37"/>
                  <a:pt x="154" y="37"/>
                  <a:pt x="154" y="37"/>
                </a:cubicBezTo>
                <a:cubicBezTo>
                  <a:pt x="154" y="34"/>
                  <a:pt x="157" y="31"/>
                  <a:pt x="160" y="31"/>
                </a:cubicBezTo>
                <a:cubicBezTo>
                  <a:pt x="170" y="31"/>
                  <a:pt x="170" y="31"/>
                  <a:pt x="170" y="31"/>
                </a:cubicBezTo>
                <a:cubicBezTo>
                  <a:pt x="173" y="31"/>
                  <a:pt x="175" y="34"/>
                  <a:pt x="175" y="37"/>
                </a:cubicBezTo>
                <a:lnTo>
                  <a:pt x="175" y="47"/>
                </a:lnTo>
                <a:close/>
                <a:moveTo>
                  <a:pt x="212" y="47"/>
                </a:moveTo>
                <a:cubicBezTo>
                  <a:pt x="212" y="50"/>
                  <a:pt x="210" y="52"/>
                  <a:pt x="206" y="52"/>
                </a:cubicBezTo>
                <a:cubicBezTo>
                  <a:pt x="197" y="52"/>
                  <a:pt x="197" y="52"/>
                  <a:pt x="197" y="52"/>
                </a:cubicBezTo>
                <a:cubicBezTo>
                  <a:pt x="194" y="52"/>
                  <a:pt x="191" y="50"/>
                  <a:pt x="191" y="47"/>
                </a:cubicBezTo>
                <a:cubicBezTo>
                  <a:pt x="191" y="37"/>
                  <a:pt x="191" y="37"/>
                  <a:pt x="191" y="37"/>
                </a:cubicBezTo>
                <a:cubicBezTo>
                  <a:pt x="191" y="34"/>
                  <a:pt x="194" y="31"/>
                  <a:pt x="197" y="31"/>
                </a:cubicBezTo>
                <a:cubicBezTo>
                  <a:pt x="206" y="31"/>
                  <a:pt x="206" y="31"/>
                  <a:pt x="206" y="31"/>
                </a:cubicBezTo>
                <a:cubicBezTo>
                  <a:pt x="210" y="31"/>
                  <a:pt x="212" y="34"/>
                  <a:pt x="212" y="37"/>
                </a:cubicBezTo>
                <a:lnTo>
                  <a:pt x="212" y="47"/>
                </a:lnTo>
                <a:close/>
                <a:moveTo>
                  <a:pt x="252" y="66"/>
                </a:moveTo>
                <a:cubicBezTo>
                  <a:pt x="252" y="70"/>
                  <a:pt x="249" y="72"/>
                  <a:pt x="246" y="72"/>
                </a:cubicBezTo>
                <a:cubicBezTo>
                  <a:pt x="235" y="72"/>
                  <a:pt x="235" y="72"/>
                  <a:pt x="235" y="72"/>
                </a:cubicBezTo>
                <a:cubicBezTo>
                  <a:pt x="231" y="72"/>
                  <a:pt x="229" y="70"/>
                  <a:pt x="229" y="66"/>
                </a:cubicBezTo>
                <a:cubicBezTo>
                  <a:pt x="229" y="17"/>
                  <a:pt x="229" y="17"/>
                  <a:pt x="229" y="17"/>
                </a:cubicBezTo>
                <a:cubicBezTo>
                  <a:pt x="229" y="14"/>
                  <a:pt x="231" y="11"/>
                  <a:pt x="235" y="11"/>
                </a:cubicBezTo>
                <a:cubicBezTo>
                  <a:pt x="246" y="11"/>
                  <a:pt x="246" y="11"/>
                  <a:pt x="246" y="11"/>
                </a:cubicBezTo>
                <a:cubicBezTo>
                  <a:pt x="249" y="11"/>
                  <a:pt x="252" y="14"/>
                  <a:pt x="252" y="17"/>
                </a:cubicBezTo>
                <a:lnTo>
                  <a:pt x="252" y="66"/>
                </a:lnTo>
                <a:close/>
                <a:moveTo>
                  <a:pt x="336" y="63"/>
                </a:moveTo>
                <a:cubicBezTo>
                  <a:pt x="301" y="63"/>
                  <a:pt x="276" y="52"/>
                  <a:pt x="276" y="21"/>
                </a:cubicBezTo>
                <a:cubicBezTo>
                  <a:pt x="276" y="19"/>
                  <a:pt x="276" y="16"/>
                  <a:pt x="276" y="13"/>
                </a:cubicBezTo>
                <a:cubicBezTo>
                  <a:pt x="325" y="20"/>
                  <a:pt x="363" y="44"/>
                  <a:pt x="383" y="63"/>
                </a:cubicBezTo>
                <a:lnTo>
                  <a:pt x="336" y="63"/>
                </a:lnTo>
                <a:close/>
                <a:moveTo>
                  <a:pt x="410" y="130"/>
                </a:moveTo>
                <a:cubicBezTo>
                  <a:pt x="410" y="138"/>
                  <a:pt x="410" y="138"/>
                  <a:pt x="410" y="138"/>
                </a:cubicBezTo>
                <a:cubicBezTo>
                  <a:pt x="410" y="138"/>
                  <a:pt x="410" y="138"/>
                  <a:pt x="410" y="138"/>
                </a:cubicBezTo>
                <a:cubicBezTo>
                  <a:pt x="410" y="146"/>
                  <a:pt x="410" y="146"/>
                  <a:pt x="410" y="146"/>
                </a:cubicBezTo>
                <a:cubicBezTo>
                  <a:pt x="398" y="146"/>
                  <a:pt x="398" y="146"/>
                  <a:pt x="398" y="146"/>
                </a:cubicBezTo>
                <a:cubicBezTo>
                  <a:pt x="398" y="138"/>
                  <a:pt x="398" y="138"/>
                  <a:pt x="398" y="138"/>
                </a:cubicBezTo>
                <a:cubicBezTo>
                  <a:pt x="386" y="138"/>
                  <a:pt x="386" y="138"/>
                  <a:pt x="386" y="138"/>
                </a:cubicBezTo>
                <a:cubicBezTo>
                  <a:pt x="386" y="146"/>
                  <a:pt x="386" y="146"/>
                  <a:pt x="386" y="146"/>
                </a:cubicBezTo>
                <a:cubicBezTo>
                  <a:pt x="375" y="146"/>
                  <a:pt x="375" y="146"/>
                  <a:pt x="375" y="146"/>
                </a:cubicBezTo>
                <a:cubicBezTo>
                  <a:pt x="375" y="138"/>
                  <a:pt x="375" y="138"/>
                  <a:pt x="375" y="138"/>
                </a:cubicBezTo>
                <a:cubicBezTo>
                  <a:pt x="363" y="138"/>
                  <a:pt x="363" y="138"/>
                  <a:pt x="363" y="138"/>
                </a:cubicBezTo>
                <a:cubicBezTo>
                  <a:pt x="363" y="146"/>
                  <a:pt x="363" y="146"/>
                  <a:pt x="363" y="146"/>
                </a:cubicBezTo>
                <a:cubicBezTo>
                  <a:pt x="351" y="146"/>
                  <a:pt x="351" y="146"/>
                  <a:pt x="351" y="146"/>
                </a:cubicBezTo>
                <a:cubicBezTo>
                  <a:pt x="351" y="138"/>
                  <a:pt x="351" y="138"/>
                  <a:pt x="351" y="138"/>
                </a:cubicBezTo>
                <a:cubicBezTo>
                  <a:pt x="339" y="138"/>
                  <a:pt x="339" y="138"/>
                  <a:pt x="339" y="138"/>
                </a:cubicBezTo>
                <a:cubicBezTo>
                  <a:pt x="339" y="146"/>
                  <a:pt x="339" y="146"/>
                  <a:pt x="339" y="146"/>
                </a:cubicBezTo>
                <a:cubicBezTo>
                  <a:pt x="328" y="146"/>
                  <a:pt x="328" y="146"/>
                  <a:pt x="328" y="146"/>
                </a:cubicBezTo>
                <a:cubicBezTo>
                  <a:pt x="328" y="138"/>
                  <a:pt x="328" y="138"/>
                  <a:pt x="328" y="138"/>
                </a:cubicBezTo>
                <a:cubicBezTo>
                  <a:pt x="316" y="138"/>
                  <a:pt x="316" y="138"/>
                  <a:pt x="316" y="138"/>
                </a:cubicBezTo>
                <a:cubicBezTo>
                  <a:pt x="316" y="146"/>
                  <a:pt x="316" y="146"/>
                  <a:pt x="316" y="146"/>
                </a:cubicBezTo>
                <a:cubicBezTo>
                  <a:pt x="305" y="146"/>
                  <a:pt x="305" y="146"/>
                  <a:pt x="305" y="146"/>
                </a:cubicBezTo>
                <a:cubicBezTo>
                  <a:pt x="305" y="138"/>
                  <a:pt x="305" y="138"/>
                  <a:pt x="305" y="138"/>
                </a:cubicBezTo>
                <a:cubicBezTo>
                  <a:pt x="293" y="138"/>
                  <a:pt x="293" y="138"/>
                  <a:pt x="293" y="138"/>
                </a:cubicBezTo>
                <a:cubicBezTo>
                  <a:pt x="293" y="146"/>
                  <a:pt x="293" y="146"/>
                  <a:pt x="293" y="146"/>
                </a:cubicBezTo>
                <a:cubicBezTo>
                  <a:pt x="281" y="146"/>
                  <a:pt x="281" y="146"/>
                  <a:pt x="281" y="146"/>
                </a:cubicBezTo>
                <a:cubicBezTo>
                  <a:pt x="281" y="138"/>
                  <a:pt x="281" y="138"/>
                  <a:pt x="281" y="138"/>
                </a:cubicBezTo>
                <a:cubicBezTo>
                  <a:pt x="269" y="138"/>
                  <a:pt x="269" y="138"/>
                  <a:pt x="269" y="138"/>
                </a:cubicBezTo>
                <a:cubicBezTo>
                  <a:pt x="269" y="146"/>
                  <a:pt x="269" y="146"/>
                  <a:pt x="269" y="146"/>
                </a:cubicBezTo>
                <a:cubicBezTo>
                  <a:pt x="258" y="146"/>
                  <a:pt x="258" y="146"/>
                  <a:pt x="258" y="146"/>
                </a:cubicBezTo>
                <a:cubicBezTo>
                  <a:pt x="258" y="138"/>
                  <a:pt x="258" y="138"/>
                  <a:pt x="258" y="138"/>
                </a:cubicBezTo>
                <a:cubicBezTo>
                  <a:pt x="246" y="138"/>
                  <a:pt x="246" y="138"/>
                  <a:pt x="246" y="138"/>
                </a:cubicBezTo>
                <a:cubicBezTo>
                  <a:pt x="246" y="146"/>
                  <a:pt x="246" y="146"/>
                  <a:pt x="246" y="146"/>
                </a:cubicBezTo>
                <a:cubicBezTo>
                  <a:pt x="234" y="146"/>
                  <a:pt x="234" y="146"/>
                  <a:pt x="234" y="146"/>
                </a:cubicBezTo>
                <a:cubicBezTo>
                  <a:pt x="234" y="138"/>
                  <a:pt x="234" y="138"/>
                  <a:pt x="234" y="138"/>
                </a:cubicBezTo>
                <a:cubicBezTo>
                  <a:pt x="222" y="138"/>
                  <a:pt x="222" y="138"/>
                  <a:pt x="222" y="138"/>
                </a:cubicBezTo>
                <a:cubicBezTo>
                  <a:pt x="222" y="146"/>
                  <a:pt x="222" y="146"/>
                  <a:pt x="222" y="146"/>
                </a:cubicBezTo>
                <a:cubicBezTo>
                  <a:pt x="211" y="146"/>
                  <a:pt x="211" y="146"/>
                  <a:pt x="211" y="146"/>
                </a:cubicBezTo>
                <a:cubicBezTo>
                  <a:pt x="211" y="138"/>
                  <a:pt x="211" y="138"/>
                  <a:pt x="211" y="138"/>
                </a:cubicBezTo>
                <a:cubicBezTo>
                  <a:pt x="199" y="138"/>
                  <a:pt x="199" y="138"/>
                  <a:pt x="199" y="138"/>
                </a:cubicBezTo>
                <a:cubicBezTo>
                  <a:pt x="199" y="146"/>
                  <a:pt x="199" y="146"/>
                  <a:pt x="199" y="146"/>
                </a:cubicBezTo>
                <a:cubicBezTo>
                  <a:pt x="188" y="146"/>
                  <a:pt x="188" y="146"/>
                  <a:pt x="188" y="146"/>
                </a:cubicBezTo>
                <a:cubicBezTo>
                  <a:pt x="188" y="138"/>
                  <a:pt x="188" y="138"/>
                  <a:pt x="188" y="138"/>
                </a:cubicBezTo>
                <a:cubicBezTo>
                  <a:pt x="176" y="138"/>
                  <a:pt x="176" y="138"/>
                  <a:pt x="176" y="138"/>
                </a:cubicBezTo>
                <a:cubicBezTo>
                  <a:pt x="176" y="146"/>
                  <a:pt x="176" y="146"/>
                  <a:pt x="176" y="146"/>
                </a:cubicBezTo>
                <a:cubicBezTo>
                  <a:pt x="164" y="146"/>
                  <a:pt x="164" y="146"/>
                  <a:pt x="164" y="146"/>
                </a:cubicBezTo>
                <a:cubicBezTo>
                  <a:pt x="164" y="138"/>
                  <a:pt x="164" y="138"/>
                  <a:pt x="164" y="138"/>
                </a:cubicBezTo>
                <a:cubicBezTo>
                  <a:pt x="152" y="138"/>
                  <a:pt x="152" y="138"/>
                  <a:pt x="152" y="138"/>
                </a:cubicBezTo>
                <a:cubicBezTo>
                  <a:pt x="152" y="146"/>
                  <a:pt x="152" y="146"/>
                  <a:pt x="152" y="146"/>
                </a:cubicBezTo>
                <a:cubicBezTo>
                  <a:pt x="141" y="146"/>
                  <a:pt x="141" y="146"/>
                  <a:pt x="141" y="146"/>
                </a:cubicBezTo>
                <a:cubicBezTo>
                  <a:pt x="141" y="138"/>
                  <a:pt x="141" y="138"/>
                  <a:pt x="141" y="138"/>
                </a:cubicBezTo>
                <a:cubicBezTo>
                  <a:pt x="129" y="138"/>
                  <a:pt x="129" y="138"/>
                  <a:pt x="129" y="138"/>
                </a:cubicBezTo>
                <a:cubicBezTo>
                  <a:pt x="129" y="146"/>
                  <a:pt x="129" y="146"/>
                  <a:pt x="129" y="146"/>
                </a:cubicBezTo>
                <a:cubicBezTo>
                  <a:pt x="117" y="146"/>
                  <a:pt x="117" y="146"/>
                  <a:pt x="117" y="146"/>
                </a:cubicBezTo>
                <a:cubicBezTo>
                  <a:pt x="117" y="138"/>
                  <a:pt x="117" y="138"/>
                  <a:pt x="117" y="138"/>
                </a:cubicBezTo>
                <a:cubicBezTo>
                  <a:pt x="105" y="138"/>
                  <a:pt x="105" y="138"/>
                  <a:pt x="105" y="138"/>
                </a:cubicBezTo>
                <a:cubicBezTo>
                  <a:pt x="105" y="146"/>
                  <a:pt x="105" y="146"/>
                  <a:pt x="105" y="146"/>
                </a:cubicBezTo>
                <a:cubicBezTo>
                  <a:pt x="94" y="146"/>
                  <a:pt x="94" y="146"/>
                  <a:pt x="94" y="146"/>
                </a:cubicBezTo>
                <a:cubicBezTo>
                  <a:pt x="94" y="138"/>
                  <a:pt x="94" y="138"/>
                  <a:pt x="94" y="138"/>
                </a:cubicBezTo>
                <a:cubicBezTo>
                  <a:pt x="82" y="138"/>
                  <a:pt x="82" y="138"/>
                  <a:pt x="82" y="138"/>
                </a:cubicBezTo>
                <a:cubicBezTo>
                  <a:pt x="82" y="146"/>
                  <a:pt x="82" y="146"/>
                  <a:pt x="82" y="146"/>
                </a:cubicBezTo>
                <a:cubicBezTo>
                  <a:pt x="71" y="146"/>
                  <a:pt x="71" y="146"/>
                  <a:pt x="71" y="146"/>
                </a:cubicBezTo>
                <a:cubicBezTo>
                  <a:pt x="71" y="138"/>
                  <a:pt x="71" y="138"/>
                  <a:pt x="71" y="138"/>
                </a:cubicBezTo>
                <a:cubicBezTo>
                  <a:pt x="59" y="138"/>
                  <a:pt x="59" y="138"/>
                  <a:pt x="59" y="138"/>
                </a:cubicBezTo>
                <a:cubicBezTo>
                  <a:pt x="59" y="146"/>
                  <a:pt x="59" y="146"/>
                  <a:pt x="59" y="146"/>
                </a:cubicBezTo>
                <a:cubicBezTo>
                  <a:pt x="47" y="146"/>
                  <a:pt x="47" y="146"/>
                  <a:pt x="47" y="146"/>
                </a:cubicBezTo>
                <a:cubicBezTo>
                  <a:pt x="47" y="138"/>
                  <a:pt x="47" y="138"/>
                  <a:pt x="47" y="138"/>
                </a:cubicBezTo>
                <a:cubicBezTo>
                  <a:pt x="35" y="138"/>
                  <a:pt x="35" y="138"/>
                  <a:pt x="35" y="138"/>
                </a:cubicBezTo>
                <a:cubicBezTo>
                  <a:pt x="35" y="146"/>
                  <a:pt x="35" y="146"/>
                  <a:pt x="35" y="146"/>
                </a:cubicBezTo>
                <a:cubicBezTo>
                  <a:pt x="24" y="146"/>
                  <a:pt x="24" y="146"/>
                  <a:pt x="24" y="146"/>
                </a:cubicBezTo>
                <a:cubicBezTo>
                  <a:pt x="24" y="138"/>
                  <a:pt x="24" y="138"/>
                  <a:pt x="24" y="138"/>
                </a:cubicBezTo>
                <a:cubicBezTo>
                  <a:pt x="12" y="138"/>
                  <a:pt x="12" y="138"/>
                  <a:pt x="12" y="138"/>
                </a:cubicBezTo>
                <a:cubicBezTo>
                  <a:pt x="12" y="146"/>
                  <a:pt x="12" y="146"/>
                  <a:pt x="12" y="146"/>
                </a:cubicBezTo>
                <a:cubicBezTo>
                  <a:pt x="0" y="146"/>
                  <a:pt x="0" y="146"/>
                  <a:pt x="0" y="146"/>
                </a:cubicBezTo>
                <a:cubicBezTo>
                  <a:pt x="0" y="138"/>
                  <a:pt x="0" y="138"/>
                  <a:pt x="0" y="138"/>
                </a:cubicBezTo>
                <a:cubicBezTo>
                  <a:pt x="0" y="138"/>
                  <a:pt x="0" y="138"/>
                  <a:pt x="0" y="138"/>
                </a:cubicBezTo>
                <a:cubicBezTo>
                  <a:pt x="0" y="130"/>
                  <a:pt x="0" y="130"/>
                  <a:pt x="0" y="130"/>
                </a:cubicBezTo>
                <a:lnTo>
                  <a:pt x="410" y="130"/>
                </a:lnTo>
                <a:close/>
                <a:moveTo>
                  <a:pt x="32" y="112"/>
                </a:moveTo>
                <a:cubicBezTo>
                  <a:pt x="33" y="119"/>
                  <a:pt x="39" y="125"/>
                  <a:pt x="46" y="125"/>
                </a:cubicBezTo>
                <a:cubicBezTo>
                  <a:pt x="54" y="125"/>
                  <a:pt x="60" y="119"/>
                  <a:pt x="60" y="112"/>
                </a:cubicBezTo>
                <a:lnTo>
                  <a:pt x="32" y="112"/>
                </a:lnTo>
                <a:close/>
                <a:moveTo>
                  <a:pt x="161" y="112"/>
                </a:moveTo>
                <a:cubicBezTo>
                  <a:pt x="160" y="119"/>
                  <a:pt x="154" y="125"/>
                  <a:pt x="147" y="125"/>
                </a:cubicBezTo>
                <a:cubicBezTo>
                  <a:pt x="140" y="125"/>
                  <a:pt x="134" y="119"/>
                  <a:pt x="133" y="112"/>
                </a:cubicBezTo>
                <a:lnTo>
                  <a:pt x="161" y="112"/>
                </a:lnTo>
                <a:close/>
                <a:moveTo>
                  <a:pt x="296" y="112"/>
                </a:moveTo>
                <a:cubicBezTo>
                  <a:pt x="296" y="119"/>
                  <a:pt x="290" y="125"/>
                  <a:pt x="282" y="125"/>
                </a:cubicBezTo>
                <a:cubicBezTo>
                  <a:pt x="275" y="125"/>
                  <a:pt x="269" y="119"/>
                  <a:pt x="268" y="112"/>
                </a:cubicBezTo>
                <a:lnTo>
                  <a:pt x="296" y="112"/>
                </a:lnTo>
                <a:close/>
                <a:moveTo>
                  <a:pt x="2" y="95"/>
                </a:moveTo>
                <a:cubicBezTo>
                  <a:pt x="93" y="95"/>
                  <a:pt x="93" y="95"/>
                  <a:pt x="93" y="95"/>
                </a:cubicBezTo>
                <a:cubicBezTo>
                  <a:pt x="93" y="116"/>
                  <a:pt x="93" y="116"/>
                  <a:pt x="93" y="116"/>
                </a:cubicBezTo>
                <a:cubicBezTo>
                  <a:pt x="73" y="116"/>
                  <a:pt x="73" y="116"/>
                  <a:pt x="73" y="116"/>
                </a:cubicBezTo>
                <a:cubicBezTo>
                  <a:pt x="67" y="104"/>
                  <a:pt x="67" y="104"/>
                  <a:pt x="67" y="104"/>
                </a:cubicBezTo>
                <a:cubicBezTo>
                  <a:pt x="29" y="104"/>
                  <a:pt x="29" y="104"/>
                  <a:pt x="29" y="104"/>
                </a:cubicBezTo>
                <a:cubicBezTo>
                  <a:pt x="24" y="116"/>
                  <a:pt x="24" y="116"/>
                  <a:pt x="24" y="116"/>
                </a:cubicBezTo>
                <a:cubicBezTo>
                  <a:pt x="2" y="116"/>
                  <a:pt x="2" y="116"/>
                  <a:pt x="2" y="116"/>
                </a:cubicBezTo>
                <a:lnTo>
                  <a:pt x="2" y="95"/>
                </a:lnTo>
                <a:close/>
                <a:moveTo>
                  <a:pt x="105" y="95"/>
                </a:moveTo>
                <a:cubicBezTo>
                  <a:pt x="407" y="95"/>
                  <a:pt x="407" y="95"/>
                  <a:pt x="407" y="95"/>
                </a:cubicBezTo>
                <a:cubicBezTo>
                  <a:pt x="390" y="116"/>
                  <a:pt x="323" y="116"/>
                  <a:pt x="323" y="116"/>
                </a:cubicBezTo>
                <a:cubicBezTo>
                  <a:pt x="309" y="116"/>
                  <a:pt x="309" y="116"/>
                  <a:pt x="309" y="116"/>
                </a:cubicBezTo>
                <a:cubicBezTo>
                  <a:pt x="304" y="104"/>
                  <a:pt x="304" y="104"/>
                  <a:pt x="304" y="104"/>
                </a:cubicBezTo>
                <a:cubicBezTo>
                  <a:pt x="265" y="104"/>
                  <a:pt x="265" y="104"/>
                  <a:pt x="265" y="104"/>
                </a:cubicBezTo>
                <a:cubicBezTo>
                  <a:pt x="260" y="116"/>
                  <a:pt x="260" y="116"/>
                  <a:pt x="260" y="116"/>
                </a:cubicBezTo>
                <a:cubicBezTo>
                  <a:pt x="174" y="116"/>
                  <a:pt x="174" y="116"/>
                  <a:pt x="174" y="116"/>
                </a:cubicBezTo>
                <a:cubicBezTo>
                  <a:pt x="169" y="104"/>
                  <a:pt x="169" y="104"/>
                  <a:pt x="169" y="104"/>
                </a:cubicBezTo>
                <a:cubicBezTo>
                  <a:pt x="131" y="104"/>
                  <a:pt x="131" y="104"/>
                  <a:pt x="131" y="104"/>
                </a:cubicBezTo>
                <a:cubicBezTo>
                  <a:pt x="125" y="116"/>
                  <a:pt x="125" y="116"/>
                  <a:pt x="125" y="116"/>
                </a:cubicBezTo>
                <a:cubicBezTo>
                  <a:pt x="105" y="116"/>
                  <a:pt x="105" y="116"/>
                  <a:pt x="105" y="116"/>
                </a:cubicBezTo>
                <a:lnTo>
                  <a:pt x="105" y="95"/>
                </a:lnTo>
              </a:path>
            </a:pathLst>
          </a:custGeom>
          <a:solidFill>
            <a:schemeClr val="lt1"/>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endParaRPr lang="zh-CN" altLang="en-US"/>
          </a:p>
        </p:txBody>
      </p:sp>
      <p:sp>
        <p:nvSpPr>
          <p:cNvPr id="1048664" name="Freeform 1048663"/>
          <p:cNvSpPr/>
          <p:nvPr/>
        </p:nvSpPr>
        <p:spPr>
          <a:xfrm>
            <a:off x="8385175" y="4587875"/>
            <a:ext cx="596900" cy="266700"/>
          </a:xfrm>
          <a:custGeom>
            <a:avLst/>
            <a:gdLst/>
            <a:ahLst/>
            <a:cxnLst/>
            <a:rect l="0" t="0" r="r" b="b"/>
            <a:pathLst>
              <a:path w="480" h="215">
                <a:moveTo>
                  <a:pt x="330" y="50"/>
                </a:moveTo>
                <a:cubicBezTo>
                  <a:pt x="275" y="50"/>
                  <a:pt x="60" y="50"/>
                  <a:pt x="60" y="50"/>
                </a:cubicBezTo>
                <a:cubicBezTo>
                  <a:pt x="24" y="130"/>
                  <a:pt x="24" y="130"/>
                  <a:pt x="24" y="130"/>
                </a:cubicBezTo>
                <a:cubicBezTo>
                  <a:pt x="24" y="130"/>
                  <a:pt x="346" y="130"/>
                  <a:pt x="419" y="130"/>
                </a:cubicBezTo>
                <a:cubicBezTo>
                  <a:pt x="374" y="76"/>
                  <a:pt x="360" y="50"/>
                  <a:pt x="330" y="50"/>
                </a:cubicBezTo>
                <a:close/>
                <a:moveTo>
                  <a:pt x="68" y="61"/>
                </a:moveTo>
                <a:cubicBezTo>
                  <a:pt x="337" y="61"/>
                  <a:pt x="337" y="61"/>
                  <a:pt x="337" y="61"/>
                </a:cubicBezTo>
                <a:cubicBezTo>
                  <a:pt x="341" y="61"/>
                  <a:pt x="343" y="64"/>
                  <a:pt x="343" y="67"/>
                </a:cubicBezTo>
                <a:cubicBezTo>
                  <a:pt x="343" y="70"/>
                  <a:pt x="341" y="73"/>
                  <a:pt x="337" y="73"/>
                </a:cubicBezTo>
                <a:cubicBezTo>
                  <a:pt x="62" y="73"/>
                  <a:pt x="62" y="73"/>
                  <a:pt x="62" y="73"/>
                </a:cubicBezTo>
                <a:lnTo>
                  <a:pt x="68" y="61"/>
                </a:lnTo>
                <a:close/>
                <a:moveTo>
                  <a:pt x="57" y="85"/>
                </a:moveTo>
                <a:cubicBezTo>
                  <a:pt x="363" y="85"/>
                  <a:pt x="363" y="85"/>
                  <a:pt x="363" y="85"/>
                </a:cubicBezTo>
                <a:cubicBezTo>
                  <a:pt x="366" y="85"/>
                  <a:pt x="368" y="87"/>
                  <a:pt x="368" y="90"/>
                </a:cubicBezTo>
                <a:cubicBezTo>
                  <a:pt x="368" y="94"/>
                  <a:pt x="366" y="96"/>
                  <a:pt x="363" y="96"/>
                </a:cubicBezTo>
                <a:cubicBezTo>
                  <a:pt x="52" y="96"/>
                  <a:pt x="52" y="96"/>
                  <a:pt x="52" y="96"/>
                </a:cubicBezTo>
                <a:lnTo>
                  <a:pt x="57" y="85"/>
                </a:lnTo>
                <a:close/>
                <a:moveTo>
                  <a:pt x="382" y="119"/>
                </a:moveTo>
                <a:cubicBezTo>
                  <a:pt x="41" y="119"/>
                  <a:pt x="41" y="119"/>
                  <a:pt x="41" y="119"/>
                </a:cubicBezTo>
                <a:cubicBezTo>
                  <a:pt x="47" y="108"/>
                  <a:pt x="47" y="108"/>
                  <a:pt x="47" y="108"/>
                </a:cubicBezTo>
                <a:cubicBezTo>
                  <a:pt x="382" y="108"/>
                  <a:pt x="382" y="108"/>
                  <a:pt x="382" y="108"/>
                </a:cubicBezTo>
                <a:cubicBezTo>
                  <a:pt x="385" y="108"/>
                  <a:pt x="388" y="110"/>
                  <a:pt x="388" y="114"/>
                </a:cubicBezTo>
                <a:cubicBezTo>
                  <a:pt x="388" y="117"/>
                  <a:pt x="385" y="119"/>
                  <a:pt x="382" y="119"/>
                </a:cubicBezTo>
                <a:close/>
                <a:moveTo>
                  <a:pt x="330" y="39"/>
                </a:moveTo>
                <a:cubicBezTo>
                  <a:pt x="207" y="39"/>
                  <a:pt x="207" y="39"/>
                  <a:pt x="207" y="39"/>
                </a:cubicBezTo>
                <a:cubicBezTo>
                  <a:pt x="211" y="28"/>
                  <a:pt x="211" y="28"/>
                  <a:pt x="211" y="28"/>
                </a:cubicBezTo>
                <a:cubicBezTo>
                  <a:pt x="308" y="28"/>
                  <a:pt x="308" y="28"/>
                  <a:pt x="308" y="28"/>
                </a:cubicBezTo>
                <a:cubicBezTo>
                  <a:pt x="320" y="28"/>
                  <a:pt x="321" y="30"/>
                  <a:pt x="330" y="39"/>
                </a:cubicBezTo>
                <a:close/>
                <a:moveTo>
                  <a:pt x="131" y="0"/>
                </a:moveTo>
                <a:cubicBezTo>
                  <a:pt x="100" y="0"/>
                  <a:pt x="100" y="0"/>
                  <a:pt x="100" y="0"/>
                </a:cubicBezTo>
                <a:cubicBezTo>
                  <a:pt x="84" y="39"/>
                  <a:pt x="84" y="39"/>
                  <a:pt x="84" y="39"/>
                </a:cubicBezTo>
                <a:cubicBezTo>
                  <a:pt x="132" y="39"/>
                  <a:pt x="132" y="39"/>
                  <a:pt x="132" y="39"/>
                </a:cubicBezTo>
                <a:lnTo>
                  <a:pt x="131" y="0"/>
                </a:lnTo>
                <a:close/>
                <a:moveTo>
                  <a:pt x="480" y="142"/>
                </a:moveTo>
                <a:cubicBezTo>
                  <a:pt x="480" y="148"/>
                  <a:pt x="480" y="148"/>
                  <a:pt x="480" y="148"/>
                </a:cubicBezTo>
                <a:cubicBezTo>
                  <a:pt x="428" y="183"/>
                  <a:pt x="403" y="195"/>
                  <a:pt x="403" y="215"/>
                </a:cubicBezTo>
                <a:cubicBezTo>
                  <a:pt x="382" y="215"/>
                  <a:pt x="71" y="215"/>
                  <a:pt x="42" y="215"/>
                </a:cubicBezTo>
                <a:cubicBezTo>
                  <a:pt x="0" y="215"/>
                  <a:pt x="6" y="194"/>
                  <a:pt x="6" y="168"/>
                </a:cubicBezTo>
                <a:cubicBezTo>
                  <a:pt x="19" y="142"/>
                  <a:pt x="19" y="142"/>
                  <a:pt x="19" y="142"/>
                </a:cubicBezTo>
                <a:lnTo>
                  <a:pt x="480" y="142"/>
                </a:lnTo>
                <a:close/>
                <a:moveTo>
                  <a:pt x="103" y="153"/>
                </a:moveTo>
                <a:cubicBezTo>
                  <a:pt x="75" y="153"/>
                  <a:pt x="75" y="153"/>
                  <a:pt x="75" y="153"/>
                </a:cubicBezTo>
                <a:cubicBezTo>
                  <a:pt x="68" y="168"/>
                  <a:pt x="68" y="168"/>
                  <a:pt x="68" y="168"/>
                </a:cubicBezTo>
                <a:cubicBezTo>
                  <a:pt x="103" y="168"/>
                  <a:pt x="103" y="168"/>
                  <a:pt x="103" y="168"/>
                </a:cubicBezTo>
                <a:lnTo>
                  <a:pt x="103" y="153"/>
                </a:lnTo>
                <a:close/>
                <a:moveTo>
                  <a:pt x="150" y="153"/>
                </a:moveTo>
                <a:cubicBezTo>
                  <a:pt x="115" y="153"/>
                  <a:pt x="115" y="153"/>
                  <a:pt x="115" y="153"/>
                </a:cubicBezTo>
                <a:cubicBezTo>
                  <a:pt x="115" y="168"/>
                  <a:pt x="115" y="168"/>
                  <a:pt x="115" y="168"/>
                </a:cubicBezTo>
                <a:cubicBezTo>
                  <a:pt x="150" y="168"/>
                  <a:pt x="150" y="168"/>
                  <a:pt x="150" y="168"/>
                </a:cubicBezTo>
                <a:lnTo>
                  <a:pt x="150" y="153"/>
                </a:lnTo>
                <a:close/>
                <a:moveTo>
                  <a:pt x="197" y="153"/>
                </a:moveTo>
                <a:cubicBezTo>
                  <a:pt x="162" y="153"/>
                  <a:pt x="162" y="153"/>
                  <a:pt x="162" y="153"/>
                </a:cubicBezTo>
                <a:cubicBezTo>
                  <a:pt x="162" y="168"/>
                  <a:pt x="162" y="168"/>
                  <a:pt x="162" y="168"/>
                </a:cubicBezTo>
                <a:cubicBezTo>
                  <a:pt x="197" y="168"/>
                  <a:pt x="197" y="168"/>
                  <a:pt x="197" y="168"/>
                </a:cubicBezTo>
                <a:lnTo>
                  <a:pt x="197" y="153"/>
                </a:lnTo>
                <a:close/>
                <a:moveTo>
                  <a:pt x="243" y="153"/>
                </a:moveTo>
                <a:cubicBezTo>
                  <a:pt x="209" y="153"/>
                  <a:pt x="209" y="153"/>
                  <a:pt x="209" y="153"/>
                </a:cubicBezTo>
                <a:cubicBezTo>
                  <a:pt x="209" y="168"/>
                  <a:pt x="209" y="168"/>
                  <a:pt x="209" y="168"/>
                </a:cubicBezTo>
                <a:cubicBezTo>
                  <a:pt x="243" y="168"/>
                  <a:pt x="243" y="168"/>
                  <a:pt x="243" y="168"/>
                </a:cubicBezTo>
                <a:lnTo>
                  <a:pt x="243" y="153"/>
                </a:lnTo>
                <a:close/>
                <a:moveTo>
                  <a:pt x="290" y="153"/>
                </a:moveTo>
                <a:cubicBezTo>
                  <a:pt x="255" y="153"/>
                  <a:pt x="255" y="153"/>
                  <a:pt x="255" y="153"/>
                </a:cubicBezTo>
                <a:cubicBezTo>
                  <a:pt x="255" y="168"/>
                  <a:pt x="255" y="168"/>
                  <a:pt x="255" y="168"/>
                </a:cubicBezTo>
                <a:cubicBezTo>
                  <a:pt x="290" y="168"/>
                  <a:pt x="290" y="168"/>
                  <a:pt x="290" y="168"/>
                </a:cubicBezTo>
                <a:lnTo>
                  <a:pt x="290" y="153"/>
                </a:lnTo>
                <a:close/>
                <a:moveTo>
                  <a:pt x="387" y="185"/>
                </a:moveTo>
                <a:cubicBezTo>
                  <a:pt x="363" y="185"/>
                  <a:pt x="363" y="185"/>
                  <a:pt x="363" y="185"/>
                </a:cubicBezTo>
                <a:cubicBezTo>
                  <a:pt x="363" y="191"/>
                  <a:pt x="368" y="197"/>
                  <a:pt x="375" y="197"/>
                </a:cubicBezTo>
                <a:cubicBezTo>
                  <a:pt x="381" y="197"/>
                  <a:pt x="387" y="191"/>
                  <a:pt x="387" y="185"/>
                </a:cubicBezTo>
              </a:path>
            </a:pathLst>
          </a:custGeom>
          <a:solidFill>
            <a:schemeClr val="lt1"/>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endParaRPr lang="zh-CN" altLang="en-US"/>
          </a:p>
        </p:txBody>
      </p:sp>
      <p:sp>
        <p:nvSpPr>
          <p:cNvPr id="1048665" name="Freeform 1048664"/>
          <p:cNvSpPr/>
          <p:nvPr/>
        </p:nvSpPr>
        <p:spPr>
          <a:xfrm>
            <a:off x="1576387" y="2557462"/>
            <a:ext cx="450850" cy="274637"/>
          </a:xfrm>
          <a:custGeom>
            <a:avLst/>
            <a:gdLst/>
            <a:ahLst/>
            <a:cxnLst/>
            <a:rect l="0" t="0" r="r" b="b"/>
            <a:pathLst>
              <a:path w="363" h="221">
                <a:moveTo>
                  <a:pt x="25" y="108"/>
                </a:moveTo>
                <a:cubicBezTo>
                  <a:pt x="43" y="115"/>
                  <a:pt x="43" y="115"/>
                  <a:pt x="43" y="115"/>
                </a:cubicBezTo>
                <a:cubicBezTo>
                  <a:pt x="26" y="128"/>
                  <a:pt x="26" y="128"/>
                  <a:pt x="26" y="128"/>
                </a:cubicBezTo>
                <a:cubicBezTo>
                  <a:pt x="13" y="128"/>
                  <a:pt x="13" y="128"/>
                  <a:pt x="13" y="128"/>
                </a:cubicBezTo>
                <a:lnTo>
                  <a:pt x="25" y="108"/>
                </a:lnTo>
                <a:close/>
                <a:moveTo>
                  <a:pt x="238" y="58"/>
                </a:moveTo>
                <a:cubicBezTo>
                  <a:pt x="239" y="54"/>
                  <a:pt x="241" y="50"/>
                  <a:pt x="243" y="47"/>
                </a:cubicBezTo>
                <a:cubicBezTo>
                  <a:pt x="243" y="47"/>
                  <a:pt x="242" y="47"/>
                  <a:pt x="241" y="47"/>
                </a:cubicBezTo>
                <a:cubicBezTo>
                  <a:pt x="237" y="47"/>
                  <a:pt x="229" y="47"/>
                  <a:pt x="224" y="47"/>
                </a:cubicBezTo>
                <a:cubicBezTo>
                  <a:pt x="220" y="47"/>
                  <a:pt x="217" y="47"/>
                  <a:pt x="214" y="48"/>
                </a:cubicBezTo>
                <a:cubicBezTo>
                  <a:pt x="226" y="58"/>
                  <a:pt x="226" y="58"/>
                  <a:pt x="226" y="58"/>
                </a:cubicBezTo>
                <a:lnTo>
                  <a:pt x="238" y="58"/>
                </a:lnTo>
                <a:close/>
                <a:moveTo>
                  <a:pt x="249" y="53"/>
                </a:moveTo>
                <a:cubicBezTo>
                  <a:pt x="248" y="53"/>
                  <a:pt x="247" y="55"/>
                  <a:pt x="246" y="58"/>
                </a:cubicBezTo>
                <a:cubicBezTo>
                  <a:pt x="252" y="58"/>
                  <a:pt x="252" y="58"/>
                  <a:pt x="252" y="58"/>
                </a:cubicBezTo>
                <a:cubicBezTo>
                  <a:pt x="251" y="55"/>
                  <a:pt x="250" y="53"/>
                  <a:pt x="249" y="53"/>
                </a:cubicBezTo>
                <a:close/>
                <a:moveTo>
                  <a:pt x="250" y="150"/>
                </a:moveTo>
                <a:cubicBezTo>
                  <a:pt x="249" y="150"/>
                  <a:pt x="246" y="154"/>
                  <a:pt x="246" y="162"/>
                </a:cubicBezTo>
                <a:cubicBezTo>
                  <a:pt x="246" y="169"/>
                  <a:pt x="249" y="173"/>
                  <a:pt x="250" y="173"/>
                </a:cubicBezTo>
                <a:cubicBezTo>
                  <a:pt x="251" y="173"/>
                  <a:pt x="254" y="169"/>
                  <a:pt x="254" y="162"/>
                </a:cubicBezTo>
                <a:cubicBezTo>
                  <a:pt x="254" y="154"/>
                  <a:pt x="251" y="150"/>
                  <a:pt x="250" y="150"/>
                </a:cubicBezTo>
                <a:close/>
                <a:moveTo>
                  <a:pt x="245" y="144"/>
                </a:moveTo>
                <a:cubicBezTo>
                  <a:pt x="244" y="144"/>
                  <a:pt x="243" y="144"/>
                  <a:pt x="243" y="144"/>
                </a:cubicBezTo>
                <a:cubicBezTo>
                  <a:pt x="242" y="144"/>
                  <a:pt x="242" y="144"/>
                  <a:pt x="241" y="144"/>
                </a:cubicBezTo>
                <a:cubicBezTo>
                  <a:pt x="200" y="171"/>
                  <a:pt x="200" y="171"/>
                  <a:pt x="200" y="171"/>
                </a:cubicBezTo>
                <a:cubicBezTo>
                  <a:pt x="205" y="176"/>
                  <a:pt x="214" y="179"/>
                  <a:pt x="225" y="179"/>
                </a:cubicBezTo>
                <a:cubicBezTo>
                  <a:pt x="231" y="179"/>
                  <a:pt x="238" y="179"/>
                  <a:pt x="243" y="179"/>
                </a:cubicBezTo>
                <a:cubicBezTo>
                  <a:pt x="243" y="179"/>
                  <a:pt x="244" y="179"/>
                  <a:pt x="245" y="179"/>
                </a:cubicBezTo>
                <a:cubicBezTo>
                  <a:pt x="241" y="175"/>
                  <a:pt x="238" y="169"/>
                  <a:pt x="238" y="162"/>
                </a:cubicBezTo>
                <a:cubicBezTo>
                  <a:pt x="238" y="154"/>
                  <a:pt x="241" y="148"/>
                  <a:pt x="245" y="144"/>
                </a:cubicBezTo>
                <a:close/>
                <a:moveTo>
                  <a:pt x="208" y="58"/>
                </a:moveTo>
                <a:cubicBezTo>
                  <a:pt x="137" y="0"/>
                  <a:pt x="137" y="0"/>
                  <a:pt x="137" y="0"/>
                </a:cubicBezTo>
                <a:cubicBezTo>
                  <a:pt x="110" y="0"/>
                  <a:pt x="110" y="0"/>
                  <a:pt x="110" y="0"/>
                </a:cubicBezTo>
                <a:cubicBezTo>
                  <a:pt x="110" y="0"/>
                  <a:pt x="133" y="48"/>
                  <a:pt x="138" y="58"/>
                </a:cubicBezTo>
                <a:lnTo>
                  <a:pt x="208" y="58"/>
                </a:lnTo>
                <a:close/>
                <a:moveTo>
                  <a:pt x="362" y="107"/>
                </a:moveTo>
                <a:cubicBezTo>
                  <a:pt x="361" y="119"/>
                  <a:pt x="332" y="125"/>
                  <a:pt x="316" y="125"/>
                </a:cubicBezTo>
                <a:cubicBezTo>
                  <a:pt x="248" y="125"/>
                  <a:pt x="248" y="125"/>
                  <a:pt x="248" y="125"/>
                </a:cubicBezTo>
                <a:cubicBezTo>
                  <a:pt x="102" y="221"/>
                  <a:pt x="102" y="221"/>
                  <a:pt x="102" y="221"/>
                </a:cubicBezTo>
                <a:cubicBezTo>
                  <a:pt x="75" y="221"/>
                  <a:pt x="75" y="221"/>
                  <a:pt x="75" y="221"/>
                </a:cubicBezTo>
                <a:cubicBezTo>
                  <a:pt x="75" y="221"/>
                  <a:pt x="113" y="172"/>
                  <a:pt x="121" y="162"/>
                </a:cubicBezTo>
                <a:cubicBezTo>
                  <a:pt x="127" y="153"/>
                  <a:pt x="138" y="141"/>
                  <a:pt x="138" y="125"/>
                </a:cubicBezTo>
                <a:cubicBezTo>
                  <a:pt x="126" y="125"/>
                  <a:pt x="126" y="125"/>
                  <a:pt x="126" y="125"/>
                </a:cubicBezTo>
                <a:cubicBezTo>
                  <a:pt x="92" y="125"/>
                  <a:pt x="46" y="103"/>
                  <a:pt x="19" y="93"/>
                </a:cubicBezTo>
                <a:cubicBezTo>
                  <a:pt x="2" y="87"/>
                  <a:pt x="5" y="70"/>
                  <a:pt x="19" y="70"/>
                </a:cubicBezTo>
                <a:cubicBezTo>
                  <a:pt x="19" y="70"/>
                  <a:pt x="19" y="70"/>
                  <a:pt x="19" y="70"/>
                </a:cubicBezTo>
                <a:cubicBezTo>
                  <a:pt x="0" y="4"/>
                  <a:pt x="0" y="4"/>
                  <a:pt x="0" y="4"/>
                </a:cubicBezTo>
                <a:cubicBezTo>
                  <a:pt x="21" y="4"/>
                  <a:pt x="21" y="4"/>
                  <a:pt x="21" y="4"/>
                </a:cubicBezTo>
                <a:cubicBezTo>
                  <a:pt x="21" y="4"/>
                  <a:pt x="46" y="37"/>
                  <a:pt x="54" y="47"/>
                </a:cubicBezTo>
                <a:cubicBezTo>
                  <a:pt x="66" y="61"/>
                  <a:pt x="81" y="69"/>
                  <a:pt x="102" y="70"/>
                </a:cubicBezTo>
                <a:cubicBezTo>
                  <a:pt x="280" y="70"/>
                  <a:pt x="280" y="70"/>
                  <a:pt x="280" y="70"/>
                </a:cubicBezTo>
                <a:cubicBezTo>
                  <a:pt x="293" y="70"/>
                  <a:pt x="305" y="72"/>
                  <a:pt x="316" y="76"/>
                </a:cubicBezTo>
                <a:cubicBezTo>
                  <a:pt x="337" y="83"/>
                  <a:pt x="350" y="91"/>
                  <a:pt x="358" y="99"/>
                </a:cubicBezTo>
                <a:cubicBezTo>
                  <a:pt x="362" y="102"/>
                  <a:pt x="363" y="105"/>
                  <a:pt x="362" y="107"/>
                </a:cubicBezTo>
                <a:close/>
                <a:moveTo>
                  <a:pt x="147" y="96"/>
                </a:moveTo>
                <a:cubicBezTo>
                  <a:pt x="147" y="91"/>
                  <a:pt x="143" y="87"/>
                  <a:pt x="138" y="87"/>
                </a:cubicBezTo>
                <a:cubicBezTo>
                  <a:pt x="134" y="87"/>
                  <a:pt x="130" y="91"/>
                  <a:pt x="130" y="96"/>
                </a:cubicBezTo>
                <a:cubicBezTo>
                  <a:pt x="130" y="100"/>
                  <a:pt x="134" y="104"/>
                  <a:pt x="138" y="104"/>
                </a:cubicBezTo>
                <a:cubicBezTo>
                  <a:pt x="143" y="104"/>
                  <a:pt x="147" y="100"/>
                  <a:pt x="147" y="96"/>
                </a:cubicBezTo>
                <a:close/>
                <a:moveTo>
                  <a:pt x="176" y="96"/>
                </a:moveTo>
                <a:cubicBezTo>
                  <a:pt x="176" y="91"/>
                  <a:pt x="172" y="87"/>
                  <a:pt x="167" y="87"/>
                </a:cubicBezTo>
                <a:cubicBezTo>
                  <a:pt x="162" y="87"/>
                  <a:pt x="159" y="91"/>
                  <a:pt x="159" y="96"/>
                </a:cubicBezTo>
                <a:cubicBezTo>
                  <a:pt x="159" y="100"/>
                  <a:pt x="162" y="104"/>
                  <a:pt x="167" y="104"/>
                </a:cubicBezTo>
                <a:cubicBezTo>
                  <a:pt x="172" y="104"/>
                  <a:pt x="176" y="100"/>
                  <a:pt x="176" y="96"/>
                </a:cubicBezTo>
                <a:close/>
                <a:moveTo>
                  <a:pt x="205" y="96"/>
                </a:moveTo>
                <a:cubicBezTo>
                  <a:pt x="205" y="91"/>
                  <a:pt x="201" y="87"/>
                  <a:pt x="196" y="87"/>
                </a:cubicBezTo>
                <a:cubicBezTo>
                  <a:pt x="191" y="87"/>
                  <a:pt x="188" y="91"/>
                  <a:pt x="188" y="96"/>
                </a:cubicBezTo>
                <a:cubicBezTo>
                  <a:pt x="188" y="100"/>
                  <a:pt x="191" y="104"/>
                  <a:pt x="196" y="104"/>
                </a:cubicBezTo>
                <a:cubicBezTo>
                  <a:pt x="201" y="104"/>
                  <a:pt x="205" y="100"/>
                  <a:pt x="205" y="96"/>
                </a:cubicBezTo>
                <a:close/>
                <a:moveTo>
                  <a:pt x="234" y="96"/>
                </a:moveTo>
                <a:cubicBezTo>
                  <a:pt x="234" y="91"/>
                  <a:pt x="230" y="87"/>
                  <a:pt x="225" y="87"/>
                </a:cubicBezTo>
                <a:cubicBezTo>
                  <a:pt x="220" y="87"/>
                  <a:pt x="217" y="91"/>
                  <a:pt x="217" y="96"/>
                </a:cubicBezTo>
                <a:cubicBezTo>
                  <a:pt x="217" y="100"/>
                  <a:pt x="220" y="104"/>
                  <a:pt x="225" y="104"/>
                </a:cubicBezTo>
                <a:cubicBezTo>
                  <a:pt x="230" y="104"/>
                  <a:pt x="234" y="100"/>
                  <a:pt x="234" y="96"/>
                </a:cubicBezTo>
                <a:close/>
                <a:moveTo>
                  <a:pt x="262" y="96"/>
                </a:moveTo>
                <a:cubicBezTo>
                  <a:pt x="262" y="91"/>
                  <a:pt x="259" y="87"/>
                  <a:pt x="254" y="87"/>
                </a:cubicBezTo>
                <a:cubicBezTo>
                  <a:pt x="249" y="87"/>
                  <a:pt x="245" y="91"/>
                  <a:pt x="245" y="96"/>
                </a:cubicBezTo>
                <a:cubicBezTo>
                  <a:pt x="245" y="100"/>
                  <a:pt x="249" y="104"/>
                  <a:pt x="254" y="104"/>
                </a:cubicBezTo>
                <a:cubicBezTo>
                  <a:pt x="259" y="104"/>
                  <a:pt x="262" y="100"/>
                  <a:pt x="262" y="96"/>
                </a:cubicBezTo>
                <a:close/>
                <a:moveTo>
                  <a:pt x="340" y="96"/>
                </a:moveTo>
                <a:cubicBezTo>
                  <a:pt x="336" y="94"/>
                  <a:pt x="331" y="91"/>
                  <a:pt x="325" y="89"/>
                </a:cubicBezTo>
                <a:cubicBezTo>
                  <a:pt x="322" y="90"/>
                  <a:pt x="316" y="91"/>
                  <a:pt x="309" y="91"/>
                </a:cubicBezTo>
                <a:cubicBezTo>
                  <a:pt x="300" y="91"/>
                  <a:pt x="300" y="104"/>
                  <a:pt x="310" y="105"/>
                </a:cubicBezTo>
                <a:cubicBezTo>
                  <a:pt x="322" y="105"/>
                  <a:pt x="335" y="101"/>
                  <a:pt x="340" y="96"/>
                </a:cubicBezTo>
              </a:path>
            </a:pathLst>
          </a:custGeom>
          <a:solidFill>
            <a:schemeClr val="lt1"/>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endParaRPr lang="zh-CN" altLang="en-US"/>
          </a:p>
        </p:txBody>
      </p:sp>
      <p:sp>
        <p:nvSpPr>
          <p:cNvPr id="1048666" name="Freeform 1048665"/>
          <p:cNvSpPr/>
          <p:nvPr/>
        </p:nvSpPr>
        <p:spPr>
          <a:xfrm>
            <a:off x="1565275" y="4629150"/>
            <a:ext cx="471487" cy="214312"/>
          </a:xfrm>
          <a:custGeom>
            <a:avLst/>
            <a:gdLst/>
            <a:ahLst/>
            <a:cxnLst/>
            <a:rect l="0" t="0" r="r" b="b"/>
            <a:pathLst>
              <a:path w="380" h="173">
                <a:moveTo>
                  <a:pt x="1" y="132"/>
                </a:moveTo>
                <a:cubicBezTo>
                  <a:pt x="30" y="132"/>
                  <a:pt x="30" y="132"/>
                  <a:pt x="30" y="132"/>
                </a:cubicBezTo>
                <a:cubicBezTo>
                  <a:pt x="29" y="135"/>
                  <a:pt x="28" y="139"/>
                  <a:pt x="28" y="143"/>
                </a:cubicBezTo>
                <a:cubicBezTo>
                  <a:pt x="28" y="150"/>
                  <a:pt x="28" y="150"/>
                  <a:pt x="28" y="150"/>
                </a:cubicBezTo>
                <a:cubicBezTo>
                  <a:pt x="19" y="147"/>
                  <a:pt x="11" y="145"/>
                  <a:pt x="8" y="144"/>
                </a:cubicBezTo>
                <a:cubicBezTo>
                  <a:pt x="5" y="143"/>
                  <a:pt x="1" y="140"/>
                  <a:pt x="1" y="135"/>
                </a:cubicBezTo>
                <a:lnTo>
                  <a:pt x="1" y="132"/>
                </a:lnTo>
                <a:close/>
                <a:moveTo>
                  <a:pt x="98" y="143"/>
                </a:moveTo>
                <a:cubicBezTo>
                  <a:pt x="98" y="160"/>
                  <a:pt x="84" y="173"/>
                  <a:pt x="68" y="173"/>
                </a:cubicBezTo>
                <a:cubicBezTo>
                  <a:pt x="51" y="173"/>
                  <a:pt x="38" y="160"/>
                  <a:pt x="38" y="143"/>
                </a:cubicBezTo>
                <a:cubicBezTo>
                  <a:pt x="38" y="127"/>
                  <a:pt x="51" y="113"/>
                  <a:pt x="68" y="113"/>
                </a:cubicBezTo>
                <a:cubicBezTo>
                  <a:pt x="84" y="113"/>
                  <a:pt x="98" y="127"/>
                  <a:pt x="98" y="143"/>
                </a:cubicBezTo>
                <a:close/>
                <a:moveTo>
                  <a:pt x="84" y="143"/>
                </a:moveTo>
                <a:cubicBezTo>
                  <a:pt x="84" y="134"/>
                  <a:pt x="77" y="127"/>
                  <a:pt x="68" y="127"/>
                </a:cubicBezTo>
                <a:cubicBezTo>
                  <a:pt x="59" y="127"/>
                  <a:pt x="52" y="134"/>
                  <a:pt x="52" y="143"/>
                </a:cubicBezTo>
                <a:cubicBezTo>
                  <a:pt x="52" y="152"/>
                  <a:pt x="59" y="159"/>
                  <a:pt x="68" y="159"/>
                </a:cubicBezTo>
                <a:cubicBezTo>
                  <a:pt x="77" y="159"/>
                  <a:pt x="84" y="152"/>
                  <a:pt x="84" y="143"/>
                </a:cubicBezTo>
                <a:close/>
                <a:moveTo>
                  <a:pt x="333" y="143"/>
                </a:moveTo>
                <a:cubicBezTo>
                  <a:pt x="333" y="158"/>
                  <a:pt x="333" y="158"/>
                  <a:pt x="333" y="158"/>
                </a:cubicBezTo>
                <a:cubicBezTo>
                  <a:pt x="336" y="158"/>
                  <a:pt x="345" y="157"/>
                  <a:pt x="361" y="155"/>
                </a:cubicBezTo>
                <a:cubicBezTo>
                  <a:pt x="371" y="153"/>
                  <a:pt x="374" y="144"/>
                  <a:pt x="378" y="132"/>
                </a:cubicBezTo>
                <a:cubicBezTo>
                  <a:pt x="332" y="132"/>
                  <a:pt x="332" y="132"/>
                  <a:pt x="332" y="132"/>
                </a:cubicBezTo>
                <a:cubicBezTo>
                  <a:pt x="333" y="135"/>
                  <a:pt x="333" y="139"/>
                  <a:pt x="333" y="143"/>
                </a:cubicBezTo>
                <a:close/>
                <a:moveTo>
                  <a:pt x="107" y="143"/>
                </a:moveTo>
                <a:cubicBezTo>
                  <a:pt x="107" y="158"/>
                  <a:pt x="107" y="158"/>
                  <a:pt x="107" y="158"/>
                </a:cubicBezTo>
                <a:cubicBezTo>
                  <a:pt x="254" y="158"/>
                  <a:pt x="254" y="158"/>
                  <a:pt x="254" y="158"/>
                </a:cubicBezTo>
                <a:cubicBezTo>
                  <a:pt x="254" y="143"/>
                  <a:pt x="254" y="143"/>
                  <a:pt x="254" y="143"/>
                </a:cubicBezTo>
                <a:cubicBezTo>
                  <a:pt x="254" y="139"/>
                  <a:pt x="255" y="135"/>
                  <a:pt x="256" y="132"/>
                </a:cubicBezTo>
                <a:cubicBezTo>
                  <a:pt x="106" y="132"/>
                  <a:pt x="106" y="132"/>
                  <a:pt x="106" y="132"/>
                </a:cubicBezTo>
                <a:cubicBezTo>
                  <a:pt x="107" y="135"/>
                  <a:pt x="107" y="139"/>
                  <a:pt x="107" y="143"/>
                </a:cubicBezTo>
                <a:close/>
                <a:moveTo>
                  <a:pt x="324" y="143"/>
                </a:moveTo>
                <a:cubicBezTo>
                  <a:pt x="324" y="160"/>
                  <a:pt x="310" y="173"/>
                  <a:pt x="294" y="173"/>
                </a:cubicBezTo>
                <a:cubicBezTo>
                  <a:pt x="277" y="173"/>
                  <a:pt x="264" y="160"/>
                  <a:pt x="264" y="143"/>
                </a:cubicBezTo>
                <a:cubicBezTo>
                  <a:pt x="264" y="127"/>
                  <a:pt x="277" y="113"/>
                  <a:pt x="294" y="113"/>
                </a:cubicBezTo>
                <a:cubicBezTo>
                  <a:pt x="310" y="113"/>
                  <a:pt x="324" y="127"/>
                  <a:pt x="324" y="143"/>
                </a:cubicBezTo>
                <a:close/>
                <a:moveTo>
                  <a:pt x="310" y="143"/>
                </a:moveTo>
                <a:cubicBezTo>
                  <a:pt x="310" y="134"/>
                  <a:pt x="303" y="127"/>
                  <a:pt x="294" y="127"/>
                </a:cubicBezTo>
                <a:cubicBezTo>
                  <a:pt x="285" y="127"/>
                  <a:pt x="278" y="134"/>
                  <a:pt x="278" y="143"/>
                </a:cubicBezTo>
                <a:cubicBezTo>
                  <a:pt x="278" y="152"/>
                  <a:pt x="285" y="159"/>
                  <a:pt x="294" y="159"/>
                </a:cubicBezTo>
                <a:cubicBezTo>
                  <a:pt x="303" y="159"/>
                  <a:pt x="310" y="152"/>
                  <a:pt x="310" y="143"/>
                </a:cubicBezTo>
                <a:close/>
                <a:moveTo>
                  <a:pt x="379" y="121"/>
                </a:moveTo>
                <a:cubicBezTo>
                  <a:pt x="326" y="121"/>
                  <a:pt x="326" y="121"/>
                  <a:pt x="326" y="121"/>
                </a:cubicBezTo>
                <a:cubicBezTo>
                  <a:pt x="319" y="110"/>
                  <a:pt x="307" y="103"/>
                  <a:pt x="293" y="103"/>
                </a:cubicBezTo>
                <a:cubicBezTo>
                  <a:pt x="279" y="103"/>
                  <a:pt x="267" y="110"/>
                  <a:pt x="260" y="121"/>
                </a:cubicBezTo>
                <a:cubicBezTo>
                  <a:pt x="176" y="121"/>
                  <a:pt x="176" y="121"/>
                  <a:pt x="176" y="121"/>
                </a:cubicBezTo>
                <a:cubicBezTo>
                  <a:pt x="176" y="75"/>
                  <a:pt x="176" y="75"/>
                  <a:pt x="176" y="75"/>
                </a:cubicBezTo>
                <a:cubicBezTo>
                  <a:pt x="257" y="75"/>
                  <a:pt x="257" y="75"/>
                  <a:pt x="257" y="75"/>
                </a:cubicBezTo>
                <a:cubicBezTo>
                  <a:pt x="266" y="75"/>
                  <a:pt x="266" y="71"/>
                  <a:pt x="266" y="68"/>
                </a:cubicBezTo>
                <a:cubicBezTo>
                  <a:pt x="231" y="50"/>
                  <a:pt x="200" y="35"/>
                  <a:pt x="164" y="34"/>
                </a:cubicBezTo>
                <a:cubicBezTo>
                  <a:pt x="164" y="121"/>
                  <a:pt x="164" y="121"/>
                  <a:pt x="164" y="121"/>
                </a:cubicBezTo>
                <a:cubicBezTo>
                  <a:pt x="100" y="121"/>
                  <a:pt x="100" y="121"/>
                  <a:pt x="100" y="121"/>
                </a:cubicBezTo>
                <a:cubicBezTo>
                  <a:pt x="96" y="115"/>
                  <a:pt x="90" y="110"/>
                  <a:pt x="84" y="107"/>
                </a:cubicBezTo>
                <a:cubicBezTo>
                  <a:pt x="79" y="104"/>
                  <a:pt x="78" y="98"/>
                  <a:pt x="78" y="89"/>
                </a:cubicBezTo>
                <a:cubicBezTo>
                  <a:pt x="78" y="75"/>
                  <a:pt x="78" y="75"/>
                  <a:pt x="78" y="75"/>
                </a:cubicBezTo>
                <a:cubicBezTo>
                  <a:pt x="150" y="75"/>
                  <a:pt x="150" y="75"/>
                  <a:pt x="150" y="75"/>
                </a:cubicBezTo>
                <a:cubicBezTo>
                  <a:pt x="150" y="34"/>
                  <a:pt x="150" y="34"/>
                  <a:pt x="150" y="34"/>
                </a:cubicBezTo>
                <a:cubicBezTo>
                  <a:pt x="102" y="36"/>
                  <a:pt x="75" y="50"/>
                  <a:pt x="54" y="62"/>
                </a:cubicBezTo>
                <a:cubicBezTo>
                  <a:pt x="66" y="74"/>
                  <a:pt x="66" y="74"/>
                  <a:pt x="66" y="74"/>
                </a:cubicBezTo>
                <a:cubicBezTo>
                  <a:pt x="66" y="89"/>
                  <a:pt x="66" y="89"/>
                  <a:pt x="66" y="89"/>
                </a:cubicBezTo>
                <a:cubicBezTo>
                  <a:pt x="66" y="94"/>
                  <a:pt x="67" y="99"/>
                  <a:pt x="68" y="103"/>
                </a:cubicBezTo>
                <a:cubicBezTo>
                  <a:pt x="68" y="103"/>
                  <a:pt x="67" y="103"/>
                  <a:pt x="67" y="103"/>
                </a:cubicBezTo>
                <a:cubicBezTo>
                  <a:pt x="53" y="103"/>
                  <a:pt x="41" y="110"/>
                  <a:pt x="34" y="121"/>
                </a:cubicBezTo>
                <a:cubicBezTo>
                  <a:pt x="0" y="121"/>
                  <a:pt x="0" y="121"/>
                  <a:pt x="0" y="121"/>
                </a:cubicBezTo>
                <a:cubicBezTo>
                  <a:pt x="0" y="115"/>
                  <a:pt x="0" y="115"/>
                  <a:pt x="0" y="115"/>
                </a:cubicBezTo>
                <a:cubicBezTo>
                  <a:pt x="0" y="109"/>
                  <a:pt x="2" y="104"/>
                  <a:pt x="7" y="102"/>
                </a:cubicBezTo>
                <a:cubicBezTo>
                  <a:pt x="7" y="91"/>
                  <a:pt x="12" y="79"/>
                  <a:pt x="19" y="71"/>
                </a:cubicBezTo>
                <a:cubicBezTo>
                  <a:pt x="16" y="64"/>
                  <a:pt x="19" y="57"/>
                  <a:pt x="29" y="57"/>
                </a:cubicBezTo>
                <a:cubicBezTo>
                  <a:pt x="32" y="57"/>
                  <a:pt x="32" y="57"/>
                  <a:pt x="32" y="57"/>
                </a:cubicBezTo>
                <a:cubicBezTo>
                  <a:pt x="32" y="57"/>
                  <a:pt x="39" y="53"/>
                  <a:pt x="42" y="52"/>
                </a:cubicBezTo>
                <a:cubicBezTo>
                  <a:pt x="62" y="40"/>
                  <a:pt x="88" y="25"/>
                  <a:pt x="132" y="21"/>
                </a:cubicBezTo>
                <a:cubicBezTo>
                  <a:pt x="155" y="0"/>
                  <a:pt x="155" y="0"/>
                  <a:pt x="155" y="0"/>
                </a:cubicBezTo>
                <a:cubicBezTo>
                  <a:pt x="164" y="0"/>
                  <a:pt x="164" y="0"/>
                  <a:pt x="164" y="0"/>
                </a:cubicBezTo>
                <a:cubicBezTo>
                  <a:pt x="164" y="19"/>
                  <a:pt x="164" y="19"/>
                  <a:pt x="164" y="19"/>
                </a:cubicBezTo>
                <a:cubicBezTo>
                  <a:pt x="208" y="20"/>
                  <a:pt x="245" y="40"/>
                  <a:pt x="287" y="63"/>
                </a:cubicBezTo>
                <a:cubicBezTo>
                  <a:pt x="339" y="75"/>
                  <a:pt x="361" y="91"/>
                  <a:pt x="372" y="99"/>
                </a:cubicBezTo>
                <a:cubicBezTo>
                  <a:pt x="380" y="105"/>
                  <a:pt x="379" y="113"/>
                  <a:pt x="379" y="117"/>
                </a:cubicBezTo>
                <a:lnTo>
                  <a:pt x="379" y="121"/>
                </a:lnTo>
                <a:close/>
                <a:moveTo>
                  <a:pt x="29" y="78"/>
                </a:moveTo>
                <a:cubicBezTo>
                  <a:pt x="24" y="75"/>
                  <a:pt x="24" y="75"/>
                  <a:pt x="24" y="75"/>
                </a:cubicBezTo>
                <a:cubicBezTo>
                  <a:pt x="17" y="82"/>
                  <a:pt x="13" y="92"/>
                  <a:pt x="13" y="103"/>
                </a:cubicBezTo>
                <a:cubicBezTo>
                  <a:pt x="19" y="103"/>
                  <a:pt x="19" y="103"/>
                  <a:pt x="19" y="103"/>
                </a:cubicBezTo>
                <a:lnTo>
                  <a:pt x="29" y="78"/>
                </a:lnTo>
                <a:close/>
                <a:moveTo>
                  <a:pt x="197" y="98"/>
                </a:moveTo>
                <a:cubicBezTo>
                  <a:pt x="183" y="98"/>
                  <a:pt x="183" y="98"/>
                  <a:pt x="183" y="98"/>
                </a:cubicBezTo>
                <a:cubicBezTo>
                  <a:pt x="183" y="111"/>
                  <a:pt x="183" y="111"/>
                  <a:pt x="183" y="111"/>
                </a:cubicBezTo>
                <a:cubicBezTo>
                  <a:pt x="197" y="111"/>
                  <a:pt x="197" y="111"/>
                  <a:pt x="197" y="111"/>
                </a:cubicBezTo>
                <a:lnTo>
                  <a:pt x="197" y="98"/>
                </a:lnTo>
                <a:close/>
                <a:moveTo>
                  <a:pt x="211" y="84"/>
                </a:moveTo>
                <a:cubicBezTo>
                  <a:pt x="197" y="84"/>
                  <a:pt x="197" y="84"/>
                  <a:pt x="197" y="84"/>
                </a:cubicBezTo>
                <a:cubicBezTo>
                  <a:pt x="197" y="97"/>
                  <a:pt x="197" y="97"/>
                  <a:pt x="197" y="97"/>
                </a:cubicBezTo>
                <a:cubicBezTo>
                  <a:pt x="211" y="97"/>
                  <a:pt x="211" y="97"/>
                  <a:pt x="211" y="97"/>
                </a:cubicBezTo>
                <a:lnTo>
                  <a:pt x="211" y="84"/>
                </a:lnTo>
                <a:close/>
                <a:moveTo>
                  <a:pt x="224" y="98"/>
                </a:moveTo>
                <a:cubicBezTo>
                  <a:pt x="211" y="98"/>
                  <a:pt x="211" y="98"/>
                  <a:pt x="211" y="98"/>
                </a:cubicBezTo>
                <a:cubicBezTo>
                  <a:pt x="211" y="111"/>
                  <a:pt x="211" y="111"/>
                  <a:pt x="211" y="111"/>
                </a:cubicBezTo>
                <a:cubicBezTo>
                  <a:pt x="224" y="111"/>
                  <a:pt x="224" y="111"/>
                  <a:pt x="224" y="111"/>
                </a:cubicBezTo>
                <a:lnTo>
                  <a:pt x="224" y="98"/>
                </a:lnTo>
                <a:close/>
                <a:moveTo>
                  <a:pt x="238" y="84"/>
                </a:moveTo>
                <a:cubicBezTo>
                  <a:pt x="225" y="84"/>
                  <a:pt x="225" y="84"/>
                  <a:pt x="225" y="84"/>
                </a:cubicBezTo>
                <a:cubicBezTo>
                  <a:pt x="225" y="97"/>
                  <a:pt x="225" y="97"/>
                  <a:pt x="225" y="97"/>
                </a:cubicBezTo>
                <a:cubicBezTo>
                  <a:pt x="238" y="97"/>
                  <a:pt x="238" y="97"/>
                  <a:pt x="238" y="97"/>
                </a:cubicBezTo>
                <a:lnTo>
                  <a:pt x="238" y="84"/>
                </a:lnTo>
                <a:close/>
                <a:moveTo>
                  <a:pt x="252" y="98"/>
                </a:moveTo>
                <a:cubicBezTo>
                  <a:pt x="238" y="98"/>
                  <a:pt x="238" y="98"/>
                  <a:pt x="238" y="98"/>
                </a:cubicBezTo>
                <a:cubicBezTo>
                  <a:pt x="238" y="111"/>
                  <a:pt x="238" y="111"/>
                  <a:pt x="238" y="111"/>
                </a:cubicBezTo>
                <a:cubicBezTo>
                  <a:pt x="252" y="111"/>
                  <a:pt x="252" y="111"/>
                  <a:pt x="252" y="111"/>
                </a:cubicBezTo>
                <a:lnTo>
                  <a:pt x="252" y="98"/>
                </a:lnTo>
                <a:close/>
                <a:moveTo>
                  <a:pt x="367" y="104"/>
                </a:moveTo>
                <a:cubicBezTo>
                  <a:pt x="361" y="98"/>
                  <a:pt x="329" y="80"/>
                  <a:pt x="309" y="77"/>
                </a:cubicBezTo>
                <a:cubicBezTo>
                  <a:pt x="302" y="76"/>
                  <a:pt x="300" y="81"/>
                  <a:pt x="307" y="86"/>
                </a:cubicBezTo>
                <a:cubicBezTo>
                  <a:pt x="318" y="92"/>
                  <a:pt x="321" y="94"/>
                  <a:pt x="331" y="100"/>
                </a:cubicBezTo>
                <a:cubicBezTo>
                  <a:pt x="337" y="103"/>
                  <a:pt x="341" y="104"/>
                  <a:pt x="353" y="104"/>
                </a:cubicBezTo>
                <a:cubicBezTo>
                  <a:pt x="362" y="104"/>
                  <a:pt x="367" y="104"/>
                  <a:pt x="367" y="104"/>
                </a:cubicBezTo>
              </a:path>
            </a:pathLst>
          </a:custGeom>
          <a:solidFill>
            <a:schemeClr val="lt1"/>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endParaRPr lang="zh-CN" altLang="en-US"/>
          </a:p>
        </p:txBody>
      </p:sp>
      <p:sp>
        <p:nvSpPr>
          <p:cNvPr id="1048667" name="Freeform 1048666"/>
          <p:cNvSpPr/>
          <p:nvPr/>
        </p:nvSpPr>
        <p:spPr>
          <a:xfrm>
            <a:off x="8480425" y="2589212"/>
            <a:ext cx="404812" cy="252412"/>
          </a:xfrm>
          <a:custGeom>
            <a:avLst/>
            <a:gdLst/>
            <a:ahLst/>
            <a:cxnLst/>
            <a:rect l="0" t="0" r="r" b="b"/>
            <a:pathLst>
              <a:path w="312" h="195">
                <a:moveTo>
                  <a:pt x="55" y="152"/>
                </a:moveTo>
                <a:cubicBezTo>
                  <a:pt x="55" y="145"/>
                  <a:pt x="50" y="140"/>
                  <a:pt x="43" y="140"/>
                </a:cubicBezTo>
                <a:cubicBezTo>
                  <a:pt x="37" y="140"/>
                  <a:pt x="32" y="145"/>
                  <a:pt x="32" y="152"/>
                </a:cubicBezTo>
                <a:cubicBezTo>
                  <a:pt x="32" y="158"/>
                  <a:pt x="37" y="163"/>
                  <a:pt x="43" y="163"/>
                </a:cubicBezTo>
                <a:cubicBezTo>
                  <a:pt x="50" y="163"/>
                  <a:pt x="55" y="158"/>
                  <a:pt x="55" y="152"/>
                </a:cubicBezTo>
                <a:close/>
                <a:moveTo>
                  <a:pt x="25" y="113"/>
                </a:moveTo>
                <a:cubicBezTo>
                  <a:pt x="29" y="116"/>
                  <a:pt x="33" y="120"/>
                  <a:pt x="37" y="124"/>
                </a:cubicBezTo>
                <a:cubicBezTo>
                  <a:pt x="24" y="127"/>
                  <a:pt x="15" y="138"/>
                  <a:pt x="15" y="152"/>
                </a:cubicBezTo>
                <a:cubicBezTo>
                  <a:pt x="15" y="167"/>
                  <a:pt x="28" y="180"/>
                  <a:pt x="43" y="180"/>
                </a:cubicBezTo>
                <a:cubicBezTo>
                  <a:pt x="57" y="180"/>
                  <a:pt x="69" y="169"/>
                  <a:pt x="71" y="156"/>
                </a:cubicBezTo>
                <a:cubicBezTo>
                  <a:pt x="75" y="159"/>
                  <a:pt x="79" y="163"/>
                  <a:pt x="83" y="167"/>
                </a:cubicBezTo>
                <a:cubicBezTo>
                  <a:pt x="77" y="183"/>
                  <a:pt x="62" y="195"/>
                  <a:pt x="43" y="195"/>
                </a:cubicBezTo>
                <a:cubicBezTo>
                  <a:pt x="20" y="195"/>
                  <a:pt x="0" y="175"/>
                  <a:pt x="0" y="152"/>
                </a:cubicBezTo>
                <a:cubicBezTo>
                  <a:pt x="0" y="134"/>
                  <a:pt x="10" y="120"/>
                  <a:pt x="25" y="113"/>
                </a:cubicBezTo>
                <a:close/>
                <a:moveTo>
                  <a:pt x="101" y="168"/>
                </a:moveTo>
                <a:cubicBezTo>
                  <a:pt x="155" y="168"/>
                  <a:pt x="215" y="168"/>
                  <a:pt x="215" y="168"/>
                </a:cubicBezTo>
                <a:cubicBezTo>
                  <a:pt x="215" y="153"/>
                  <a:pt x="215" y="153"/>
                  <a:pt x="215" y="153"/>
                </a:cubicBezTo>
                <a:cubicBezTo>
                  <a:pt x="215" y="153"/>
                  <a:pt x="215" y="153"/>
                  <a:pt x="215" y="153"/>
                </a:cubicBezTo>
                <a:cubicBezTo>
                  <a:pt x="215" y="152"/>
                  <a:pt x="215" y="152"/>
                  <a:pt x="215" y="152"/>
                </a:cubicBezTo>
                <a:cubicBezTo>
                  <a:pt x="215" y="133"/>
                  <a:pt x="224" y="117"/>
                  <a:pt x="238" y="107"/>
                </a:cubicBezTo>
                <a:cubicBezTo>
                  <a:pt x="243" y="117"/>
                  <a:pt x="243" y="117"/>
                  <a:pt x="243" y="117"/>
                </a:cubicBezTo>
                <a:cubicBezTo>
                  <a:pt x="233" y="125"/>
                  <a:pt x="226" y="137"/>
                  <a:pt x="226" y="152"/>
                </a:cubicBezTo>
                <a:cubicBezTo>
                  <a:pt x="226" y="175"/>
                  <a:pt x="245" y="195"/>
                  <a:pt x="269" y="195"/>
                </a:cubicBezTo>
                <a:cubicBezTo>
                  <a:pt x="293" y="195"/>
                  <a:pt x="312" y="175"/>
                  <a:pt x="312" y="152"/>
                </a:cubicBezTo>
                <a:cubicBezTo>
                  <a:pt x="312" y="128"/>
                  <a:pt x="293" y="109"/>
                  <a:pt x="269" y="109"/>
                </a:cubicBezTo>
                <a:cubicBezTo>
                  <a:pt x="263" y="109"/>
                  <a:pt x="258" y="110"/>
                  <a:pt x="253" y="111"/>
                </a:cubicBezTo>
                <a:cubicBezTo>
                  <a:pt x="248" y="101"/>
                  <a:pt x="248" y="101"/>
                  <a:pt x="248" y="101"/>
                </a:cubicBezTo>
                <a:cubicBezTo>
                  <a:pt x="254" y="99"/>
                  <a:pt x="261" y="97"/>
                  <a:pt x="269" y="97"/>
                </a:cubicBezTo>
                <a:cubicBezTo>
                  <a:pt x="275" y="97"/>
                  <a:pt x="281" y="98"/>
                  <a:pt x="286" y="100"/>
                </a:cubicBezTo>
                <a:cubicBezTo>
                  <a:pt x="285" y="81"/>
                  <a:pt x="252" y="57"/>
                  <a:pt x="212" y="20"/>
                </a:cubicBezTo>
                <a:cubicBezTo>
                  <a:pt x="212" y="20"/>
                  <a:pt x="196" y="32"/>
                  <a:pt x="191" y="48"/>
                </a:cubicBezTo>
                <a:cubicBezTo>
                  <a:pt x="187" y="63"/>
                  <a:pt x="191" y="72"/>
                  <a:pt x="203" y="104"/>
                </a:cubicBezTo>
                <a:cubicBezTo>
                  <a:pt x="192" y="125"/>
                  <a:pt x="192" y="125"/>
                  <a:pt x="192" y="125"/>
                </a:cubicBezTo>
                <a:cubicBezTo>
                  <a:pt x="181" y="145"/>
                  <a:pt x="171" y="143"/>
                  <a:pt x="148" y="143"/>
                </a:cubicBezTo>
                <a:cubicBezTo>
                  <a:pt x="139" y="135"/>
                  <a:pt x="131" y="128"/>
                  <a:pt x="124" y="121"/>
                </a:cubicBezTo>
                <a:cubicBezTo>
                  <a:pt x="1" y="60"/>
                  <a:pt x="1" y="60"/>
                  <a:pt x="1" y="60"/>
                </a:cubicBezTo>
                <a:cubicBezTo>
                  <a:pt x="7" y="86"/>
                  <a:pt x="35" y="105"/>
                  <a:pt x="101" y="168"/>
                </a:cubicBezTo>
                <a:close/>
                <a:moveTo>
                  <a:pt x="251" y="130"/>
                </a:moveTo>
                <a:cubicBezTo>
                  <a:pt x="259" y="146"/>
                  <a:pt x="259" y="146"/>
                  <a:pt x="259" y="146"/>
                </a:cubicBezTo>
                <a:cubicBezTo>
                  <a:pt x="258" y="147"/>
                  <a:pt x="258" y="149"/>
                  <a:pt x="258" y="152"/>
                </a:cubicBezTo>
                <a:cubicBezTo>
                  <a:pt x="258" y="158"/>
                  <a:pt x="263" y="163"/>
                  <a:pt x="269" y="163"/>
                </a:cubicBezTo>
                <a:cubicBezTo>
                  <a:pt x="275" y="163"/>
                  <a:pt x="280" y="158"/>
                  <a:pt x="280" y="152"/>
                </a:cubicBezTo>
                <a:cubicBezTo>
                  <a:pt x="280" y="145"/>
                  <a:pt x="275" y="140"/>
                  <a:pt x="269" y="140"/>
                </a:cubicBezTo>
                <a:cubicBezTo>
                  <a:pt x="261" y="125"/>
                  <a:pt x="261" y="125"/>
                  <a:pt x="261" y="125"/>
                </a:cubicBezTo>
                <a:cubicBezTo>
                  <a:pt x="263" y="124"/>
                  <a:pt x="266" y="123"/>
                  <a:pt x="269" y="123"/>
                </a:cubicBezTo>
                <a:cubicBezTo>
                  <a:pt x="284" y="123"/>
                  <a:pt x="297" y="136"/>
                  <a:pt x="297" y="152"/>
                </a:cubicBezTo>
                <a:cubicBezTo>
                  <a:pt x="297" y="167"/>
                  <a:pt x="284" y="180"/>
                  <a:pt x="269" y="180"/>
                </a:cubicBezTo>
                <a:cubicBezTo>
                  <a:pt x="253" y="180"/>
                  <a:pt x="241" y="167"/>
                  <a:pt x="241" y="152"/>
                </a:cubicBezTo>
                <a:cubicBezTo>
                  <a:pt x="241" y="143"/>
                  <a:pt x="245" y="135"/>
                  <a:pt x="251" y="130"/>
                </a:cubicBezTo>
                <a:close/>
                <a:moveTo>
                  <a:pt x="122" y="107"/>
                </a:moveTo>
                <a:cubicBezTo>
                  <a:pt x="11" y="53"/>
                  <a:pt x="11" y="53"/>
                  <a:pt x="11" y="53"/>
                </a:cubicBezTo>
                <a:cubicBezTo>
                  <a:pt x="103" y="53"/>
                  <a:pt x="103" y="53"/>
                  <a:pt x="103" y="53"/>
                </a:cubicBezTo>
                <a:cubicBezTo>
                  <a:pt x="108" y="53"/>
                  <a:pt x="112" y="51"/>
                  <a:pt x="115" y="47"/>
                </a:cubicBezTo>
                <a:cubicBezTo>
                  <a:pt x="130" y="49"/>
                  <a:pt x="145" y="62"/>
                  <a:pt x="135" y="84"/>
                </a:cubicBezTo>
                <a:lnTo>
                  <a:pt x="122" y="107"/>
                </a:lnTo>
                <a:close/>
                <a:moveTo>
                  <a:pt x="190" y="26"/>
                </a:moveTo>
                <a:cubicBezTo>
                  <a:pt x="187" y="19"/>
                  <a:pt x="187" y="19"/>
                  <a:pt x="187" y="19"/>
                </a:cubicBezTo>
                <a:cubicBezTo>
                  <a:pt x="163" y="19"/>
                  <a:pt x="163" y="19"/>
                  <a:pt x="163" y="19"/>
                </a:cubicBezTo>
                <a:cubicBezTo>
                  <a:pt x="160" y="19"/>
                  <a:pt x="157" y="17"/>
                  <a:pt x="157" y="14"/>
                </a:cubicBezTo>
                <a:cubicBezTo>
                  <a:pt x="157" y="10"/>
                  <a:pt x="160" y="8"/>
                  <a:pt x="163" y="8"/>
                </a:cubicBezTo>
                <a:cubicBezTo>
                  <a:pt x="183" y="8"/>
                  <a:pt x="183" y="8"/>
                  <a:pt x="183" y="8"/>
                </a:cubicBezTo>
                <a:cubicBezTo>
                  <a:pt x="183" y="6"/>
                  <a:pt x="185" y="3"/>
                  <a:pt x="187" y="2"/>
                </a:cubicBezTo>
                <a:cubicBezTo>
                  <a:pt x="191" y="0"/>
                  <a:pt x="196" y="1"/>
                  <a:pt x="198" y="5"/>
                </a:cubicBezTo>
                <a:cubicBezTo>
                  <a:pt x="203" y="13"/>
                  <a:pt x="203" y="13"/>
                  <a:pt x="203" y="13"/>
                </a:cubicBezTo>
                <a:cubicBezTo>
                  <a:pt x="200" y="15"/>
                  <a:pt x="195" y="20"/>
                  <a:pt x="190" y="26"/>
                </a:cubicBezTo>
              </a:path>
            </a:pathLst>
          </a:custGeom>
          <a:solidFill>
            <a:schemeClr val="lt1"/>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endParaRPr lang="zh-CN" altLang="en-US"/>
          </a:p>
        </p:txBody>
      </p:sp>
      <p:sp>
        <p:nvSpPr>
          <p:cNvPr id="1048668" name="Freeform 1048667"/>
          <p:cNvSpPr/>
          <p:nvPr/>
        </p:nvSpPr>
        <p:spPr>
          <a:xfrm>
            <a:off x="5038725" y="2543175"/>
            <a:ext cx="457200" cy="225425"/>
          </a:xfrm>
          <a:custGeom>
            <a:avLst/>
            <a:gdLst/>
            <a:ahLst/>
            <a:cxnLst/>
            <a:rect l="0" t="0" r="r" b="b"/>
            <a:pathLst>
              <a:path w="368" h="181">
                <a:moveTo>
                  <a:pt x="246" y="114"/>
                </a:moveTo>
                <a:cubicBezTo>
                  <a:pt x="240" y="122"/>
                  <a:pt x="236" y="133"/>
                  <a:pt x="236" y="144"/>
                </a:cubicBezTo>
                <a:cubicBezTo>
                  <a:pt x="236" y="147"/>
                  <a:pt x="237" y="149"/>
                  <a:pt x="237" y="152"/>
                </a:cubicBezTo>
                <a:cubicBezTo>
                  <a:pt x="122" y="152"/>
                  <a:pt x="122" y="152"/>
                  <a:pt x="122" y="152"/>
                </a:cubicBezTo>
                <a:cubicBezTo>
                  <a:pt x="123" y="149"/>
                  <a:pt x="123" y="147"/>
                  <a:pt x="123" y="144"/>
                </a:cubicBezTo>
                <a:cubicBezTo>
                  <a:pt x="123" y="133"/>
                  <a:pt x="119" y="122"/>
                  <a:pt x="113" y="114"/>
                </a:cubicBezTo>
                <a:lnTo>
                  <a:pt x="246" y="114"/>
                </a:lnTo>
                <a:close/>
                <a:moveTo>
                  <a:pt x="364" y="122"/>
                </a:moveTo>
                <a:cubicBezTo>
                  <a:pt x="363" y="117"/>
                  <a:pt x="361" y="116"/>
                  <a:pt x="357" y="114"/>
                </a:cubicBezTo>
                <a:cubicBezTo>
                  <a:pt x="326" y="114"/>
                  <a:pt x="326" y="114"/>
                  <a:pt x="326" y="114"/>
                </a:cubicBezTo>
                <a:cubicBezTo>
                  <a:pt x="333" y="122"/>
                  <a:pt x="337" y="133"/>
                  <a:pt x="337" y="144"/>
                </a:cubicBezTo>
                <a:cubicBezTo>
                  <a:pt x="337" y="147"/>
                  <a:pt x="336" y="149"/>
                  <a:pt x="336" y="152"/>
                </a:cubicBezTo>
                <a:cubicBezTo>
                  <a:pt x="350" y="152"/>
                  <a:pt x="350" y="152"/>
                  <a:pt x="350" y="152"/>
                </a:cubicBezTo>
                <a:cubicBezTo>
                  <a:pt x="364" y="152"/>
                  <a:pt x="368" y="145"/>
                  <a:pt x="366" y="131"/>
                </a:cubicBezTo>
                <a:lnTo>
                  <a:pt x="364" y="122"/>
                </a:lnTo>
                <a:close/>
                <a:moveTo>
                  <a:pt x="23" y="144"/>
                </a:moveTo>
                <a:cubicBezTo>
                  <a:pt x="23" y="133"/>
                  <a:pt x="26" y="122"/>
                  <a:pt x="33" y="114"/>
                </a:cubicBezTo>
                <a:cubicBezTo>
                  <a:pt x="4" y="114"/>
                  <a:pt x="4" y="114"/>
                  <a:pt x="4" y="114"/>
                </a:cubicBezTo>
                <a:cubicBezTo>
                  <a:pt x="2" y="117"/>
                  <a:pt x="0" y="120"/>
                  <a:pt x="0" y="126"/>
                </a:cubicBezTo>
                <a:cubicBezTo>
                  <a:pt x="0" y="134"/>
                  <a:pt x="0" y="134"/>
                  <a:pt x="0" y="134"/>
                </a:cubicBezTo>
                <a:cubicBezTo>
                  <a:pt x="0" y="145"/>
                  <a:pt x="9" y="147"/>
                  <a:pt x="23" y="151"/>
                </a:cubicBezTo>
                <a:cubicBezTo>
                  <a:pt x="23" y="149"/>
                  <a:pt x="23" y="147"/>
                  <a:pt x="23" y="144"/>
                </a:cubicBezTo>
                <a:close/>
                <a:moveTo>
                  <a:pt x="73" y="108"/>
                </a:moveTo>
                <a:cubicBezTo>
                  <a:pt x="53" y="108"/>
                  <a:pt x="36" y="124"/>
                  <a:pt x="36" y="144"/>
                </a:cubicBezTo>
                <a:cubicBezTo>
                  <a:pt x="36" y="164"/>
                  <a:pt x="53" y="181"/>
                  <a:pt x="73" y="181"/>
                </a:cubicBezTo>
                <a:cubicBezTo>
                  <a:pt x="93" y="181"/>
                  <a:pt x="109" y="164"/>
                  <a:pt x="109" y="144"/>
                </a:cubicBezTo>
                <a:cubicBezTo>
                  <a:pt x="109" y="124"/>
                  <a:pt x="93" y="108"/>
                  <a:pt x="73" y="108"/>
                </a:cubicBezTo>
                <a:close/>
                <a:moveTo>
                  <a:pt x="73" y="165"/>
                </a:moveTo>
                <a:cubicBezTo>
                  <a:pt x="61" y="165"/>
                  <a:pt x="52" y="156"/>
                  <a:pt x="52" y="144"/>
                </a:cubicBezTo>
                <a:cubicBezTo>
                  <a:pt x="52" y="133"/>
                  <a:pt x="61" y="124"/>
                  <a:pt x="73" y="124"/>
                </a:cubicBezTo>
                <a:cubicBezTo>
                  <a:pt x="84" y="124"/>
                  <a:pt x="94" y="133"/>
                  <a:pt x="94" y="144"/>
                </a:cubicBezTo>
                <a:cubicBezTo>
                  <a:pt x="94" y="156"/>
                  <a:pt x="84" y="165"/>
                  <a:pt x="73" y="165"/>
                </a:cubicBezTo>
                <a:close/>
                <a:moveTo>
                  <a:pt x="286" y="108"/>
                </a:moveTo>
                <a:cubicBezTo>
                  <a:pt x="266" y="108"/>
                  <a:pt x="250" y="124"/>
                  <a:pt x="250" y="144"/>
                </a:cubicBezTo>
                <a:cubicBezTo>
                  <a:pt x="250" y="164"/>
                  <a:pt x="266" y="181"/>
                  <a:pt x="286" y="181"/>
                </a:cubicBezTo>
                <a:cubicBezTo>
                  <a:pt x="307" y="181"/>
                  <a:pt x="323" y="164"/>
                  <a:pt x="323" y="144"/>
                </a:cubicBezTo>
                <a:cubicBezTo>
                  <a:pt x="323" y="124"/>
                  <a:pt x="307" y="108"/>
                  <a:pt x="286" y="108"/>
                </a:cubicBezTo>
                <a:close/>
                <a:moveTo>
                  <a:pt x="286" y="165"/>
                </a:moveTo>
                <a:cubicBezTo>
                  <a:pt x="275" y="165"/>
                  <a:pt x="266" y="156"/>
                  <a:pt x="266" y="144"/>
                </a:cubicBezTo>
                <a:cubicBezTo>
                  <a:pt x="266" y="133"/>
                  <a:pt x="275" y="124"/>
                  <a:pt x="286" y="124"/>
                </a:cubicBezTo>
                <a:cubicBezTo>
                  <a:pt x="298" y="124"/>
                  <a:pt x="307" y="133"/>
                  <a:pt x="307" y="144"/>
                </a:cubicBezTo>
                <a:cubicBezTo>
                  <a:pt x="307" y="156"/>
                  <a:pt x="298" y="165"/>
                  <a:pt x="286" y="165"/>
                </a:cubicBezTo>
                <a:close/>
                <a:moveTo>
                  <a:pt x="348" y="79"/>
                </a:moveTo>
                <a:cubicBezTo>
                  <a:pt x="345" y="65"/>
                  <a:pt x="338" y="61"/>
                  <a:pt x="319" y="59"/>
                </a:cubicBezTo>
                <a:cubicBezTo>
                  <a:pt x="293" y="55"/>
                  <a:pt x="249" y="49"/>
                  <a:pt x="249" y="49"/>
                </a:cubicBezTo>
                <a:cubicBezTo>
                  <a:pt x="228" y="33"/>
                  <a:pt x="210" y="17"/>
                  <a:pt x="179" y="14"/>
                </a:cubicBezTo>
                <a:cubicBezTo>
                  <a:pt x="177" y="10"/>
                  <a:pt x="177" y="10"/>
                  <a:pt x="177" y="10"/>
                </a:cubicBezTo>
                <a:cubicBezTo>
                  <a:pt x="176" y="9"/>
                  <a:pt x="173" y="0"/>
                  <a:pt x="162" y="0"/>
                </a:cubicBezTo>
                <a:cubicBezTo>
                  <a:pt x="90" y="0"/>
                  <a:pt x="90" y="0"/>
                  <a:pt x="90" y="0"/>
                </a:cubicBezTo>
                <a:cubicBezTo>
                  <a:pt x="79" y="0"/>
                  <a:pt x="76" y="6"/>
                  <a:pt x="75" y="9"/>
                </a:cubicBezTo>
                <a:cubicBezTo>
                  <a:pt x="74" y="11"/>
                  <a:pt x="73" y="14"/>
                  <a:pt x="73" y="14"/>
                </a:cubicBezTo>
                <a:cubicBezTo>
                  <a:pt x="39" y="17"/>
                  <a:pt x="5" y="50"/>
                  <a:pt x="5" y="65"/>
                </a:cubicBezTo>
                <a:cubicBezTo>
                  <a:pt x="5" y="103"/>
                  <a:pt x="5" y="103"/>
                  <a:pt x="5" y="103"/>
                </a:cubicBezTo>
                <a:cubicBezTo>
                  <a:pt x="45" y="103"/>
                  <a:pt x="45" y="103"/>
                  <a:pt x="45" y="103"/>
                </a:cubicBezTo>
                <a:cubicBezTo>
                  <a:pt x="52" y="98"/>
                  <a:pt x="59" y="95"/>
                  <a:pt x="68" y="94"/>
                </a:cubicBezTo>
                <a:cubicBezTo>
                  <a:pt x="68" y="53"/>
                  <a:pt x="68" y="53"/>
                  <a:pt x="68" y="53"/>
                </a:cubicBezTo>
                <a:cubicBezTo>
                  <a:pt x="27" y="53"/>
                  <a:pt x="27" y="53"/>
                  <a:pt x="27" y="53"/>
                </a:cubicBezTo>
                <a:cubicBezTo>
                  <a:pt x="34" y="43"/>
                  <a:pt x="56" y="24"/>
                  <a:pt x="77" y="24"/>
                </a:cubicBezTo>
                <a:cubicBezTo>
                  <a:pt x="97" y="24"/>
                  <a:pt x="97" y="24"/>
                  <a:pt x="97" y="24"/>
                </a:cubicBezTo>
                <a:cubicBezTo>
                  <a:pt x="79" y="53"/>
                  <a:pt x="79" y="53"/>
                  <a:pt x="79" y="53"/>
                </a:cubicBezTo>
                <a:cubicBezTo>
                  <a:pt x="79" y="94"/>
                  <a:pt x="79" y="94"/>
                  <a:pt x="79" y="94"/>
                </a:cubicBezTo>
                <a:cubicBezTo>
                  <a:pt x="87" y="96"/>
                  <a:pt x="95" y="98"/>
                  <a:pt x="101" y="103"/>
                </a:cubicBezTo>
                <a:cubicBezTo>
                  <a:pt x="144" y="103"/>
                  <a:pt x="144" y="103"/>
                  <a:pt x="144" y="103"/>
                </a:cubicBezTo>
                <a:cubicBezTo>
                  <a:pt x="144" y="53"/>
                  <a:pt x="144" y="53"/>
                  <a:pt x="144" y="53"/>
                </a:cubicBezTo>
                <a:cubicBezTo>
                  <a:pt x="95" y="53"/>
                  <a:pt x="95" y="53"/>
                  <a:pt x="95" y="53"/>
                </a:cubicBezTo>
                <a:cubicBezTo>
                  <a:pt x="113" y="24"/>
                  <a:pt x="113" y="24"/>
                  <a:pt x="113" y="24"/>
                </a:cubicBezTo>
                <a:cubicBezTo>
                  <a:pt x="164" y="24"/>
                  <a:pt x="164" y="24"/>
                  <a:pt x="164" y="24"/>
                </a:cubicBezTo>
                <a:cubicBezTo>
                  <a:pt x="196" y="24"/>
                  <a:pt x="210" y="35"/>
                  <a:pt x="232" y="53"/>
                </a:cubicBezTo>
                <a:cubicBezTo>
                  <a:pt x="155" y="53"/>
                  <a:pt x="155" y="53"/>
                  <a:pt x="155" y="53"/>
                </a:cubicBezTo>
                <a:cubicBezTo>
                  <a:pt x="155" y="103"/>
                  <a:pt x="155" y="103"/>
                  <a:pt x="155" y="103"/>
                </a:cubicBezTo>
                <a:cubicBezTo>
                  <a:pt x="258" y="103"/>
                  <a:pt x="258" y="103"/>
                  <a:pt x="258" y="103"/>
                </a:cubicBezTo>
                <a:cubicBezTo>
                  <a:pt x="266" y="97"/>
                  <a:pt x="276" y="94"/>
                  <a:pt x="286" y="94"/>
                </a:cubicBezTo>
                <a:cubicBezTo>
                  <a:pt x="297" y="94"/>
                  <a:pt x="307" y="97"/>
                  <a:pt x="315" y="103"/>
                </a:cubicBezTo>
                <a:cubicBezTo>
                  <a:pt x="352" y="103"/>
                  <a:pt x="352" y="103"/>
                  <a:pt x="352" y="103"/>
                </a:cubicBezTo>
                <a:lnTo>
                  <a:pt x="348" y="79"/>
                </a:lnTo>
                <a:close/>
                <a:moveTo>
                  <a:pt x="30" y="83"/>
                </a:moveTo>
                <a:cubicBezTo>
                  <a:pt x="29" y="85"/>
                  <a:pt x="21" y="94"/>
                  <a:pt x="21" y="94"/>
                </a:cubicBezTo>
                <a:cubicBezTo>
                  <a:pt x="13" y="94"/>
                  <a:pt x="13" y="94"/>
                  <a:pt x="13" y="94"/>
                </a:cubicBezTo>
                <a:cubicBezTo>
                  <a:pt x="13" y="74"/>
                  <a:pt x="13" y="74"/>
                  <a:pt x="13" y="74"/>
                </a:cubicBezTo>
                <a:cubicBezTo>
                  <a:pt x="27" y="74"/>
                  <a:pt x="27" y="74"/>
                  <a:pt x="27" y="74"/>
                </a:cubicBezTo>
                <a:cubicBezTo>
                  <a:pt x="31" y="74"/>
                  <a:pt x="34" y="78"/>
                  <a:pt x="30" y="83"/>
                </a:cubicBezTo>
                <a:close/>
                <a:moveTo>
                  <a:pt x="82" y="13"/>
                </a:moveTo>
                <a:cubicBezTo>
                  <a:pt x="82" y="12"/>
                  <a:pt x="82" y="12"/>
                  <a:pt x="82" y="12"/>
                </a:cubicBezTo>
                <a:cubicBezTo>
                  <a:pt x="83" y="10"/>
                  <a:pt x="84" y="8"/>
                  <a:pt x="90" y="8"/>
                </a:cubicBezTo>
                <a:cubicBezTo>
                  <a:pt x="162" y="8"/>
                  <a:pt x="162" y="8"/>
                  <a:pt x="162" y="8"/>
                </a:cubicBezTo>
                <a:cubicBezTo>
                  <a:pt x="167" y="8"/>
                  <a:pt x="169" y="11"/>
                  <a:pt x="169" y="13"/>
                </a:cubicBezTo>
                <a:cubicBezTo>
                  <a:pt x="170" y="13"/>
                  <a:pt x="170" y="13"/>
                  <a:pt x="170" y="13"/>
                </a:cubicBezTo>
                <a:cubicBezTo>
                  <a:pt x="170" y="13"/>
                  <a:pt x="170" y="13"/>
                  <a:pt x="170" y="13"/>
                </a:cubicBezTo>
                <a:cubicBezTo>
                  <a:pt x="151" y="13"/>
                  <a:pt x="110" y="13"/>
                  <a:pt x="82" y="13"/>
                </a:cubicBezTo>
                <a:close/>
                <a:moveTo>
                  <a:pt x="333" y="94"/>
                </a:moveTo>
                <a:cubicBezTo>
                  <a:pt x="326" y="94"/>
                  <a:pt x="323" y="93"/>
                  <a:pt x="319" y="87"/>
                </a:cubicBezTo>
                <a:cubicBezTo>
                  <a:pt x="316" y="80"/>
                  <a:pt x="316" y="80"/>
                  <a:pt x="316" y="80"/>
                </a:cubicBezTo>
                <a:cubicBezTo>
                  <a:pt x="314" y="76"/>
                  <a:pt x="317" y="74"/>
                  <a:pt x="319" y="74"/>
                </a:cubicBezTo>
                <a:cubicBezTo>
                  <a:pt x="320" y="74"/>
                  <a:pt x="332" y="74"/>
                  <a:pt x="338" y="74"/>
                </a:cubicBezTo>
                <a:cubicBezTo>
                  <a:pt x="339" y="76"/>
                  <a:pt x="340" y="78"/>
                  <a:pt x="341" y="81"/>
                </a:cubicBezTo>
                <a:cubicBezTo>
                  <a:pt x="343" y="94"/>
                  <a:pt x="343" y="94"/>
                  <a:pt x="343" y="94"/>
                </a:cubicBezTo>
                <a:lnTo>
                  <a:pt x="333" y="94"/>
                </a:lnTo>
              </a:path>
            </a:pathLst>
          </a:custGeom>
          <a:solidFill>
            <a:schemeClr val="lt1"/>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endParaRPr lang="zh-CN" altLang="en-US"/>
          </a:p>
        </p:txBody>
      </p:sp>
      <p:sp>
        <p:nvSpPr>
          <p:cNvPr id="1048669" name="TextBox 1048668"/>
          <p:cNvSpPr txBox="1"/>
          <p:nvPr/>
        </p:nvSpPr>
        <p:spPr>
          <a:xfrm>
            <a:off x="2466975" y="2266950"/>
            <a:ext cx="1397000" cy="246062"/>
          </a:xfrm>
          <a:prstGeom prst="rect">
            <a:avLst/>
          </a:prstGeom>
          <a:noFill/>
          <a:ln>
            <a:noFill/>
          </a:ln>
        </p:spPr>
        <p:txBody>
          <a:bodyPr vert="horz" lIns="0" tIns="0" rIns="0" bIns="0" anchor="t">
            <a:spAutoFit/>
          </a:bodyPr>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spcBef>
                <a:spcPct val="20000"/>
              </a:spcBef>
            </a:pPr>
            <a:r>
              <a:rPr lang="zh-CN" altLang="en-US" sz="1600" b="1" dirty="0" smtClean="0">
                <a:solidFill>
                  <a:srgbClr val="445469"/>
                </a:solidFill>
                <a:latin typeface="Arial" pitchFamily="34" charset="0"/>
                <a:ea typeface="微软雅黑" pitchFamily="34" charset="-122"/>
                <a:sym typeface="Arial" pitchFamily="34" charset="0"/>
              </a:rPr>
              <a:t>Add </a:t>
            </a:r>
            <a:r>
              <a:rPr lang="zh-CN" altLang="en-US" sz="1600" b="1" dirty="0">
                <a:solidFill>
                  <a:srgbClr val="445469"/>
                </a:solidFill>
                <a:latin typeface="Arial" pitchFamily="34" charset="0"/>
                <a:ea typeface="微软雅黑" pitchFamily="34" charset="-122"/>
                <a:sym typeface="Arial" pitchFamily="34" charset="0"/>
              </a:rPr>
              <a:t>your title</a:t>
            </a:r>
          </a:p>
        </p:txBody>
      </p:sp>
      <p:sp>
        <p:nvSpPr>
          <p:cNvPr id="1048671" name="TextBox 1048670"/>
          <p:cNvSpPr txBox="1"/>
          <p:nvPr/>
        </p:nvSpPr>
        <p:spPr>
          <a:xfrm>
            <a:off x="6000750" y="2266950"/>
            <a:ext cx="1454150" cy="246062"/>
          </a:xfrm>
          <a:prstGeom prst="rect">
            <a:avLst/>
          </a:prstGeom>
          <a:noFill/>
          <a:ln>
            <a:noFill/>
          </a:ln>
        </p:spPr>
        <p:txBody>
          <a:bodyPr vert="horz" lIns="0" tIns="0" rIns="0" bIns="0" anchor="t">
            <a:spAutoFit/>
          </a:bodyPr>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spcBef>
                <a:spcPct val="20000"/>
              </a:spcBef>
            </a:pPr>
            <a:r>
              <a:rPr lang="zh-CN" altLang="en-US" sz="1600" b="1">
                <a:solidFill>
                  <a:srgbClr val="445469"/>
                </a:solidFill>
                <a:latin typeface="Arial" pitchFamily="34" charset="0"/>
                <a:ea typeface="微软雅黑" pitchFamily="34" charset="-122"/>
                <a:sym typeface="Arial" pitchFamily="34" charset="0"/>
              </a:rPr>
              <a:t>Add your title</a:t>
            </a:r>
          </a:p>
        </p:txBody>
      </p:sp>
      <p:sp>
        <p:nvSpPr>
          <p:cNvPr id="1048672" name="TextBox 1048671"/>
          <p:cNvSpPr txBox="1"/>
          <p:nvPr/>
        </p:nvSpPr>
        <p:spPr>
          <a:xfrm>
            <a:off x="6005512" y="2554287"/>
            <a:ext cx="1957387" cy="554037"/>
          </a:xfrm>
          <a:prstGeom prst="rect">
            <a:avLst/>
          </a:prstGeom>
          <a:noFill/>
          <a:ln>
            <a:noFill/>
          </a:ln>
        </p:spPr>
        <p:txBody>
          <a:bodyPr vert="horz" lIns="0" tIns="0" rIns="0" bIns="0" anchor="t">
            <a:spAutoFit/>
          </a:bodyPr>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spcBef>
                <a:spcPct val="20000"/>
              </a:spcBef>
            </a:pPr>
            <a:r>
              <a:rPr lang="zh-CN" altLang="en-US" sz="1200">
                <a:solidFill>
                  <a:srgbClr val="445469"/>
                </a:solidFill>
                <a:latin typeface="Arial" pitchFamily="34" charset="0"/>
                <a:ea typeface="微软雅黑" pitchFamily="34" charset="-122"/>
                <a:sym typeface="Arial" pitchFamily="34" charset="0"/>
              </a:rPr>
              <a:t>Add your words here,according to your need to draw the text box size</a:t>
            </a:r>
          </a:p>
        </p:txBody>
      </p:sp>
      <p:sp>
        <p:nvSpPr>
          <p:cNvPr id="1048673" name="TextBox 1048672"/>
          <p:cNvSpPr txBox="1"/>
          <p:nvPr/>
        </p:nvSpPr>
        <p:spPr>
          <a:xfrm>
            <a:off x="9378950" y="2266950"/>
            <a:ext cx="1522412" cy="246062"/>
          </a:xfrm>
          <a:prstGeom prst="rect">
            <a:avLst/>
          </a:prstGeom>
          <a:noFill/>
          <a:ln>
            <a:noFill/>
          </a:ln>
        </p:spPr>
        <p:txBody>
          <a:bodyPr vert="horz" lIns="0" tIns="0" rIns="0" bIns="0" anchor="t">
            <a:spAutoFit/>
          </a:bodyPr>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spcBef>
                <a:spcPct val="20000"/>
              </a:spcBef>
            </a:pPr>
            <a:r>
              <a:rPr lang="zh-CN" altLang="en-US" sz="1600" b="1">
                <a:solidFill>
                  <a:srgbClr val="445469"/>
                </a:solidFill>
                <a:latin typeface="Arial" pitchFamily="34" charset="0"/>
                <a:ea typeface="微软雅黑" pitchFamily="34" charset="-122"/>
                <a:sym typeface="Arial" pitchFamily="34" charset="0"/>
              </a:rPr>
              <a:t>Add your title</a:t>
            </a:r>
          </a:p>
        </p:txBody>
      </p:sp>
      <p:sp>
        <p:nvSpPr>
          <p:cNvPr id="1048674" name="TextBox 1048673"/>
          <p:cNvSpPr txBox="1"/>
          <p:nvPr/>
        </p:nvSpPr>
        <p:spPr>
          <a:xfrm>
            <a:off x="9383712" y="2554287"/>
            <a:ext cx="1995487" cy="554037"/>
          </a:xfrm>
          <a:prstGeom prst="rect">
            <a:avLst/>
          </a:prstGeom>
          <a:noFill/>
          <a:ln>
            <a:noFill/>
          </a:ln>
        </p:spPr>
        <p:txBody>
          <a:bodyPr vert="horz" lIns="0" tIns="0" rIns="0" bIns="0" anchor="t">
            <a:spAutoFit/>
          </a:bodyPr>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spcBef>
                <a:spcPct val="20000"/>
              </a:spcBef>
            </a:pPr>
            <a:r>
              <a:rPr lang="zh-CN" altLang="en-US" sz="1200">
                <a:solidFill>
                  <a:srgbClr val="445469"/>
                </a:solidFill>
                <a:latin typeface="Arial" pitchFamily="34" charset="0"/>
                <a:ea typeface="微软雅黑" pitchFamily="34" charset="-122"/>
                <a:sym typeface="Arial" pitchFamily="34" charset="0"/>
              </a:rPr>
              <a:t>Add your words here,according to your need to draw the text box size</a:t>
            </a:r>
          </a:p>
        </p:txBody>
      </p:sp>
      <p:sp>
        <p:nvSpPr>
          <p:cNvPr id="1048675" name="TextBox 1048674"/>
          <p:cNvSpPr txBox="1"/>
          <p:nvPr/>
        </p:nvSpPr>
        <p:spPr>
          <a:xfrm>
            <a:off x="2466975" y="4300537"/>
            <a:ext cx="1520825" cy="246062"/>
          </a:xfrm>
          <a:prstGeom prst="rect">
            <a:avLst/>
          </a:prstGeom>
          <a:noFill/>
          <a:ln>
            <a:noFill/>
          </a:ln>
        </p:spPr>
        <p:txBody>
          <a:bodyPr vert="horz" lIns="0" tIns="0" rIns="0" bIns="0" anchor="t">
            <a:spAutoFit/>
          </a:bodyPr>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spcBef>
                <a:spcPct val="20000"/>
              </a:spcBef>
            </a:pPr>
            <a:r>
              <a:rPr lang="zh-CN" altLang="en-US" sz="1600" b="1">
                <a:solidFill>
                  <a:srgbClr val="445469"/>
                </a:solidFill>
                <a:latin typeface="Arial" pitchFamily="34" charset="0"/>
                <a:ea typeface="微软雅黑" pitchFamily="34" charset="-122"/>
                <a:sym typeface="Arial" pitchFamily="34" charset="0"/>
              </a:rPr>
              <a:t>Add your title</a:t>
            </a:r>
          </a:p>
        </p:txBody>
      </p:sp>
      <p:sp>
        <p:nvSpPr>
          <p:cNvPr id="1048676" name="TextBox 1048675"/>
          <p:cNvSpPr txBox="1"/>
          <p:nvPr/>
        </p:nvSpPr>
        <p:spPr>
          <a:xfrm>
            <a:off x="2470150" y="4587875"/>
            <a:ext cx="1979612" cy="554037"/>
          </a:xfrm>
          <a:prstGeom prst="rect">
            <a:avLst/>
          </a:prstGeom>
          <a:noFill/>
          <a:ln>
            <a:noFill/>
          </a:ln>
        </p:spPr>
        <p:txBody>
          <a:bodyPr vert="horz" lIns="0" tIns="0" rIns="0" bIns="0" anchor="t">
            <a:spAutoFit/>
          </a:bodyPr>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spcBef>
                <a:spcPct val="20000"/>
              </a:spcBef>
            </a:pPr>
            <a:r>
              <a:rPr lang="zh-CN" altLang="en-US" sz="1200">
                <a:solidFill>
                  <a:srgbClr val="445469"/>
                </a:solidFill>
                <a:latin typeface="Arial" pitchFamily="34" charset="0"/>
                <a:ea typeface="微软雅黑" pitchFamily="34" charset="-122"/>
                <a:sym typeface="Arial" pitchFamily="34" charset="0"/>
              </a:rPr>
              <a:t>Add your words here,according to your need to draw the text box size</a:t>
            </a:r>
          </a:p>
        </p:txBody>
      </p:sp>
      <p:sp>
        <p:nvSpPr>
          <p:cNvPr id="1048677" name="TextBox 1048676"/>
          <p:cNvSpPr txBox="1"/>
          <p:nvPr/>
        </p:nvSpPr>
        <p:spPr>
          <a:xfrm>
            <a:off x="6000750" y="4300537"/>
            <a:ext cx="1522412" cy="246062"/>
          </a:xfrm>
          <a:prstGeom prst="rect">
            <a:avLst/>
          </a:prstGeom>
          <a:noFill/>
          <a:ln>
            <a:noFill/>
          </a:ln>
        </p:spPr>
        <p:txBody>
          <a:bodyPr vert="horz" lIns="0" tIns="0" rIns="0" bIns="0" anchor="t">
            <a:spAutoFit/>
          </a:bodyPr>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spcBef>
                <a:spcPct val="20000"/>
              </a:spcBef>
            </a:pPr>
            <a:r>
              <a:rPr lang="zh-CN" altLang="en-US" sz="1600" b="1">
                <a:solidFill>
                  <a:srgbClr val="445469"/>
                </a:solidFill>
                <a:latin typeface="Arial" pitchFamily="34" charset="0"/>
                <a:ea typeface="微软雅黑" pitchFamily="34" charset="-122"/>
                <a:sym typeface="Arial" pitchFamily="34" charset="0"/>
              </a:rPr>
              <a:t>Add your title</a:t>
            </a:r>
          </a:p>
        </p:txBody>
      </p:sp>
      <p:sp>
        <p:nvSpPr>
          <p:cNvPr id="1048678" name="TextBox 1048677"/>
          <p:cNvSpPr txBox="1"/>
          <p:nvPr/>
        </p:nvSpPr>
        <p:spPr>
          <a:xfrm>
            <a:off x="6005512" y="4587875"/>
            <a:ext cx="1958975" cy="554037"/>
          </a:xfrm>
          <a:prstGeom prst="rect">
            <a:avLst/>
          </a:prstGeom>
          <a:noFill/>
          <a:ln>
            <a:noFill/>
          </a:ln>
        </p:spPr>
        <p:txBody>
          <a:bodyPr vert="horz" lIns="0" tIns="0" rIns="0" bIns="0" anchor="t">
            <a:spAutoFit/>
          </a:bodyPr>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spcBef>
                <a:spcPct val="20000"/>
              </a:spcBef>
            </a:pPr>
            <a:r>
              <a:rPr lang="zh-CN" altLang="en-US" sz="1200">
                <a:solidFill>
                  <a:srgbClr val="445469"/>
                </a:solidFill>
                <a:latin typeface="Arial" pitchFamily="34" charset="0"/>
                <a:ea typeface="微软雅黑" pitchFamily="34" charset="-122"/>
                <a:sym typeface="Arial" pitchFamily="34" charset="0"/>
              </a:rPr>
              <a:t>Add your words here,according to your need to draw the text box size</a:t>
            </a:r>
          </a:p>
        </p:txBody>
      </p:sp>
      <p:sp>
        <p:nvSpPr>
          <p:cNvPr id="1048679" name="TextBox 1048678"/>
          <p:cNvSpPr txBox="1"/>
          <p:nvPr/>
        </p:nvSpPr>
        <p:spPr>
          <a:xfrm>
            <a:off x="9378950" y="4300537"/>
            <a:ext cx="1430337" cy="246062"/>
          </a:xfrm>
          <a:prstGeom prst="rect">
            <a:avLst/>
          </a:prstGeom>
          <a:noFill/>
          <a:ln>
            <a:noFill/>
          </a:ln>
        </p:spPr>
        <p:txBody>
          <a:bodyPr vert="horz" lIns="0" tIns="0" rIns="0" bIns="0" anchor="t">
            <a:spAutoFit/>
          </a:bodyPr>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spcBef>
                <a:spcPct val="20000"/>
              </a:spcBef>
            </a:pPr>
            <a:r>
              <a:rPr lang="zh-CN" altLang="en-US" sz="1600" b="1">
                <a:solidFill>
                  <a:srgbClr val="445469"/>
                </a:solidFill>
                <a:latin typeface="Arial" pitchFamily="34" charset="0"/>
                <a:ea typeface="微软雅黑" pitchFamily="34" charset="-122"/>
                <a:sym typeface="Arial" pitchFamily="34" charset="0"/>
              </a:rPr>
              <a:t>Add your title</a:t>
            </a:r>
          </a:p>
        </p:txBody>
      </p:sp>
      <p:sp>
        <p:nvSpPr>
          <p:cNvPr id="1048680" name="TextBox 1048679"/>
          <p:cNvSpPr txBox="1"/>
          <p:nvPr/>
        </p:nvSpPr>
        <p:spPr>
          <a:xfrm>
            <a:off x="9383712" y="4587875"/>
            <a:ext cx="1995487" cy="554037"/>
          </a:xfrm>
          <a:prstGeom prst="rect">
            <a:avLst/>
          </a:prstGeom>
          <a:noFill/>
          <a:ln>
            <a:noFill/>
          </a:ln>
        </p:spPr>
        <p:txBody>
          <a:bodyPr vert="horz" lIns="0" tIns="0" rIns="0" bIns="0" anchor="t">
            <a:spAutoFit/>
          </a:bodyPr>
          <a:lstStyle>
            <a:lvl1pPr marL="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None/>
              <a:defRPr sz="1800" b="0" i="0" u="none" baseline="0">
                <a:solidFill>
                  <a:schemeClr val="dk1"/>
                </a:solidFill>
                <a:latin typeface="Calibri" pitchFamily="34" charset="0"/>
                <a:ea typeface="宋体" pitchFamily="2" charset="-122"/>
              </a:defRPr>
            </a:lvl5pPr>
          </a:lstStyle>
          <a:p>
            <a:pPr lvl="0" indent="-342900">
              <a:spcBef>
                <a:spcPct val="20000"/>
              </a:spcBef>
            </a:pPr>
            <a:r>
              <a:rPr lang="zh-CN" altLang="en-US" sz="1200">
                <a:solidFill>
                  <a:srgbClr val="445469"/>
                </a:solidFill>
                <a:latin typeface="Arial" pitchFamily="34" charset="0"/>
                <a:ea typeface="微软雅黑" pitchFamily="34" charset="-122"/>
                <a:sym typeface="Arial" pitchFamily="34" charset="0"/>
              </a:rPr>
              <a:t>Add your words here,according to your need to draw the text box size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63623"/>
            <a:ext cx="12192000" cy="5794377"/>
          </a:xfrm>
          <a:prstGeom prst="rect">
            <a:avLst/>
          </a:prstGeom>
        </p:spPr>
      </p:pic>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000000"/>
      </a:accent5>
      <a:accent6>
        <a:srgbClr val="000000"/>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141</TotalTime>
  <Words>336</Words>
  <Application>Microsoft Office PowerPoint</Application>
  <PresentationFormat>Widescreen</PresentationFormat>
  <Paragraphs>51</Paragraphs>
  <Slides>10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微软雅黑</vt:lpstr>
      <vt:lpstr>宋体</vt:lpstr>
      <vt:lpstr>Arial</vt:lpstr>
      <vt:lpstr>Calibri</vt:lpstr>
      <vt:lpstr>Century Gothic</vt:lpstr>
      <vt:lpstr>Impact</vt:lpstr>
      <vt:lpstr>Wingdings 3</vt:lpstr>
      <vt:lpstr>文鼎霹雳体</vt:lpstr>
      <vt:lpstr>Slice</vt:lpstr>
      <vt:lpstr>PowerPoint Presentation</vt:lpstr>
      <vt:lpstr>PowerPoint Presentation</vt:lpstr>
      <vt:lpstr>PowerPoint Presentation</vt:lpstr>
      <vt:lpstr>Problem Description</vt:lpstr>
      <vt:lpstr>TECHNOLOGIES USED</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Lenovo</cp:lastModifiedBy>
  <cp:revision>11</cp:revision>
  <dcterms:created xsi:type="dcterms:W3CDTF">2015-07-02T02:46:24Z</dcterms:created>
  <dcterms:modified xsi:type="dcterms:W3CDTF">2018-03-20T19:58:56Z</dcterms:modified>
</cp:coreProperties>
</file>