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5" r:id="rId5"/>
    <p:sldId id="259" r:id="rId6"/>
    <p:sldId id="260" r:id="rId7"/>
    <p:sldId id="261" r:id="rId8"/>
    <p:sldId id="262"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0C68E3-0642-4C78-9A00-ADE88DE9676D}"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153804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41864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1951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660749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8160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2853261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C68E3-0642-4C78-9A00-ADE88DE9676D}"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2809851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C68E3-0642-4C78-9A00-ADE88DE9676D}"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384852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C68E3-0642-4C78-9A00-ADE88DE9676D}"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4267889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0C68E3-0642-4C78-9A00-ADE88DE9676D}"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403270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0C68E3-0642-4C78-9A00-ADE88DE9676D}"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226267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0C68E3-0642-4C78-9A00-ADE88DE9676D}" type="datetimeFigureOut">
              <a:rPr lang="en-IN" smtClean="0"/>
              <a:t>07-03-2024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321761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0C68E3-0642-4C78-9A00-ADE88DE9676D}" type="datetimeFigureOut">
              <a:rPr lang="en-IN" smtClean="0"/>
              <a:t>07-03-2024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59973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C68E3-0642-4C78-9A00-ADE88DE9676D}" type="datetimeFigureOut">
              <a:rPr lang="en-IN" smtClean="0"/>
              <a:t>07-03-2024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252627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C68E3-0642-4C78-9A00-ADE88DE9676D}"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85609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0C68E3-0642-4C78-9A00-ADE88DE9676D}"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86984-5BEA-4BBA-8495-B9E35A145748}" type="slidenum">
              <a:rPr lang="en-IN" smtClean="0"/>
              <a:t>‹#›</a:t>
            </a:fld>
            <a:endParaRPr lang="en-IN"/>
          </a:p>
        </p:txBody>
      </p:sp>
    </p:spTree>
    <p:extLst>
      <p:ext uri="{BB962C8B-B14F-4D97-AF65-F5344CB8AC3E}">
        <p14:creationId xmlns:p14="http://schemas.microsoft.com/office/powerpoint/2010/main" val="355162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0C68E3-0642-4C78-9A00-ADE88DE9676D}" type="datetimeFigureOut">
              <a:rPr lang="en-IN" smtClean="0"/>
              <a:t>07-03-2024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B86984-5BEA-4BBA-8495-B9E35A145748}" type="slidenum">
              <a:rPr lang="en-IN" smtClean="0"/>
              <a:t>‹#›</a:t>
            </a:fld>
            <a:endParaRPr lang="en-IN"/>
          </a:p>
        </p:txBody>
      </p:sp>
    </p:spTree>
    <p:extLst>
      <p:ext uri="{BB962C8B-B14F-4D97-AF65-F5344CB8AC3E}">
        <p14:creationId xmlns:p14="http://schemas.microsoft.com/office/powerpoint/2010/main" val="38188902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07067" y="2404534"/>
            <a:ext cx="8520336" cy="1646302"/>
          </a:xfrm>
        </p:spPr>
        <p:txBody>
          <a:bodyPr/>
          <a:lstStyle/>
          <a:p>
            <a:r>
              <a:rPr lang="en-US" dirty="0" smtClean="0"/>
              <a:t>PRESENTED BY :-</a:t>
            </a:r>
            <a:endParaRPr lang="en-IN" dirty="0"/>
          </a:p>
        </p:txBody>
      </p:sp>
      <p:sp>
        <p:nvSpPr>
          <p:cNvPr id="7" name="Subtitle 6"/>
          <p:cNvSpPr>
            <a:spLocks noGrp="1"/>
          </p:cNvSpPr>
          <p:nvPr>
            <p:ph type="subTitle" idx="1"/>
          </p:nvPr>
        </p:nvSpPr>
        <p:spPr>
          <a:xfrm>
            <a:off x="1883767" y="4360802"/>
            <a:ext cx="7766936" cy="1096899"/>
          </a:xfrm>
        </p:spPr>
        <p:txBody>
          <a:bodyPr>
            <a:normAutofit/>
          </a:bodyPr>
          <a:lstStyle/>
          <a:p>
            <a:r>
              <a:rPr lang="en-US" sz="2800" dirty="0" smtClean="0"/>
              <a:t>HEMRAJ GUPTA</a:t>
            </a:r>
            <a:endParaRPr lang="en-IN" sz="2800" dirty="0"/>
          </a:p>
        </p:txBody>
      </p:sp>
    </p:spTree>
    <p:extLst>
      <p:ext uri="{BB962C8B-B14F-4D97-AF65-F5344CB8AC3E}">
        <p14:creationId xmlns:p14="http://schemas.microsoft.com/office/powerpoint/2010/main" val="3856766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728" y="2045776"/>
            <a:ext cx="6794273" cy="2014779"/>
          </a:xfrm>
        </p:spPr>
        <p:txBody>
          <a:bodyPr>
            <a:normAutofit/>
          </a:bodyPr>
          <a:lstStyle/>
          <a:p>
            <a:r>
              <a:rPr lang="en-US" sz="7200" dirty="0" smtClean="0"/>
              <a:t>Thank you ..</a:t>
            </a:r>
            <a:endParaRPr lang="en-IN" sz="7200" dirty="0"/>
          </a:p>
        </p:txBody>
      </p:sp>
    </p:spTree>
    <p:extLst>
      <p:ext uri="{BB962C8B-B14F-4D97-AF65-F5344CB8AC3E}">
        <p14:creationId xmlns:p14="http://schemas.microsoft.com/office/powerpoint/2010/main" val="1099809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1049" y="2624380"/>
            <a:ext cx="8596668" cy="1320800"/>
          </a:xfrm>
        </p:spPr>
        <p:txBody>
          <a:bodyPr>
            <a:normAutofit/>
          </a:bodyPr>
          <a:lstStyle/>
          <a:p>
            <a:r>
              <a:rPr lang="en-US" sz="5400" dirty="0" smtClean="0"/>
              <a:t>ANY QUARY ?</a:t>
            </a:r>
            <a:endParaRPr lang="en-IN" sz="5400" dirty="0"/>
          </a:p>
        </p:txBody>
      </p:sp>
    </p:spTree>
    <p:extLst>
      <p:ext uri="{BB962C8B-B14F-4D97-AF65-F5344CB8AC3E}">
        <p14:creationId xmlns:p14="http://schemas.microsoft.com/office/powerpoint/2010/main" val="49895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599"/>
            <a:ext cx="8714639" cy="1854631"/>
          </a:xfrm>
        </p:spPr>
        <p:txBody>
          <a:bodyPr>
            <a:noAutofit/>
          </a:bodyPr>
          <a:lstStyle/>
          <a:p>
            <a:r>
              <a:rPr lang="en-US" sz="4800" u="sng" dirty="0" smtClean="0"/>
              <a:t>PROJECT - 1</a:t>
            </a:r>
            <a:endParaRPr lang="en-IN" sz="4800" u="sng" dirty="0"/>
          </a:p>
        </p:txBody>
      </p:sp>
      <p:sp>
        <p:nvSpPr>
          <p:cNvPr id="3" name="Content Placeholder 2"/>
          <p:cNvSpPr>
            <a:spLocks noGrp="1"/>
          </p:cNvSpPr>
          <p:nvPr>
            <p:ph idx="1"/>
          </p:nvPr>
        </p:nvSpPr>
        <p:spPr>
          <a:xfrm>
            <a:off x="736317" y="2780521"/>
            <a:ext cx="9802529" cy="3880773"/>
          </a:xfrm>
        </p:spPr>
        <p:txBody>
          <a:bodyPr>
            <a:normAutofit/>
          </a:bodyPr>
          <a:lstStyle/>
          <a:p>
            <a:r>
              <a:rPr lang="en-US" sz="4000" dirty="0"/>
              <a:t>SIMPLE CALCULATOR USING PYTHON</a:t>
            </a:r>
            <a:endParaRPr lang="en-IN" sz="4000" dirty="0"/>
          </a:p>
        </p:txBody>
      </p:sp>
    </p:spTree>
    <p:extLst>
      <p:ext uri="{BB962C8B-B14F-4D97-AF65-F5344CB8AC3E}">
        <p14:creationId xmlns:p14="http://schemas.microsoft.com/office/powerpoint/2010/main" val="4101905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70115"/>
            <a:ext cx="8596668" cy="1320800"/>
          </a:xfrm>
        </p:spPr>
        <p:txBody>
          <a:bodyPr>
            <a:normAutofit/>
          </a:bodyPr>
          <a:lstStyle/>
          <a:p>
            <a:r>
              <a:rPr lang="en-US" sz="4000" u="sng" dirty="0" smtClean="0"/>
              <a:t>PROJECT OVERVIEW -</a:t>
            </a:r>
            <a:endParaRPr lang="en-IN" sz="4000" u="sng" dirty="0"/>
          </a:p>
        </p:txBody>
      </p:sp>
      <p:sp>
        <p:nvSpPr>
          <p:cNvPr id="3" name="Content Placeholder 2"/>
          <p:cNvSpPr>
            <a:spLocks noGrp="1"/>
          </p:cNvSpPr>
          <p:nvPr>
            <p:ph idx="1"/>
          </p:nvPr>
        </p:nvSpPr>
        <p:spPr>
          <a:xfrm>
            <a:off x="677334" y="1611824"/>
            <a:ext cx="10791412" cy="4881965"/>
          </a:xfrm>
        </p:spPr>
        <p:txBody>
          <a:bodyPr>
            <a:noAutofit/>
          </a:bodyPr>
          <a:lstStyle/>
          <a:p>
            <a:r>
              <a:rPr lang="en-US" sz="2800" dirty="0" smtClean="0"/>
              <a:t>A Calculator is basically a program on a computer that simulates the behavior of any hand – held calculator useful for performing mathematical calculations. It is a very basic device used in our everyday lives. Now all the smartphones also have a calculator application in them.</a:t>
            </a:r>
          </a:p>
          <a:p>
            <a:r>
              <a:rPr lang="en-US" sz="2800" dirty="0" smtClean="0"/>
              <a:t>While creating any GUI Application there are mainly two steps :</a:t>
            </a:r>
          </a:p>
          <a:p>
            <a:r>
              <a:rPr lang="en-US" sz="2800" dirty="0" smtClean="0"/>
              <a:t>The first step is to create a User interface</a:t>
            </a:r>
            <a:r>
              <a:rPr lang="en-IN" sz="2800" dirty="0" smtClean="0"/>
              <a:t>.</a:t>
            </a:r>
          </a:p>
          <a:p>
            <a:r>
              <a:rPr lang="en-US" sz="2800" dirty="0" smtClean="0"/>
              <a:t>The second step is the most important one and in this, to add functionalities to the GUI</a:t>
            </a:r>
          </a:p>
        </p:txBody>
      </p:sp>
    </p:spTree>
    <p:extLst>
      <p:ext uri="{BB962C8B-B14F-4D97-AF65-F5344CB8AC3E}">
        <p14:creationId xmlns:p14="http://schemas.microsoft.com/office/powerpoint/2010/main" val="1698384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582544" cy="1320800"/>
          </a:xfrm>
        </p:spPr>
        <p:txBody>
          <a:bodyPr>
            <a:normAutofit fontScale="90000"/>
          </a:bodyPr>
          <a:lstStyle/>
          <a:p>
            <a:r>
              <a:rPr lang="en-US" dirty="0"/>
              <a:t>Outlined below are the essential features deemed indispensable for this application:</a:t>
            </a:r>
            <a:r>
              <a:rPr lang="en-US" dirty="0"/>
              <a:t/>
            </a:r>
            <a:br>
              <a:rPr lang="en-US" dirty="0"/>
            </a:br>
            <a:endParaRPr lang="en-IN" dirty="0"/>
          </a:p>
        </p:txBody>
      </p:sp>
      <p:sp>
        <p:nvSpPr>
          <p:cNvPr id="3" name="Content Placeholder 2"/>
          <p:cNvSpPr>
            <a:spLocks noGrp="1"/>
          </p:cNvSpPr>
          <p:nvPr>
            <p:ph idx="1"/>
          </p:nvPr>
        </p:nvSpPr>
        <p:spPr>
          <a:xfrm>
            <a:off x="677334" y="2160589"/>
            <a:ext cx="9582544" cy="3880773"/>
          </a:xfrm>
        </p:spPr>
        <p:txBody>
          <a:bodyPr>
            <a:normAutofit/>
          </a:bodyPr>
          <a:lstStyle/>
          <a:p>
            <a:r>
              <a:rPr lang="en-US" sz="2400" dirty="0"/>
              <a:t>An equation display area (screen) to exhibit the mathematical expressions and their respective results</a:t>
            </a:r>
            <a:r>
              <a:rPr lang="en-US" sz="2400" dirty="0" smtClean="0"/>
              <a:t>.</a:t>
            </a:r>
          </a:p>
          <a:p>
            <a:r>
              <a:rPr lang="en-US" sz="2400" dirty="0" smtClean="0"/>
              <a:t>Clickable </a:t>
            </a:r>
            <a:r>
              <a:rPr lang="en-US" sz="2400" dirty="0"/>
              <a:t>buttons, each representing numerical values or mathematical operations</a:t>
            </a:r>
            <a:r>
              <a:rPr lang="en-US" sz="2400" dirty="0" smtClean="0"/>
              <a:t>.</a:t>
            </a:r>
          </a:p>
          <a:p>
            <a:r>
              <a:rPr lang="en-US" sz="2400" dirty="0" smtClean="0"/>
              <a:t>Core </a:t>
            </a:r>
            <a:r>
              <a:rPr lang="en-US" sz="2400" dirty="0"/>
              <a:t>mathematical operations functionality, encompassing addition, subtraction, multiplication, and division</a:t>
            </a:r>
            <a:r>
              <a:rPr lang="en-US" sz="2400" dirty="0" smtClean="0"/>
              <a:t>.</a:t>
            </a:r>
          </a:p>
          <a:p>
            <a:r>
              <a:rPr lang="en-US" sz="2400" dirty="0" smtClean="0"/>
              <a:t>Seamless </a:t>
            </a:r>
            <a:r>
              <a:rPr lang="en-US" sz="2400" dirty="0"/>
              <a:t>execution of mathematical calculations, yielding results (=), coupled with the ability to clear the equation display (c).</a:t>
            </a:r>
            <a:br>
              <a:rPr lang="en-US" sz="2400" dirty="0"/>
            </a:br>
            <a:endParaRPr lang="en-IN" sz="2400" dirty="0"/>
          </a:p>
        </p:txBody>
      </p:sp>
    </p:spTree>
    <p:extLst>
      <p:ext uri="{BB962C8B-B14F-4D97-AF65-F5344CB8AC3E}">
        <p14:creationId xmlns:p14="http://schemas.microsoft.com/office/powerpoint/2010/main" val="354685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smtClean="0"/>
              <a:t>Tools and Technologies</a:t>
            </a:r>
            <a:r>
              <a:rPr lang="en-US" dirty="0" smtClean="0"/>
              <a:t/>
            </a:r>
            <a:br>
              <a:rPr lang="en-US" dirty="0" smtClean="0"/>
            </a:br>
            <a:endParaRPr lang="en-IN" dirty="0"/>
          </a:p>
        </p:txBody>
      </p:sp>
      <p:sp>
        <p:nvSpPr>
          <p:cNvPr id="3" name="Content Placeholder 2"/>
          <p:cNvSpPr>
            <a:spLocks noGrp="1"/>
          </p:cNvSpPr>
          <p:nvPr>
            <p:ph idx="1"/>
          </p:nvPr>
        </p:nvSpPr>
        <p:spPr>
          <a:xfrm>
            <a:off x="677334" y="2160589"/>
            <a:ext cx="9567046" cy="3880773"/>
          </a:xfrm>
        </p:spPr>
        <p:txBody>
          <a:bodyPr/>
          <a:lstStyle/>
          <a:p>
            <a:r>
              <a:rPr lang="en-US" sz="4000" u="sng" dirty="0" smtClean="0"/>
              <a:t>Tools</a:t>
            </a:r>
            <a:r>
              <a:rPr lang="en-US" sz="4000" dirty="0" smtClean="0"/>
              <a:t>  - Python ,</a:t>
            </a:r>
            <a:r>
              <a:rPr lang="en-IN" sz="4000" dirty="0"/>
              <a:t> Visual Studio</a:t>
            </a:r>
            <a:endParaRPr lang="en-US" sz="4000" dirty="0" smtClean="0"/>
          </a:p>
          <a:p>
            <a:r>
              <a:rPr lang="en-US" sz="4000" u="sng" dirty="0" smtClean="0"/>
              <a:t>Python Libraries </a:t>
            </a:r>
            <a:r>
              <a:rPr lang="en-US" sz="4000" dirty="0" smtClean="0"/>
              <a:t>– </a:t>
            </a:r>
            <a:r>
              <a:rPr lang="en-US" sz="4000" dirty="0" err="1" smtClean="0"/>
              <a:t>tkinter,GUI</a:t>
            </a:r>
            <a:r>
              <a:rPr lang="en-US" sz="4000" dirty="0" smtClean="0"/>
              <a:t> etc.</a:t>
            </a:r>
            <a:endParaRPr lang="en-US" sz="4000" dirty="0"/>
          </a:p>
          <a:p>
            <a:endParaRPr lang="en-US" dirty="0" smtClean="0"/>
          </a:p>
          <a:p>
            <a:endParaRPr lang="en-IN" dirty="0"/>
          </a:p>
        </p:txBody>
      </p:sp>
    </p:spTree>
    <p:extLst>
      <p:ext uri="{BB962C8B-B14F-4D97-AF65-F5344CB8AC3E}">
        <p14:creationId xmlns:p14="http://schemas.microsoft.com/office/powerpoint/2010/main" val="945044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u="sng" dirty="0" smtClean="0"/>
              <a:t>Tkinter </a:t>
            </a:r>
            <a:endParaRPr lang="en-IN" u="sng" dirty="0"/>
          </a:p>
        </p:txBody>
      </p:sp>
      <p:sp>
        <p:nvSpPr>
          <p:cNvPr id="3" name="Content Placeholder 2"/>
          <p:cNvSpPr>
            <a:spLocks noGrp="1"/>
          </p:cNvSpPr>
          <p:nvPr>
            <p:ph idx="1"/>
          </p:nvPr>
        </p:nvSpPr>
        <p:spPr>
          <a:xfrm>
            <a:off x="677334" y="2160589"/>
            <a:ext cx="9908008" cy="3880773"/>
          </a:xfrm>
        </p:spPr>
        <p:txBody>
          <a:bodyPr>
            <a:normAutofit/>
          </a:bodyPr>
          <a:lstStyle/>
          <a:p>
            <a:r>
              <a:rPr lang="en-US" sz="3200" dirty="0" smtClean="0"/>
              <a:t>Tkinter is the standard GUI library for Python. Python when combined with tkinter provides a fast and easy way to create GUI applications. </a:t>
            </a:r>
          </a:p>
          <a:p>
            <a:r>
              <a:rPr lang="en-US" sz="3200" dirty="0" smtClean="0"/>
              <a:t>Tkinter provides a powerful object – oriented interface to the Tk GUI toolkit.</a:t>
            </a:r>
            <a:endParaRPr lang="en-IN" sz="3200" dirty="0"/>
          </a:p>
        </p:txBody>
      </p:sp>
    </p:spTree>
    <p:extLst>
      <p:ext uri="{BB962C8B-B14F-4D97-AF65-F5344CB8AC3E}">
        <p14:creationId xmlns:p14="http://schemas.microsoft.com/office/powerpoint/2010/main" val="593612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a:t>Visual Studio</a:t>
            </a:r>
          </a:p>
        </p:txBody>
      </p:sp>
      <p:sp>
        <p:nvSpPr>
          <p:cNvPr id="3" name="Content Placeholder 2"/>
          <p:cNvSpPr>
            <a:spLocks noGrp="1"/>
          </p:cNvSpPr>
          <p:nvPr>
            <p:ph idx="1"/>
          </p:nvPr>
        </p:nvSpPr>
        <p:spPr>
          <a:xfrm>
            <a:off x="677334" y="1611824"/>
            <a:ext cx="9737528" cy="4788975"/>
          </a:xfrm>
        </p:spPr>
        <p:txBody>
          <a:bodyPr>
            <a:normAutofit/>
          </a:bodyPr>
          <a:lstStyle/>
          <a:p>
            <a:r>
              <a:rPr lang="en-US" sz="2800" dirty="0"/>
              <a:t>Visual Studio is a powerful developer tool that you can use to complete the entire development cycle in one place. It is a comprehensive integrated development environment (IDE) that you can use to write, edit, debug, and build code, and then deploy your app. Beyond code editing and debugging, Visual Studio includes compilers, code completion tools, source control, extensions, and many more features to enhance every stage of the software development process.</a:t>
            </a:r>
          </a:p>
          <a:p>
            <a:pPr marL="0" indent="0">
              <a:buNone/>
            </a:pPr>
            <a:r>
              <a:rPr lang="en-US" dirty="0"/>
              <a:t/>
            </a:r>
            <a:br>
              <a:rPr lang="en-US" dirty="0"/>
            </a:br>
            <a:endParaRPr lang="en-IN" dirty="0"/>
          </a:p>
        </p:txBody>
      </p:sp>
    </p:spTree>
    <p:extLst>
      <p:ext uri="{BB962C8B-B14F-4D97-AF65-F5344CB8AC3E}">
        <p14:creationId xmlns:p14="http://schemas.microsoft.com/office/powerpoint/2010/main" val="420805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63" y="402956"/>
            <a:ext cx="9103521" cy="1542942"/>
          </a:xfrm>
        </p:spPr>
        <p:txBody>
          <a:bodyPr/>
          <a:lstStyle/>
          <a:p>
            <a:r>
              <a:rPr lang="en-US" dirty="0" smtClean="0"/>
              <a:t>output</a:t>
            </a:r>
            <a:endParaRPr lang="en-IN"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97" y="1270860"/>
            <a:ext cx="10879810" cy="5376435"/>
          </a:xfrm>
        </p:spPr>
      </p:pic>
    </p:spTree>
    <p:extLst>
      <p:ext uri="{BB962C8B-B14F-4D97-AF65-F5344CB8AC3E}">
        <p14:creationId xmlns:p14="http://schemas.microsoft.com/office/powerpoint/2010/main" val="59817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b="1" u="sng" dirty="0" smtClean="0"/>
              <a:t>CONCLUSION:</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smtClean="0"/>
              <a:t> </a:t>
            </a:r>
            <a:r>
              <a:rPr lang="en-US" sz="2000" dirty="0" smtClean="0"/>
              <a:t>AFTER COMPLITION MY PRODUCT I KNOW ABOUT THE -</a:t>
            </a:r>
            <a:endParaRPr lang="en-IN" sz="2000" dirty="0" smtClean="0"/>
          </a:p>
          <a:p>
            <a:r>
              <a:rPr lang="en-IN" sz="2000" dirty="0" smtClean="0"/>
              <a:t>1</a:t>
            </a:r>
            <a:r>
              <a:rPr lang="en-IN" sz="2000" dirty="0"/>
              <a:t>. Core </a:t>
            </a:r>
            <a:r>
              <a:rPr lang="en-IN" sz="2000" dirty="0" smtClean="0"/>
              <a:t>Python</a:t>
            </a:r>
          </a:p>
          <a:p>
            <a:r>
              <a:rPr lang="en-IN" sz="2000" dirty="0" smtClean="0"/>
              <a:t>2</a:t>
            </a:r>
            <a:r>
              <a:rPr lang="en-IN" sz="2000" dirty="0"/>
              <a:t>. tkinter </a:t>
            </a:r>
            <a:r>
              <a:rPr lang="en-IN" sz="2000" dirty="0" smtClean="0"/>
              <a:t>Library</a:t>
            </a:r>
          </a:p>
          <a:p>
            <a:r>
              <a:rPr lang="en-IN" sz="2000" dirty="0" smtClean="0"/>
              <a:t>3</a:t>
            </a:r>
            <a:r>
              <a:rPr lang="en-IN" sz="2000" dirty="0"/>
              <a:t>  Visual Studio Code[IDE</a:t>
            </a:r>
            <a:r>
              <a:rPr lang="en-IN" sz="2000" dirty="0" smtClean="0"/>
              <a:t>]</a:t>
            </a:r>
          </a:p>
          <a:p>
            <a:r>
              <a:rPr lang="en-IN" sz="2000" dirty="0" smtClean="0"/>
              <a:t>4</a:t>
            </a:r>
            <a:r>
              <a:rPr lang="en-IN" sz="2000" dirty="0"/>
              <a:t>. </a:t>
            </a:r>
            <a:r>
              <a:rPr lang="en-IN" sz="2000" dirty="0" err="1"/>
              <a:t>GitHub</a:t>
            </a:r>
            <a:r>
              <a:rPr lang="en-IN" sz="2000" dirty="0"/>
              <a:t> </a:t>
            </a:r>
            <a:endParaRPr lang="en-IN" sz="2000" dirty="0" smtClean="0"/>
          </a:p>
          <a:p>
            <a:r>
              <a:rPr lang="en-US" sz="2000" dirty="0" smtClean="0"/>
              <a:t>5. </a:t>
            </a:r>
            <a:r>
              <a:rPr lang="en-US" sz="2000" dirty="0" err="1" smtClean="0"/>
              <a:t>Git</a:t>
            </a:r>
            <a:r>
              <a:rPr lang="en-US" sz="2000" dirty="0" smtClean="0"/>
              <a:t> Bash</a:t>
            </a:r>
            <a:endParaRPr lang="en-IN" sz="2000" dirty="0" smtClean="0"/>
          </a:p>
          <a:p>
            <a:r>
              <a:rPr lang="en-IN" sz="2000" smtClean="0"/>
              <a:t>6. </a:t>
            </a:r>
            <a:r>
              <a:rPr lang="en-IN" sz="2000" dirty="0"/>
              <a:t>Application </a:t>
            </a:r>
            <a:r>
              <a:rPr lang="en-IN" sz="2000" dirty="0" smtClean="0"/>
              <a:t>development </a:t>
            </a:r>
            <a:r>
              <a:rPr lang="en-IN" sz="2000" dirty="0"/>
              <a:t>using Python programming language</a:t>
            </a:r>
            <a:br>
              <a:rPr lang="en-IN" sz="2000" dirty="0"/>
            </a:br>
            <a:r>
              <a:rPr lang="en-IN" dirty="0"/>
              <a:t/>
            </a:r>
            <a:br>
              <a:rPr lang="en-IN" dirty="0"/>
            </a:br>
            <a:endParaRPr lang="en-IN" dirty="0"/>
          </a:p>
        </p:txBody>
      </p:sp>
    </p:spTree>
    <p:extLst>
      <p:ext uri="{BB962C8B-B14F-4D97-AF65-F5344CB8AC3E}">
        <p14:creationId xmlns:p14="http://schemas.microsoft.com/office/powerpoint/2010/main" val="34106699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95</TotalTime>
  <Words>350</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PRESENTED BY :-</vt:lpstr>
      <vt:lpstr>PROJECT - 1</vt:lpstr>
      <vt:lpstr>PROJECT OVERVIEW -</vt:lpstr>
      <vt:lpstr>Outlined below are the essential features deemed indispensable for this application: </vt:lpstr>
      <vt:lpstr>Tools and Technologies </vt:lpstr>
      <vt:lpstr>Tkinter </vt:lpstr>
      <vt:lpstr>Visual Studio</vt:lpstr>
      <vt:lpstr>output</vt:lpstr>
      <vt:lpstr>CONCLUSION: </vt:lpstr>
      <vt:lpstr>Thank you ..</vt:lpstr>
      <vt:lpstr>ANY QUARY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india</dc:creator>
  <cp:lastModifiedBy>india</cp:lastModifiedBy>
  <cp:revision>12</cp:revision>
  <dcterms:created xsi:type="dcterms:W3CDTF">2024-03-02T03:35:58Z</dcterms:created>
  <dcterms:modified xsi:type="dcterms:W3CDTF">2024-03-07T16:57:56Z</dcterms:modified>
</cp:coreProperties>
</file>