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0C68E3-0642-4C78-9A00-ADE88DE9676D}"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153804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C68E3-0642-4C78-9A00-ADE88DE9676D}"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41864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C68E3-0642-4C78-9A00-ADE88DE9676D}"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195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C68E3-0642-4C78-9A00-ADE88DE9676D}"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660749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C68E3-0642-4C78-9A00-ADE88DE9676D}"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8160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C68E3-0642-4C78-9A00-ADE88DE9676D}"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2853261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0C68E3-0642-4C78-9A00-ADE88DE9676D}"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2809851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0C68E3-0642-4C78-9A00-ADE88DE9676D}"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384852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0C68E3-0642-4C78-9A00-ADE88DE9676D}"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4267889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C68E3-0642-4C78-9A00-ADE88DE9676D}"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403270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0C68E3-0642-4C78-9A00-ADE88DE9676D}"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226267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0C68E3-0642-4C78-9A00-ADE88DE9676D}" type="datetimeFigureOut">
              <a:rPr lang="en-IN" smtClean="0"/>
              <a:t>03-03-2024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3217614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0C68E3-0642-4C78-9A00-ADE88DE9676D}" type="datetimeFigureOut">
              <a:rPr lang="en-IN" smtClean="0"/>
              <a:t>03-03-2024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59973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C68E3-0642-4C78-9A00-ADE88DE9676D}" type="datetimeFigureOut">
              <a:rPr lang="en-IN" smtClean="0"/>
              <a:t>03-03-2024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252627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C68E3-0642-4C78-9A00-ADE88DE9676D}"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85609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C68E3-0642-4C78-9A00-ADE88DE9676D}"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355162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0C68E3-0642-4C78-9A00-ADE88DE9676D}" type="datetimeFigureOut">
              <a:rPr lang="en-IN" smtClean="0"/>
              <a:t>03-03-2024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B86984-5BEA-4BBA-8495-B9E35A145748}" type="slidenum">
              <a:rPr lang="en-IN" smtClean="0"/>
              <a:t>‹#›</a:t>
            </a:fld>
            <a:endParaRPr lang="en-IN"/>
          </a:p>
        </p:txBody>
      </p:sp>
    </p:spTree>
    <p:extLst>
      <p:ext uri="{BB962C8B-B14F-4D97-AF65-F5344CB8AC3E}">
        <p14:creationId xmlns:p14="http://schemas.microsoft.com/office/powerpoint/2010/main" val="381889024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PRESENTED BY :-</a:t>
            </a:r>
            <a:endParaRPr lang="en-IN" dirty="0"/>
          </a:p>
        </p:txBody>
      </p:sp>
      <p:sp>
        <p:nvSpPr>
          <p:cNvPr id="7" name="Subtitle 6"/>
          <p:cNvSpPr>
            <a:spLocks noGrp="1"/>
          </p:cNvSpPr>
          <p:nvPr>
            <p:ph type="subTitle" idx="1"/>
          </p:nvPr>
        </p:nvSpPr>
        <p:spPr/>
        <p:txBody>
          <a:bodyPr/>
          <a:lstStyle/>
          <a:p>
            <a:r>
              <a:rPr lang="en-US" dirty="0" smtClean="0"/>
              <a:t>HEMRAJ GUPTA</a:t>
            </a:r>
            <a:endParaRPr lang="en-IN" dirty="0"/>
          </a:p>
        </p:txBody>
      </p:sp>
    </p:spTree>
    <p:extLst>
      <p:ext uri="{BB962C8B-B14F-4D97-AF65-F5344CB8AC3E}">
        <p14:creationId xmlns:p14="http://schemas.microsoft.com/office/powerpoint/2010/main" val="3856766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599"/>
            <a:ext cx="8714639" cy="1854631"/>
          </a:xfrm>
        </p:spPr>
        <p:txBody>
          <a:bodyPr>
            <a:noAutofit/>
          </a:bodyPr>
          <a:lstStyle/>
          <a:p>
            <a:r>
              <a:rPr lang="en-US" sz="4800" dirty="0" smtClean="0"/>
              <a:t>PROJECT - 1</a:t>
            </a:r>
            <a:endParaRPr lang="en-IN" sz="4800" dirty="0"/>
          </a:p>
        </p:txBody>
      </p:sp>
      <p:sp>
        <p:nvSpPr>
          <p:cNvPr id="3" name="Content Placeholder 2"/>
          <p:cNvSpPr>
            <a:spLocks noGrp="1"/>
          </p:cNvSpPr>
          <p:nvPr>
            <p:ph idx="1"/>
          </p:nvPr>
        </p:nvSpPr>
        <p:spPr>
          <a:xfrm>
            <a:off x="736318" y="2780521"/>
            <a:ext cx="8596668" cy="3880773"/>
          </a:xfrm>
        </p:spPr>
        <p:txBody>
          <a:bodyPr>
            <a:normAutofit/>
          </a:bodyPr>
          <a:lstStyle/>
          <a:p>
            <a:r>
              <a:rPr lang="en-US" sz="3600" dirty="0"/>
              <a:t>SIMPLE CALCULATOR USING PYTHON</a:t>
            </a:r>
            <a:endParaRPr lang="en-IN" sz="3600" dirty="0"/>
          </a:p>
        </p:txBody>
      </p:sp>
    </p:spTree>
    <p:extLst>
      <p:ext uri="{BB962C8B-B14F-4D97-AF65-F5344CB8AC3E}">
        <p14:creationId xmlns:p14="http://schemas.microsoft.com/office/powerpoint/2010/main" val="4101905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PROJECT</a:t>
            </a:r>
            <a:endParaRPr lang="en-IN" dirty="0"/>
          </a:p>
        </p:txBody>
      </p:sp>
      <p:sp>
        <p:nvSpPr>
          <p:cNvPr id="3" name="Content Placeholder 2"/>
          <p:cNvSpPr>
            <a:spLocks noGrp="1"/>
          </p:cNvSpPr>
          <p:nvPr>
            <p:ph idx="1"/>
          </p:nvPr>
        </p:nvSpPr>
        <p:spPr/>
        <p:txBody>
          <a:bodyPr>
            <a:noAutofit/>
          </a:bodyPr>
          <a:lstStyle/>
          <a:p>
            <a:r>
              <a:rPr lang="en-US" sz="2400" dirty="0" smtClean="0"/>
              <a:t>A Calculator is basically a program on a computer that simulates the behavior of any hand – held calculator useful for performing mathematical calculations. It is a very basic device used in our everyday lives. Now all the smartphones also have a calculator application in them.</a:t>
            </a:r>
          </a:p>
          <a:p>
            <a:r>
              <a:rPr lang="en-US" sz="2400" dirty="0" smtClean="0"/>
              <a:t>While creating any GUI Application there are mainly two steps :</a:t>
            </a:r>
          </a:p>
          <a:p>
            <a:r>
              <a:rPr lang="en-US" sz="2400" dirty="0" smtClean="0"/>
              <a:t>The first step is to create a User interface</a:t>
            </a:r>
            <a:r>
              <a:rPr lang="en-IN" sz="2400" dirty="0" smtClean="0"/>
              <a:t>.</a:t>
            </a:r>
          </a:p>
          <a:p>
            <a:r>
              <a:rPr lang="en-US" sz="2400" dirty="0" smtClean="0"/>
              <a:t>The second step is the most important one and in this, to add functionalities to the GUI</a:t>
            </a:r>
          </a:p>
        </p:txBody>
      </p:sp>
    </p:spTree>
    <p:extLst>
      <p:ext uri="{BB962C8B-B14F-4D97-AF65-F5344CB8AC3E}">
        <p14:creationId xmlns:p14="http://schemas.microsoft.com/office/powerpoint/2010/main" val="1698384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Technologies</a:t>
            </a:r>
            <a:br>
              <a:rPr lang="en-US" dirty="0" smtClean="0"/>
            </a:br>
            <a:endParaRPr lang="en-IN" dirty="0"/>
          </a:p>
        </p:txBody>
      </p:sp>
      <p:sp>
        <p:nvSpPr>
          <p:cNvPr id="3" name="Content Placeholder 2"/>
          <p:cNvSpPr>
            <a:spLocks noGrp="1"/>
          </p:cNvSpPr>
          <p:nvPr>
            <p:ph idx="1"/>
          </p:nvPr>
        </p:nvSpPr>
        <p:spPr/>
        <p:txBody>
          <a:bodyPr/>
          <a:lstStyle/>
          <a:p>
            <a:r>
              <a:rPr lang="en-US" sz="3600" u="sng" dirty="0" smtClean="0"/>
              <a:t>Tools</a:t>
            </a:r>
            <a:r>
              <a:rPr lang="en-US" sz="3600" dirty="0" smtClean="0"/>
              <a:t>  - Python ,</a:t>
            </a:r>
            <a:r>
              <a:rPr lang="en-IN" sz="3600" dirty="0"/>
              <a:t> Visual Studio</a:t>
            </a:r>
            <a:endParaRPr lang="en-US" sz="3600" dirty="0" smtClean="0"/>
          </a:p>
          <a:p>
            <a:r>
              <a:rPr lang="en-US" sz="3600" u="sng" dirty="0" smtClean="0"/>
              <a:t>Python Libraries </a:t>
            </a:r>
            <a:r>
              <a:rPr lang="en-US" sz="3600" dirty="0" smtClean="0"/>
              <a:t>– </a:t>
            </a:r>
            <a:r>
              <a:rPr lang="en-US" sz="3600" dirty="0" err="1" smtClean="0"/>
              <a:t>tkinter</a:t>
            </a:r>
            <a:r>
              <a:rPr lang="en-US" sz="3600" dirty="0" smtClean="0"/>
              <a:t>, etc.</a:t>
            </a:r>
            <a:endParaRPr lang="en-US" sz="3600" dirty="0"/>
          </a:p>
          <a:p>
            <a:endParaRPr lang="en-US" dirty="0" smtClean="0"/>
          </a:p>
          <a:p>
            <a:endParaRPr lang="en-IN" dirty="0"/>
          </a:p>
        </p:txBody>
      </p:sp>
    </p:spTree>
    <p:extLst>
      <p:ext uri="{BB962C8B-B14F-4D97-AF65-F5344CB8AC3E}">
        <p14:creationId xmlns:p14="http://schemas.microsoft.com/office/powerpoint/2010/main" val="945044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Tkinter</a:t>
            </a:r>
            <a:r>
              <a:rPr lang="en-US" dirty="0" smtClean="0"/>
              <a:t> </a:t>
            </a:r>
            <a:endParaRPr lang="en-IN" dirty="0"/>
          </a:p>
        </p:txBody>
      </p:sp>
      <p:sp>
        <p:nvSpPr>
          <p:cNvPr id="3" name="Content Placeholder 2"/>
          <p:cNvSpPr>
            <a:spLocks noGrp="1"/>
          </p:cNvSpPr>
          <p:nvPr>
            <p:ph idx="1"/>
          </p:nvPr>
        </p:nvSpPr>
        <p:spPr/>
        <p:txBody>
          <a:bodyPr>
            <a:normAutofit/>
          </a:bodyPr>
          <a:lstStyle/>
          <a:p>
            <a:r>
              <a:rPr lang="en-US" sz="2800" dirty="0" err="1" smtClean="0"/>
              <a:t>Tkinter</a:t>
            </a:r>
            <a:r>
              <a:rPr lang="en-US" sz="2800" dirty="0" smtClean="0"/>
              <a:t> is the standard GUI library for Python. Python when combined with </a:t>
            </a:r>
            <a:r>
              <a:rPr lang="en-US" sz="2800" dirty="0" err="1" smtClean="0"/>
              <a:t>tkinter</a:t>
            </a:r>
            <a:r>
              <a:rPr lang="en-US" sz="2800" dirty="0" smtClean="0"/>
              <a:t> provides a fast and easy way to create GUI applications. </a:t>
            </a:r>
          </a:p>
          <a:p>
            <a:r>
              <a:rPr lang="en-US" sz="2800" dirty="0" err="1" smtClean="0"/>
              <a:t>Tkinter</a:t>
            </a:r>
            <a:r>
              <a:rPr lang="en-US" sz="2800" dirty="0" smtClean="0"/>
              <a:t> provides a powerful object – oriented interface to the </a:t>
            </a:r>
            <a:r>
              <a:rPr lang="en-US" sz="2800" dirty="0" err="1" smtClean="0"/>
              <a:t>Tk</a:t>
            </a:r>
            <a:r>
              <a:rPr lang="en-US" sz="2800" dirty="0" smtClean="0"/>
              <a:t> GUI toolkit.</a:t>
            </a:r>
            <a:endParaRPr lang="en-IN" sz="2800" dirty="0"/>
          </a:p>
        </p:txBody>
      </p:sp>
    </p:spTree>
    <p:extLst>
      <p:ext uri="{BB962C8B-B14F-4D97-AF65-F5344CB8AC3E}">
        <p14:creationId xmlns:p14="http://schemas.microsoft.com/office/powerpoint/2010/main" val="593612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 Studio</a:t>
            </a:r>
            <a:endParaRPr lang="en-IN" dirty="0"/>
          </a:p>
        </p:txBody>
      </p:sp>
      <p:sp>
        <p:nvSpPr>
          <p:cNvPr id="3" name="Content Placeholder 2"/>
          <p:cNvSpPr>
            <a:spLocks noGrp="1"/>
          </p:cNvSpPr>
          <p:nvPr>
            <p:ph idx="1"/>
          </p:nvPr>
        </p:nvSpPr>
        <p:spPr/>
        <p:txBody>
          <a:bodyPr>
            <a:normAutofit fontScale="92500" lnSpcReduction="20000"/>
          </a:bodyPr>
          <a:lstStyle/>
          <a:p>
            <a:r>
              <a:rPr lang="en-US" sz="2800" dirty="0"/>
              <a:t>Visual Studio is a powerful developer tool that you can use to complete the entire development cycle in one place. It is a comprehensive integrated development environment (IDE) that you can use to write, edit, debug, and build code, and then deploy your app. Beyond code editing and debugging, Visual Studio includes compilers, code completion tools, source control, extensions, and many more features to enhance every stage of the software development process.</a:t>
            </a:r>
          </a:p>
          <a:p>
            <a:pPr marL="0" indent="0">
              <a:buNone/>
            </a:pPr>
            <a:r>
              <a:rPr lang="en-US" dirty="0"/>
              <a:t/>
            </a:r>
            <a:br>
              <a:rPr lang="en-US" dirty="0"/>
            </a:br>
            <a:endParaRPr lang="en-IN" dirty="0"/>
          </a:p>
        </p:txBody>
      </p:sp>
    </p:spTree>
    <p:extLst>
      <p:ext uri="{BB962C8B-B14F-4D97-AF65-F5344CB8AC3E}">
        <p14:creationId xmlns:p14="http://schemas.microsoft.com/office/powerpoint/2010/main" val="420805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63" y="402956"/>
            <a:ext cx="9103521" cy="1542942"/>
          </a:xfrm>
        </p:spPr>
        <p:txBody>
          <a:bodyPr/>
          <a:lstStyle/>
          <a:p>
            <a:r>
              <a:rPr lang="en-US" dirty="0" smtClean="0"/>
              <a:t>output</a:t>
            </a:r>
            <a:endParaRPr lang="en-IN"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397" y="1270860"/>
            <a:ext cx="10879810" cy="5376435"/>
          </a:xfrm>
        </p:spPr>
      </p:pic>
    </p:spTree>
    <p:extLst>
      <p:ext uri="{BB962C8B-B14F-4D97-AF65-F5344CB8AC3E}">
        <p14:creationId xmlns:p14="http://schemas.microsoft.com/office/powerpoint/2010/main" val="59817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Thank you ..</a:t>
            </a:r>
            <a:endParaRPr lang="en-IN" sz="6000" dirty="0"/>
          </a:p>
        </p:txBody>
      </p:sp>
      <p:sp>
        <p:nvSpPr>
          <p:cNvPr id="3" name="Content Placeholder 2"/>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10998097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TotalTime>
  <Words>251</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PRESENTED BY :-</vt:lpstr>
      <vt:lpstr>PROJECT - 1</vt:lpstr>
      <vt:lpstr>ABOUT THE PROJECT</vt:lpstr>
      <vt:lpstr>Tools and Technologies </vt:lpstr>
      <vt:lpstr>Tkinter </vt:lpstr>
      <vt:lpstr>Visual Studio</vt:lpstr>
      <vt:lpstr>output</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india</dc:creator>
  <cp:lastModifiedBy>india</cp:lastModifiedBy>
  <cp:revision>8</cp:revision>
  <dcterms:created xsi:type="dcterms:W3CDTF">2024-03-02T03:35:58Z</dcterms:created>
  <dcterms:modified xsi:type="dcterms:W3CDTF">2024-03-03T05:39:21Z</dcterms:modified>
</cp:coreProperties>
</file>