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7" r:id="rId8"/>
    <p:sldId id="312" r:id="rId9"/>
    <p:sldId id="313" r:id="rId10"/>
    <p:sldId id="314" r:id="rId11"/>
    <p:sldId id="316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D938DBC-6D83-40CB-AD25-F9FCAD5BCBA8}">
          <p14:sldIdLst>
            <p14:sldId id="268"/>
            <p14:sldId id="310"/>
            <p14:sldId id="311"/>
            <p14:sldId id="317"/>
            <p14:sldId id="312"/>
            <p14:sldId id="313"/>
            <p14:sldId id="314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7" Type="http://schemas.openxmlformats.org/officeDocument/2006/relationships/image" Target="../media/image10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eg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59EF1E-CEBB-98ED-7BBB-040325456906}"/>
              </a:ext>
            </a:extLst>
          </p:cNvPr>
          <p:cNvSpPr/>
          <p:nvPr/>
        </p:nvSpPr>
        <p:spPr>
          <a:xfrm>
            <a:off x="7573618" y="0"/>
            <a:ext cx="4664765" cy="685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0426" y="1720043"/>
            <a:ext cx="4664766" cy="240295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Census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AACF6-5E13-556B-D7FB-B3C018082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865" y="469564"/>
            <a:ext cx="1258184" cy="1157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7526F-082B-C726-0D19-5BA906C1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353" y="553708"/>
            <a:ext cx="3016512" cy="989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3011DF-D49F-2185-E8C9-9CABA99B8878}"/>
              </a:ext>
            </a:extLst>
          </p:cNvPr>
          <p:cNvSpPr txBox="1"/>
          <p:nvPr/>
        </p:nvSpPr>
        <p:spPr>
          <a:xfrm>
            <a:off x="744178" y="1720043"/>
            <a:ext cx="56361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Fazeel Ahmed Khan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(2K19/SWE/35)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Sharjeel Khan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(2K19/SWE/72)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Talha Shaikh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(2K19/SWE/73)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7817D-6E25-7FC1-93AF-A65A79C2CA75}"/>
              </a:ext>
            </a:extLst>
          </p:cNvPr>
          <p:cNvSpPr txBox="1"/>
          <p:nvPr/>
        </p:nvSpPr>
        <p:spPr>
          <a:xfrm>
            <a:off x="744178" y="4769428"/>
            <a:ext cx="563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Sir Lachman 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Dhomeja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702164-88D0-345D-2274-4A0AD1028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084" y="4439529"/>
            <a:ext cx="1920715" cy="22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95FCA-BFE1-E504-AA6C-AE1703DE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Census is one of the most widely known strategic plans that dates back to 3800 BCE.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uestionnaires, interviews, long form / short form, registered-based ar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some of widely known approaches for census.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though some countries did take the approach of digital census and succeeded to a certain degree, they still haven’t gone fully digital.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System not only intended to digitalize the process of population census for the most part but also decentralize this entire approach.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BB04-373E-A971-3EEF-D05979A6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88C6-D715-E5E9-9128-3FFD5533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Reducing the hectic process of conducting census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Reducing potential errors that were caused either deliberately or not.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mobile application to let users to register themselves which stores a unique key on Blockchain</a:t>
            </a:r>
          </a:p>
        </p:txBody>
      </p:sp>
    </p:spTree>
    <p:extLst>
      <p:ext uri="{BB962C8B-B14F-4D97-AF65-F5344CB8AC3E}">
        <p14:creationId xmlns:p14="http://schemas.microsoft.com/office/powerpoint/2010/main" val="31623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6907-A2C6-4DEC-ABBF-703DDEC1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005" y="657662"/>
            <a:ext cx="9689990" cy="110487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48E37-F65E-4ADA-B2A6-4C749EFF6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852" y="2108199"/>
            <a:ext cx="4420255" cy="4230055"/>
          </a:xfrm>
        </p:spPr>
      </p:pic>
    </p:spTree>
    <p:extLst>
      <p:ext uri="{BB962C8B-B14F-4D97-AF65-F5344CB8AC3E}">
        <p14:creationId xmlns:p14="http://schemas.microsoft.com/office/powerpoint/2010/main" val="201505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8DF6-589E-855C-C4AF-E41D3AF1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EFD5-A468-5C9D-C858-3FA21AD2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this project is limited to nationwide. International census is exempt from this.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solely created to improve Pakistan’s situation of data manipulation.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 that, it will reduce expenses and workload by a huge which is another big hurdle when it comes to conducting census.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08EA-391C-6CD1-06EE-3376B746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3376-77F7-F8A7-8275-962BF50E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system is based on Agile Methodology.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tested every screen we used in our application one at a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 configure the designs and fixed the bugs presented.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APIs and check their workability as we progress through with the UI.</a:t>
            </a:r>
          </a:p>
        </p:txBody>
      </p:sp>
    </p:spTree>
    <p:extLst>
      <p:ext uri="{BB962C8B-B14F-4D97-AF65-F5344CB8AC3E}">
        <p14:creationId xmlns:p14="http://schemas.microsoft.com/office/powerpoint/2010/main" val="81487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196E-3DFA-4BD0-BBED-ADC46BDC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Remaining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83B5-0AF5-8C9C-7E31-99E52551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done with the UI of Mobile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is ready and has been integrated with Mobile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is still underway since we are facing some bugs.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portal is currently being worked on and will be done within a week or so.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haven’t touch Blockchain side of things yet but it will soon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3798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38" y="2323734"/>
            <a:ext cx="1446712" cy="3214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89" y="2323734"/>
            <a:ext cx="1470657" cy="3268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21" y="2324942"/>
            <a:ext cx="1446168" cy="3213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3" y="2324943"/>
            <a:ext cx="1446168" cy="3213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160" y="2323734"/>
            <a:ext cx="1446168" cy="3213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84" y="2324942"/>
            <a:ext cx="1446168" cy="32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6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C334-D90A-5B46-3005-628224ED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F652-3451-16B8-4120-66FF06C9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010970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{C3F06807-71D4-471C-8499-3C0EF07AE002}tf33845126_win32</Template>
  <TotalTime>126</TotalTime>
  <Words>366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1_RetrospectVTI</vt:lpstr>
      <vt:lpstr>Decentralized Census System</vt:lpstr>
      <vt:lpstr>Introduction</vt:lpstr>
      <vt:lpstr>Objectives</vt:lpstr>
      <vt:lpstr>Use Case:</vt:lpstr>
      <vt:lpstr>Scope</vt:lpstr>
      <vt:lpstr>Methodology</vt:lpstr>
      <vt:lpstr>Implementation and Remaining Process</vt:lpstr>
      <vt:lpstr>Work Progress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Census System</dc:title>
  <dc:creator>Talha Shaikh</dc:creator>
  <cp:lastModifiedBy>Muhammad Hassan</cp:lastModifiedBy>
  <cp:revision>11</cp:revision>
  <dcterms:created xsi:type="dcterms:W3CDTF">2022-11-21T17:31:37Z</dcterms:created>
  <dcterms:modified xsi:type="dcterms:W3CDTF">2023-10-26T10:54:59Z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