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80" y="-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513984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5185934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</a:t>
            </a:r>
            <a:r>
              <a:rPr lang="en-AU" sz="1000" dirty="0"/>
              <a:t>Mountain Resort, located in the Northwest Montana </a:t>
            </a:r>
            <a:r>
              <a:rPr lang="en-AU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one of the oldest and most visited Skiing resorts in the US. To ease visitor distribution across the mountain, </a:t>
            </a:r>
            <a:r>
              <a:rPr lang="en-AU" sz="1000" dirty="0"/>
              <a:t>installation of an</a:t>
            </a:r>
            <a:r>
              <a:rPr lang="en-AU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additional chair lift this season has elevated the operating cost by $1,540,000 this year. Investors are willing to maintain the profit margin at 9.2% this year too, so business is looking for possibilities for recouping the increase in operating costs from the new chair this season and estimate this years’ annual revenue.</a:t>
            </a:r>
            <a:endParaRPr sz="10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972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the onset of this season’s sales, one of the following will be implemented: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Increase the cost of weekday and weekend ticket prices keeping the projected open days the same.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/>
              <a:t>2. Increasing the number of projected open days for the resort</a:t>
            </a:r>
            <a:r>
              <a:rPr lang="en-AU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without increasing the cost of tickets.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Additionally, increased annual revenue if the above solution is implemented</a:t>
            </a:r>
            <a:endParaRPr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497473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Increasing either cost or number of visiting days does not ensure consistent number of visitors on an average weekday or weekend. Marketing strategies may have to modified/created to ensure required sales to complement the success criteria.   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data available for average number of visitors on weekdays and weekends, or any percentage distribution of visitor counts on weekdays vs weekends.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000" dirty="0"/>
          </a:p>
          <a:p>
            <a:pPr lvl="0"/>
            <a:r>
              <a:rPr lang="en-US" sz="1000" dirty="0"/>
              <a:t>User level access unavailable for proper data sources like SQL/S3 bucket </a:t>
            </a:r>
            <a:endParaRPr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 file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/>
              <a:t>Metadata File with column descriptions</a:t>
            </a:r>
            <a:endParaRPr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000" dirty="0"/>
              <a:t>Director of Operations, Jimmy Blackburn</a:t>
            </a:r>
          </a:p>
          <a:p>
            <a:pPr lvl="0"/>
            <a:endParaRPr lang="en-US" sz="1000" dirty="0"/>
          </a:p>
          <a:p>
            <a:pPr lvl="0"/>
            <a:r>
              <a:rPr lang="en-US" sz="1000" dirty="0"/>
              <a:t>Alesha Eisen, the Database Manager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37949" y="454250"/>
            <a:ext cx="7746419" cy="79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6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options does Big Mountain Resort has to ensure profit margin of 9.2% this season, by restructuring the cost of tickets or modifying the projection of number of open days for the resort.</a:t>
            </a:r>
            <a:endParaRPr sz="16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625</Words>
  <Application>Microsoft Office PowerPoint</Application>
  <PresentationFormat>On-screen Show (4:3)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Hema Saxena</cp:lastModifiedBy>
  <cp:revision>15</cp:revision>
  <dcterms:modified xsi:type="dcterms:W3CDTF">2020-05-14T07:25:29Z</dcterms:modified>
</cp:coreProperties>
</file>