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DEC4-0100-4B8D-9EC6-70F58E3B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0729-90C0-4263-940F-495C5C83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9" indent="0" algn="ctr">
              <a:buNone/>
              <a:defRPr sz="2000"/>
            </a:lvl2pPr>
            <a:lvl3pPr marL="914478" indent="0" algn="ctr">
              <a:buNone/>
              <a:defRPr sz="1800"/>
            </a:lvl3pPr>
            <a:lvl4pPr marL="1371718" indent="0" algn="ctr">
              <a:buNone/>
              <a:defRPr sz="1600"/>
            </a:lvl4pPr>
            <a:lvl5pPr marL="1828957" indent="0" algn="ctr">
              <a:buNone/>
              <a:defRPr sz="1600"/>
            </a:lvl5pPr>
            <a:lvl6pPr marL="2286196" indent="0" algn="ctr">
              <a:buNone/>
              <a:defRPr sz="1600"/>
            </a:lvl6pPr>
            <a:lvl7pPr marL="2743435" indent="0" algn="ctr">
              <a:buNone/>
              <a:defRPr sz="1600"/>
            </a:lvl7pPr>
            <a:lvl8pPr marL="3200675" indent="0" algn="ctr">
              <a:buNone/>
              <a:defRPr sz="1600"/>
            </a:lvl8pPr>
            <a:lvl9pPr marL="36579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1E77-1BCA-49BC-BFDC-6A54E3F0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60E8-8F66-45F6-A44D-B3E56B2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3E0D-CDF8-42A5-993A-A14E51F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CD87-BD3E-42C1-B402-ECBA792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21E8-72BB-4B37-8362-B5076429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3F4B-7E6A-4DB5-95CD-53AC35F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2E06-AFC6-4125-9BC1-9BB51B3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7ED8-4D00-4FA9-AE37-742FE14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E8F86-A17A-4654-A513-BDE98461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0F92-83BE-483F-B03F-684A2517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0DDD-C9FC-4EB1-92C3-EA22E35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B35B-93F2-4657-B6BA-6C1562B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3BAB-D3BA-4B83-92E5-047DFB21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387D-85A3-4118-8C76-08A893C1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0386-2DEE-4258-B150-8EC27A53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477D-1E41-43A9-A746-93B76C8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A719-1D3B-4DE9-BC6F-94C3D15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0055-263A-44F8-8370-CA13D75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6080-4FC9-47AB-A39F-3CADBD7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DBC8-ADA7-4B42-9CC2-14388A04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1526-D9BE-4570-8BEE-87D9C4C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4905-EE07-4A51-84B8-999267E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AD86-17CB-4165-B0A7-40F1A23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CFC-7462-44F6-96BB-EE292535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BC1A-D528-4BFF-A829-C197E98D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5FA9-AE50-41B9-A9C4-F9859160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EC90-3EAC-4C6D-80F0-377B244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AFE9-8C8E-48C1-A122-8A53A48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AB4A-E8A3-43FB-BA32-1EA1619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3232-F30C-4561-AFE1-D2E2C902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7CBB-B14B-4623-A4EB-8E30FFBB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05F3-460D-4E9E-8DA6-2CC2F03E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2236-CB8F-41E2-8CF4-1E9595BD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DC71-7B2C-474A-8784-0A8D601F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38AB5-0CB6-4D7E-A165-BBBCA0B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AC1C-D34F-4A0B-AB2F-F845E40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8B36-FA90-451D-814D-240C81D4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CAD-1BF5-4455-8E10-E1F0BC9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44C5-5B70-4B00-80FC-0C1EB439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766B-8FDF-42C4-A5F9-06734F8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BCE3A-7B89-49B5-9370-CD85C31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CE14F-E6D8-438C-B0EF-2B85E8E8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97878-522F-42FA-8846-CBDA535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A260-CB26-4C69-BDE9-894740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403-DCF7-47AD-B89F-F04AEA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F870-BCF4-4097-9842-F91B3796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EA32-0ED6-4C36-B4D9-234DF01F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A284-9EB9-4B02-A600-735E3A5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76AD-0FB6-4D63-ADD1-7DB42E4F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E3435-CCD3-4F27-8377-C95EC41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3C40-5B9E-4A15-A11E-BDDF5A3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62E8-FE41-4C3A-A0C9-85BF3246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8" indent="0">
              <a:buNone/>
              <a:defRPr sz="2000"/>
            </a:lvl4pPr>
            <a:lvl5pPr marL="1828957" indent="0">
              <a:buNone/>
              <a:defRPr sz="2000"/>
            </a:lvl5pPr>
            <a:lvl6pPr marL="2286196" indent="0">
              <a:buNone/>
              <a:defRPr sz="2000"/>
            </a:lvl6pPr>
            <a:lvl7pPr marL="2743435" indent="0">
              <a:buNone/>
              <a:defRPr sz="2000"/>
            </a:lvl7pPr>
            <a:lvl8pPr marL="3200675" indent="0">
              <a:buNone/>
              <a:defRPr sz="2000"/>
            </a:lvl8pPr>
            <a:lvl9pPr marL="36579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87C2-5A21-4C08-BC80-2E56A1DF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CDC0-6C22-455E-ABBE-9206F0D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916A5-232F-43C0-9F49-95F3880F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AE45-112D-41F2-99E7-A94B46E2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02F52-5613-4389-9501-0FA8255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0D3-55BC-42F8-A6AA-2AE11CA7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8911-3E06-441C-BEC9-EDF1F92DA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4474-9A3F-4F84-AB24-69D10450B11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9269-4A8F-4223-BD8E-DD14789F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DF4-E88B-47A2-97EC-4756E5B2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5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4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3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2249FC-6312-4F5B-AFCF-F3327C44C908}"/>
              </a:ext>
            </a:extLst>
          </p:cNvPr>
          <p:cNvGrpSpPr/>
          <p:nvPr/>
        </p:nvGrpSpPr>
        <p:grpSpPr>
          <a:xfrm>
            <a:off x="2006680" y="-23889"/>
            <a:ext cx="5396147" cy="7167550"/>
            <a:chOff x="2006680" y="-23889"/>
            <a:chExt cx="5396147" cy="7167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78D986-4198-4B24-A450-6D99C0E6D74D}"/>
                </a:ext>
              </a:extLst>
            </p:cNvPr>
            <p:cNvGrpSpPr/>
            <p:nvPr/>
          </p:nvGrpSpPr>
          <p:grpSpPr>
            <a:xfrm>
              <a:off x="2398387" y="22278"/>
              <a:ext cx="5004440" cy="6642425"/>
              <a:chOff x="2398387" y="22278"/>
              <a:chExt cx="5004440" cy="66424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10B9DA8-04BD-465D-8A97-CDB1348EFCAB}"/>
                  </a:ext>
                </a:extLst>
              </p:cNvPr>
              <p:cNvGrpSpPr/>
              <p:nvPr/>
            </p:nvGrpSpPr>
            <p:grpSpPr>
              <a:xfrm>
                <a:off x="3392464" y="5976415"/>
                <a:ext cx="1144275" cy="688288"/>
                <a:chOff x="312066" y="5680820"/>
                <a:chExt cx="1005290" cy="688288"/>
              </a:xfrm>
            </p:grpSpPr>
            <p:sp>
              <p:nvSpPr>
                <p:cNvPr id="84" name="Left Brace 83">
                  <a:extLst>
                    <a:ext uri="{FF2B5EF4-FFF2-40B4-BE49-F238E27FC236}">
                      <a16:creationId xmlns:a16="http://schemas.microsoft.com/office/drawing/2014/main" id="{E20250A2-27EC-4E87-80C5-90B58768CA33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2F44166-B79E-4F3E-BB3F-53BBF6CC8430}"/>
                    </a:ext>
                  </a:extLst>
                </p:cNvPr>
                <p:cNvSpPr txBox="1"/>
                <p:nvPr/>
              </p:nvSpPr>
              <p:spPr>
                <a:xfrm>
                  <a:off x="31206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398387" y="22278"/>
                <a:ext cx="5004440" cy="5954142"/>
                <a:chOff x="2398387" y="22278"/>
                <a:chExt cx="5004440" cy="595414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63F1C6-6421-4B0F-9E19-2496C5ED99E4}"/>
                    </a:ext>
                  </a:extLst>
                </p:cNvPr>
                <p:cNvSpPr/>
                <p:nvPr/>
              </p:nvSpPr>
              <p:spPr>
                <a:xfrm>
                  <a:off x="2398387" y="2338481"/>
                  <a:ext cx="991892" cy="19038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392B2D-C69F-4E5C-BDD2-6C446B00CAF3}"/>
                    </a:ext>
                  </a:extLst>
                </p:cNvPr>
                <p:cNvSpPr txBox="1"/>
                <p:nvPr/>
              </p:nvSpPr>
              <p:spPr>
                <a:xfrm>
                  <a:off x="2539679" y="1820617"/>
                  <a:ext cx="65092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NuA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B1CBB3-8354-4AC8-BC36-F77F057769A8}"/>
                    </a:ext>
                  </a:extLst>
                </p:cNvPr>
                <p:cNvSpPr txBox="1"/>
                <p:nvPr/>
              </p:nvSpPr>
              <p:spPr>
                <a:xfrm>
                  <a:off x="2894333" y="55857"/>
                  <a:ext cx="114687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NuA - s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2A50A53-4AD1-4DC1-9A3D-073DC3D19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891" y="3591602"/>
                  <a:ext cx="247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B49D3B9-759E-4C5A-BF40-05280D0A5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7711" y="662072"/>
                  <a:ext cx="1145181" cy="3693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4BC064A-698A-469B-BD8B-8454A635D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711" y="1650538"/>
                  <a:ext cx="1145181" cy="3109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44BBBB4-EAA0-42E5-8D61-38E6139BB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711" y="1031405"/>
                  <a:ext cx="0" cy="6257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90F5C72-1226-4904-B0A3-59EB61EE8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158" y="659953"/>
                  <a:ext cx="8593" cy="12994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12198F9-D69B-467B-B587-AFE621D8F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9608" y="361882"/>
                  <a:ext cx="0" cy="561453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7876395-BB2A-4B53-B324-84D6DB2B3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6737" y="299076"/>
                  <a:ext cx="0" cy="56773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8A03EE1F-F0F4-4454-B512-998C07969B0C}"/>
                    </a:ext>
                  </a:extLst>
                </p:cNvPr>
                <p:cNvGrpSpPr/>
                <p:nvPr/>
              </p:nvGrpSpPr>
              <p:grpSpPr>
                <a:xfrm rot="16200000">
                  <a:off x="4908123" y="1096900"/>
                  <a:ext cx="2931648" cy="2057752"/>
                  <a:chOff x="325464" y="5680820"/>
                  <a:chExt cx="991892" cy="2057752"/>
                </a:xfrm>
              </p:grpSpPr>
              <p:sp>
                <p:nvSpPr>
                  <p:cNvPr id="100" name="Left Brace 99">
                    <a:extLst>
                      <a:ext uri="{FF2B5EF4-FFF2-40B4-BE49-F238E27FC236}">
                        <a16:creationId xmlns:a16="http://schemas.microsoft.com/office/drawing/2014/main" id="{85F002A8-74CD-48D7-99D4-A03426DC82D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308DB53-693B-41B7-8DEE-8B14A567CB6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-123166" y="6733614"/>
                    <a:ext cx="1884956" cy="1249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North America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F5E03C8-67F8-4B2B-887F-E032FAF75B6E}"/>
                    </a:ext>
                  </a:extLst>
                </p:cNvPr>
                <p:cNvGrpSpPr/>
                <p:nvPr/>
              </p:nvGrpSpPr>
              <p:grpSpPr>
                <a:xfrm rot="16200000">
                  <a:off x="5475291" y="3461384"/>
                  <a:ext cx="1797318" cy="2057755"/>
                  <a:chOff x="325464" y="5680820"/>
                  <a:chExt cx="991892" cy="2057755"/>
                </a:xfrm>
              </p:grpSpPr>
              <p:sp>
                <p:nvSpPr>
                  <p:cNvPr id="103" name="Left Brace 102">
                    <a:extLst>
                      <a:ext uri="{FF2B5EF4-FFF2-40B4-BE49-F238E27FC236}">
                        <a16:creationId xmlns:a16="http://schemas.microsoft.com/office/drawing/2014/main" id="{711A3A01-2F2A-48B5-8B41-DA2EDBD8C2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73FC749-62B9-49BE-BA65-17811B5C2F4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-162597" y="6694184"/>
                    <a:ext cx="1884956" cy="203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Hawaii</a:t>
                    </a:r>
                  </a:p>
                </p:txBody>
              </p: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43D93FC-0FF1-452E-9D28-DDD3AAC0A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98427" y="4558365"/>
                  <a:ext cx="1148630" cy="3313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7AC8787-70CB-4680-BA34-3088D24D2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8659" y="5118847"/>
                  <a:ext cx="1155796" cy="2700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D1FAEE3-30A8-480A-88A6-8B65E8F29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4887398"/>
                  <a:ext cx="0" cy="2314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B9CEEB9-8EB9-41AA-AE28-B86D8E788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7057" y="4558366"/>
                  <a:ext cx="0" cy="8305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C9C7E87-C640-40A2-927B-124E29AC102F}"/>
                    </a:ext>
                  </a:extLst>
                </p:cNvPr>
                <p:cNvSpPr txBox="1"/>
                <p:nvPr/>
              </p:nvSpPr>
              <p:spPr>
                <a:xfrm>
                  <a:off x="3173701" y="5565725"/>
                  <a:ext cx="449452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73F263F-8EBA-4FAB-9436-5AA462542D44}"/>
                    </a:ext>
                  </a:extLst>
                </p:cNvPr>
                <p:cNvSpPr txBox="1"/>
                <p:nvPr/>
              </p:nvSpPr>
              <p:spPr>
                <a:xfrm>
                  <a:off x="4137656" y="5498004"/>
                  <a:ext cx="79816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Nu2</a:t>
                  </a:r>
                </a:p>
              </p:txBody>
            </p:sp>
            <p:sp>
              <p:nvSpPr>
                <p:cNvPr id="107" name="Arrow: Bent 106">
                  <a:extLst>
                    <a:ext uri="{FF2B5EF4-FFF2-40B4-BE49-F238E27FC236}">
                      <a16:creationId xmlns:a16="http://schemas.microsoft.com/office/drawing/2014/main" id="{6ED938B7-0DA1-43BC-9526-150F1BEBF526}"/>
                    </a:ext>
                  </a:extLst>
                </p:cNvPr>
                <p:cNvSpPr/>
                <p:nvPr/>
              </p:nvSpPr>
              <p:spPr>
                <a:xfrm rot="5400000">
                  <a:off x="2934036" y="4116314"/>
                  <a:ext cx="1175907" cy="247972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Arrow: Bent 107">
                  <a:extLst>
                    <a:ext uri="{FF2B5EF4-FFF2-40B4-BE49-F238E27FC236}">
                      <a16:creationId xmlns:a16="http://schemas.microsoft.com/office/drawing/2014/main" id="{32DA8B2E-1BD8-40D4-8BBD-3066870ECC8F}"/>
                    </a:ext>
                  </a:extLst>
                </p:cNvPr>
                <p:cNvSpPr/>
                <p:nvPr/>
              </p:nvSpPr>
              <p:spPr>
                <a:xfrm rot="5400000" flipH="1">
                  <a:off x="2790246" y="2303353"/>
                  <a:ext cx="1419605" cy="207469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99BDE28-F842-47BE-80A0-FA98B0DACDFF}"/>
                    </a:ext>
                  </a:extLst>
                </p:cNvPr>
                <p:cNvSpPr txBox="1"/>
                <p:nvPr/>
              </p:nvSpPr>
              <p:spPr>
                <a:xfrm>
                  <a:off x="4196022" y="22278"/>
                  <a:ext cx="65092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Nu1</a:t>
                  </a:r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5FB7EB3E-3C5C-488F-B72E-56757EADE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6737" y="1959410"/>
                  <a:ext cx="14077" cy="25921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792D3992-17BB-462D-AF16-6310EF905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70591" y="1820618"/>
                  <a:ext cx="1" cy="28809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470A00B-2B9F-4E1E-8DA6-D1FFB0DD3EAF}"/>
                    </a:ext>
                  </a:extLst>
                </p:cNvPr>
                <p:cNvSpPr txBox="1"/>
                <p:nvPr/>
              </p:nvSpPr>
              <p:spPr>
                <a:xfrm>
                  <a:off x="3667563" y="3178877"/>
                  <a:ext cx="56769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m12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45F8EAF-47D4-45F1-8492-A4B1091AE8C3}"/>
                    </a:ext>
                  </a:extLst>
                </p:cNvPr>
                <p:cNvSpPr txBox="1"/>
                <p:nvPr/>
              </p:nvSpPr>
              <p:spPr>
                <a:xfrm>
                  <a:off x="4237636" y="3178774"/>
                  <a:ext cx="56769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m21</a:t>
                  </a:r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06F391-8C53-48BE-B8BC-2C54FD3E8B37}"/>
                </a:ext>
              </a:extLst>
            </p:cNvPr>
            <p:cNvSpPr txBox="1"/>
            <p:nvPr/>
          </p:nvSpPr>
          <p:spPr>
            <a:xfrm>
              <a:off x="2006680" y="-23889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AE9A5B-B6A3-4215-B9D4-02530AC26307}"/>
                </a:ext>
              </a:extLst>
            </p:cNvPr>
            <p:cNvSpPr txBox="1"/>
            <p:nvPr/>
          </p:nvSpPr>
          <p:spPr>
            <a:xfrm>
              <a:off x="2791807" y="6681996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Found and Grow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6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E67C98-3F5C-4D20-9986-699B41F889D7}"/>
              </a:ext>
            </a:extLst>
          </p:cNvPr>
          <p:cNvGrpSpPr/>
          <p:nvPr/>
        </p:nvGrpSpPr>
        <p:grpSpPr>
          <a:xfrm>
            <a:off x="2008246" y="-23889"/>
            <a:ext cx="5248823" cy="7167550"/>
            <a:chOff x="2008246" y="-23889"/>
            <a:chExt cx="5248823" cy="716755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638D9C-BC4A-4E4A-8792-54E2B4AE09B4}"/>
                </a:ext>
              </a:extLst>
            </p:cNvPr>
            <p:cNvGrpSpPr/>
            <p:nvPr/>
          </p:nvGrpSpPr>
          <p:grpSpPr>
            <a:xfrm>
              <a:off x="2398388" y="22278"/>
              <a:ext cx="4858681" cy="6642425"/>
              <a:chOff x="2398388" y="22278"/>
              <a:chExt cx="4858681" cy="66424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8EFBF41-A36F-4DA0-AF3E-E172789AA642}"/>
                  </a:ext>
                </a:extLst>
              </p:cNvPr>
              <p:cNvGrpSpPr/>
              <p:nvPr/>
            </p:nvGrpSpPr>
            <p:grpSpPr>
              <a:xfrm>
                <a:off x="3129027" y="5976415"/>
                <a:ext cx="1690343" cy="688288"/>
                <a:chOff x="80626" y="5680820"/>
                <a:chExt cx="1485032" cy="688288"/>
              </a:xfrm>
            </p:grpSpPr>
            <p:sp>
              <p:nvSpPr>
                <p:cNvPr id="5" name="Left Brace 4">
                  <a:extLst>
                    <a:ext uri="{FF2B5EF4-FFF2-40B4-BE49-F238E27FC236}">
                      <a16:creationId xmlns:a16="http://schemas.microsoft.com/office/drawing/2014/main" id="{D07CDACC-FAEB-455D-8E7C-CE12A17CFDEE}"/>
                    </a:ext>
                  </a:extLst>
                </p:cNvPr>
                <p:cNvSpPr/>
                <p:nvPr/>
              </p:nvSpPr>
              <p:spPr>
                <a:xfrm rot="16200000">
                  <a:off x="420316" y="5585970"/>
                  <a:ext cx="318955" cy="508657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0E364A-93EF-4F51-9228-51182F30D8C1}"/>
                    </a:ext>
                  </a:extLst>
                </p:cNvPr>
                <p:cNvSpPr txBox="1"/>
                <p:nvPr/>
              </p:nvSpPr>
              <p:spPr>
                <a:xfrm>
                  <a:off x="8062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T1</a:t>
                  </a:r>
                </a:p>
              </p:txBody>
            </p:sp>
            <p:sp>
              <p:nvSpPr>
                <p:cNvPr id="67" name="Left Brace 66">
                  <a:extLst>
                    <a:ext uri="{FF2B5EF4-FFF2-40B4-BE49-F238E27FC236}">
                      <a16:creationId xmlns:a16="http://schemas.microsoft.com/office/drawing/2014/main" id="{F2F475AE-4F4C-4CC4-BBFA-27DBDAB1AB3B}"/>
                    </a:ext>
                  </a:extLst>
                </p:cNvPr>
                <p:cNvSpPr/>
                <p:nvPr/>
              </p:nvSpPr>
              <p:spPr>
                <a:xfrm rot="16200000">
                  <a:off x="922735" y="5592206"/>
                  <a:ext cx="312789" cy="490018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6B1705E-F27A-476B-A8E3-CB4A8F66F9D8}"/>
                    </a:ext>
                  </a:extLst>
                </p:cNvPr>
                <p:cNvSpPr txBox="1"/>
                <p:nvPr/>
              </p:nvSpPr>
              <p:spPr>
                <a:xfrm>
                  <a:off x="57376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T2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0BEB7D-AD8F-4B0B-B5C0-68562D857CB3}"/>
                  </a:ext>
                </a:extLst>
              </p:cNvPr>
              <p:cNvSpPr/>
              <p:nvPr/>
            </p:nvSpPr>
            <p:spPr>
              <a:xfrm>
                <a:off x="2398388" y="2338483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2E87D-3535-4D7F-B962-4DB5CD84EC1D}"/>
                  </a:ext>
                </a:extLst>
              </p:cNvPr>
              <p:cNvSpPr txBox="1"/>
              <p:nvPr/>
            </p:nvSpPr>
            <p:spPr>
              <a:xfrm>
                <a:off x="2539679" y="182061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93E84-BDAC-4705-9178-530552A2DDCE}"/>
                  </a:ext>
                </a:extLst>
              </p:cNvPr>
              <p:cNvSpPr txBox="1"/>
              <p:nvPr/>
            </p:nvSpPr>
            <p:spPr>
              <a:xfrm>
                <a:off x="2894335" y="55859"/>
                <a:ext cx="11468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NuA - s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318EE44-4A9F-48AB-8690-938852CD5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4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7FB3B6-EAFB-438C-A48D-11B78726F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4" y="667163"/>
                <a:ext cx="1129399" cy="3642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2426564-AF5C-49D9-837B-F097BE8E6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4" y="1650540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7A3393-4BAE-4992-BF49-8037B0923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60" y="659956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7A4D126-6FB4-4B1E-9BE8-518354659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4477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D22755-2700-44D8-8A7D-08019F14E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E09293C-5489-4A1F-B6DE-ACF5F677154A}"/>
                  </a:ext>
                </a:extLst>
              </p:cNvPr>
              <p:cNvGrpSpPr/>
              <p:nvPr/>
            </p:nvGrpSpPr>
            <p:grpSpPr>
              <a:xfrm rot="16200000">
                <a:off x="4762365" y="1104677"/>
                <a:ext cx="2931648" cy="2057752"/>
                <a:chOff x="325464" y="5680820"/>
                <a:chExt cx="991892" cy="2057752"/>
              </a:xfrm>
            </p:grpSpPr>
            <p:sp>
              <p:nvSpPr>
                <p:cNvPr id="35" name="Left Brace 34">
                  <a:extLst>
                    <a:ext uri="{FF2B5EF4-FFF2-40B4-BE49-F238E27FC236}">
                      <a16:creationId xmlns:a16="http://schemas.microsoft.com/office/drawing/2014/main" id="{24CFD6AD-7650-48C7-ADAA-FF4A695D7131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B83723-DD78-406E-8FDE-17B5F21162A5}"/>
                    </a:ext>
                  </a:extLst>
                </p:cNvPr>
                <p:cNvSpPr txBox="1"/>
                <p:nvPr/>
              </p:nvSpPr>
              <p:spPr>
                <a:xfrm rot="5400000">
                  <a:off x="-123166" y="6733614"/>
                  <a:ext cx="1884956" cy="12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F1C306B-3452-4382-B271-F609027E37C2}"/>
                  </a:ext>
                </a:extLst>
              </p:cNvPr>
              <p:cNvGrpSpPr/>
              <p:nvPr/>
            </p:nvGrpSpPr>
            <p:grpSpPr>
              <a:xfrm rot="16200000">
                <a:off x="5329533" y="3469162"/>
                <a:ext cx="1797318" cy="2057755"/>
                <a:chOff x="325464" y="5680820"/>
                <a:chExt cx="991892" cy="2057755"/>
              </a:xfrm>
            </p:grpSpPr>
            <p:sp>
              <p:nvSpPr>
                <p:cNvPr id="33" name="Left Brace 32">
                  <a:extLst>
                    <a:ext uri="{FF2B5EF4-FFF2-40B4-BE49-F238E27FC236}">
                      <a16:creationId xmlns:a16="http://schemas.microsoft.com/office/drawing/2014/main" id="{84A3F18F-F2CC-492C-9135-4E6CA5BDE7BD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0DAB0E0-C946-47EE-A2A1-AC869DBE2745}"/>
                    </a:ext>
                  </a:extLst>
                </p:cNvPr>
                <p:cNvSpPr txBox="1"/>
                <p:nvPr/>
              </p:nvSpPr>
              <p:spPr>
                <a:xfrm rot="5400000">
                  <a:off x="-162597" y="6694184"/>
                  <a:ext cx="1884956" cy="20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3A534F-70B4-4F97-9029-77A26FE2C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6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0BFE36B-78C9-4C89-A9E6-B1A2ABEB1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9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1F47AF-ACE5-42CE-83A6-B0BB13FD9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400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AF15BE-912D-40D5-A722-97D6C1422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743C68-C889-47C4-B677-1A93549E3CD8}"/>
                  </a:ext>
                </a:extLst>
              </p:cNvPr>
              <p:cNvSpPr txBox="1"/>
              <p:nvPr/>
            </p:nvSpPr>
            <p:spPr>
              <a:xfrm>
                <a:off x="3173701" y="5565727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C5A590-793D-40BD-8769-9C41CF760E01}"/>
                  </a:ext>
                </a:extLst>
              </p:cNvPr>
              <p:cNvSpPr txBox="1"/>
              <p:nvPr/>
            </p:nvSpPr>
            <p:spPr>
              <a:xfrm>
                <a:off x="4137656" y="5498005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</a:t>
                </a:r>
              </a:p>
            </p:txBody>
          </p:sp>
          <p:sp>
            <p:nvSpPr>
              <p:cNvPr id="26" name="Arrow: Bent 25">
                <a:extLst>
                  <a:ext uri="{FF2B5EF4-FFF2-40B4-BE49-F238E27FC236}">
                    <a16:creationId xmlns:a16="http://schemas.microsoft.com/office/drawing/2014/main" id="{2441C8A1-3466-4599-8317-AC1250698660}"/>
                  </a:ext>
                </a:extLst>
              </p:cNvPr>
              <p:cNvSpPr/>
              <p:nvPr/>
            </p:nvSpPr>
            <p:spPr>
              <a:xfrm rot="5400000">
                <a:off x="2934039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Bent 26">
                <a:extLst>
                  <a:ext uri="{FF2B5EF4-FFF2-40B4-BE49-F238E27FC236}">
                    <a16:creationId xmlns:a16="http://schemas.microsoft.com/office/drawing/2014/main" id="{92329E87-5111-4D0E-93C5-2867F699AEAD}"/>
                  </a:ext>
                </a:extLst>
              </p:cNvPr>
              <p:cNvSpPr/>
              <p:nvPr/>
            </p:nvSpPr>
            <p:spPr>
              <a:xfrm rot="5400000" flipH="1">
                <a:off x="2790249" y="2303356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FD24BE-D502-436F-9921-B9EF7E4E7F56}"/>
                  </a:ext>
                </a:extLst>
              </p:cNvPr>
              <p:cNvSpPr txBox="1"/>
              <p:nvPr/>
            </p:nvSpPr>
            <p:spPr>
              <a:xfrm>
                <a:off x="4196022" y="22278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D8F8CA-DB44-43BD-9CE7-80BA86556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477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BF1140F-14A9-448E-B792-E6C8BD5AC2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6694" y="1820620"/>
                <a:ext cx="13335" cy="2928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7FDCFDA-12C3-475C-9CAD-B6676642A7FA}"/>
                  </a:ext>
                </a:extLst>
              </p:cNvPr>
              <p:cNvSpPr txBox="1"/>
              <p:nvPr/>
            </p:nvSpPr>
            <p:spPr>
              <a:xfrm>
                <a:off x="3698662" y="3079646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A67215-B97B-4AAD-8AF7-DC414AB3E334}"/>
                </a:ext>
              </a:extLst>
            </p:cNvPr>
            <p:cNvSpPr txBox="1"/>
            <p:nvPr/>
          </p:nvSpPr>
          <p:spPr>
            <a:xfrm>
              <a:off x="2008246" y="-23889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(B)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63C576-8ED9-4E01-B89A-2DD6D3882AD8}"/>
                </a:ext>
              </a:extLst>
            </p:cNvPr>
            <p:cNvSpPr txBox="1"/>
            <p:nvPr/>
          </p:nvSpPr>
          <p:spPr>
            <a:xfrm>
              <a:off x="2791807" y="6681996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Two Epoch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90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C4A055-F214-40AA-A945-CB96E209BCB2}"/>
              </a:ext>
            </a:extLst>
          </p:cNvPr>
          <p:cNvGrpSpPr/>
          <p:nvPr/>
        </p:nvGrpSpPr>
        <p:grpSpPr>
          <a:xfrm>
            <a:off x="2962843" y="333817"/>
            <a:ext cx="6390706" cy="6861149"/>
            <a:chOff x="2962843" y="333817"/>
            <a:chExt cx="6390706" cy="68611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E864DE-9A6B-4B8D-8A86-C400DC489BD6}"/>
                </a:ext>
              </a:extLst>
            </p:cNvPr>
            <p:cNvGrpSpPr/>
            <p:nvPr/>
          </p:nvGrpSpPr>
          <p:grpSpPr>
            <a:xfrm>
              <a:off x="3353429" y="333817"/>
              <a:ext cx="6000120" cy="6190365"/>
              <a:chOff x="3353429" y="333817"/>
              <a:chExt cx="6000120" cy="619036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27E7011-D5C2-48C9-9F5B-973F79AD11E6}"/>
                  </a:ext>
                </a:extLst>
              </p:cNvPr>
              <p:cNvSpPr/>
              <p:nvPr/>
            </p:nvSpPr>
            <p:spPr>
              <a:xfrm>
                <a:off x="5344894" y="755276"/>
                <a:ext cx="1154580" cy="548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A03EE1F-F0F4-4454-B512-998C07969B0C}"/>
                  </a:ext>
                </a:extLst>
              </p:cNvPr>
              <p:cNvGrpSpPr/>
              <p:nvPr/>
            </p:nvGrpSpPr>
            <p:grpSpPr>
              <a:xfrm rot="16200000">
                <a:off x="6670443" y="1005128"/>
                <a:ext cx="3308448" cy="2057751"/>
                <a:chOff x="325464" y="5680820"/>
                <a:chExt cx="991892" cy="2057751"/>
              </a:xfrm>
            </p:grpSpPr>
            <p:sp>
              <p:nvSpPr>
                <p:cNvPr id="100" name="Left Brace 99">
                  <a:extLst>
                    <a:ext uri="{FF2B5EF4-FFF2-40B4-BE49-F238E27FC236}">
                      <a16:creationId xmlns:a16="http://schemas.microsoft.com/office/drawing/2014/main" id="{85F002A8-74CD-48D7-99D4-A03426DC82DD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308DB53-693B-41B7-8DEE-8B14A567CB6A}"/>
                    </a:ext>
                  </a:extLst>
                </p:cNvPr>
                <p:cNvSpPr txBox="1"/>
                <p:nvPr/>
              </p:nvSpPr>
              <p:spPr>
                <a:xfrm rot="5400000">
                  <a:off x="-116050" y="6740729"/>
                  <a:ext cx="1884956" cy="110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F5E03C8-67F8-4B2B-887F-E032FAF75B6E}"/>
                  </a:ext>
                </a:extLst>
              </p:cNvPr>
              <p:cNvGrpSpPr/>
              <p:nvPr/>
            </p:nvGrpSpPr>
            <p:grpSpPr>
              <a:xfrm rot="16200000">
                <a:off x="7486480" y="3497544"/>
                <a:ext cx="1676384" cy="2057754"/>
                <a:chOff x="325464" y="5680820"/>
                <a:chExt cx="991892" cy="2057754"/>
              </a:xfrm>
            </p:grpSpPr>
            <p:sp>
              <p:nvSpPr>
                <p:cNvPr id="103" name="Left Brace 102">
                  <a:extLst>
                    <a:ext uri="{FF2B5EF4-FFF2-40B4-BE49-F238E27FC236}">
                      <a16:creationId xmlns:a16="http://schemas.microsoft.com/office/drawing/2014/main" id="{711A3A01-2F2A-48B5-8B41-DA2EDBD8C29E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73FC749-62B9-49BE-BA65-17811B5C2F4E}"/>
                    </a:ext>
                  </a:extLst>
                </p:cNvPr>
                <p:cNvSpPr txBox="1"/>
                <p:nvPr/>
              </p:nvSpPr>
              <p:spPr>
                <a:xfrm rot="5400000">
                  <a:off x="-169949" y="6686832"/>
                  <a:ext cx="1884956" cy="218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63F1C6-6421-4B0F-9E19-2496C5ED99E4}"/>
                  </a:ext>
                </a:extLst>
              </p:cNvPr>
              <p:cNvSpPr/>
              <p:nvPr/>
            </p:nvSpPr>
            <p:spPr>
              <a:xfrm>
                <a:off x="3353429" y="3150011"/>
                <a:ext cx="991892" cy="463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53DB2F-DB60-46C8-9F99-5103943F2511}"/>
                  </a:ext>
                </a:extLst>
              </p:cNvPr>
              <p:cNvSpPr/>
              <p:nvPr/>
            </p:nvSpPr>
            <p:spPr>
              <a:xfrm>
                <a:off x="4357926" y="2816226"/>
                <a:ext cx="991892" cy="111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392B2D-C69F-4E5C-BDD2-6C446B00CAF3}"/>
                  </a:ext>
                </a:extLst>
              </p:cNvPr>
              <p:cNvSpPr txBox="1"/>
              <p:nvPr/>
            </p:nvSpPr>
            <p:spPr>
              <a:xfrm>
                <a:off x="3523911" y="2688919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945BB5-B4F1-4C4B-A7B0-CA1C4D99D402}"/>
                  </a:ext>
                </a:extLst>
              </p:cNvPr>
              <p:cNvCxnSpPr/>
              <p:nvPr/>
            </p:nvCxnSpPr>
            <p:spPr>
              <a:xfrm>
                <a:off x="5352600" y="2293487"/>
                <a:ext cx="0" cy="16409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94264E-DC36-411C-B7EB-CDEBC25A6CF3}"/>
                  </a:ext>
                </a:extLst>
              </p:cNvPr>
              <p:cNvSpPr/>
              <p:nvPr/>
            </p:nvSpPr>
            <p:spPr>
              <a:xfrm>
                <a:off x="5352598" y="4897960"/>
                <a:ext cx="573438" cy="217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6FD967A-A4F6-48B2-B253-35257269F13B}"/>
                  </a:ext>
                </a:extLst>
              </p:cNvPr>
              <p:cNvSpPr/>
              <p:nvPr/>
            </p:nvSpPr>
            <p:spPr>
              <a:xfrm>
                <a:off x="5926036" y="4665847"/>
                <a:ext cx="573438" cy="698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44BBBB4-EAA0-42E5-8D61-38E6139B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2598" y="733586"/>
                <a:ext cx="0" cy="634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0F5C72-1226-4904-B0A3-59EB61EE8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474" y="900696"/>
                <a:ext cx="0" cy="287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F0CE2CC-7DEF-447C-A68B-CE6C455073DE}"/>
                  </a:ext>
                </a:extLst>
              </p:cNvPr>
              <p:cNvGrpSpPr/>
              <p:nvPr/>
            </p:nvGrpSpPr>
            <p:grpSpPr>
              <a:xfrm>
                <a:off x="4345321" y="5826355"/>
                <a:ext cx="991891" cy="692492"/>
                <a:chOff x="325464" y="5680820"/>
                <a:chExt cx="991892" cy="683483"/>
              </a:xfrm>
            </p:grpSpPr>
            <p:sp>
              <p:nvSpPr>
                <p:cNvPr id="74" name="Left Brace 73">
                  <a:extLst>
                    <a:ext uri="{FF2B5EF4-FFF2-40B4-BE49-F238E27FC236}">
                      <a16:creationId xmlns:a16="http://schemas.microsoft.com/office/drawing/2014/main" id="{D6BA269C-0349-459C-A910-0D9E689D6E17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096615F-7726-4D89-9142-03C89766CE69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Tg</a:t>
                  </a:r>
                  <a:endParaRPr lang="en-US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10B9DA8-04BD-465D-8A97-CDB1348EFCAB}"/>
                  </a:ext>
                </a:extLst>
              </p:cNvPr>
              <p:cNvGrpSpPr/>
              <p:nvPr/>
            </p:nvGrpSpPr>
            <p:grpSpPr>
              <a:xfrm>
                <a:off x="5344894" y="5831690"/>
                <a:ext cx="581184" cy="692492"/>
                <a:chOff x="312066" y="5680820"/>
                <a:chExt cx="1005290" cy="683483"/>
              </a:xfrm>
            </p:grpSpPr>
            <p:sp>
              <p:nvSpPr>
                <p:cNvPr id="84" name="Left Brace 83">
                  <a:extLst>
                    <a:ext uri="{FF2B5EF4-FFF2-40B4-BE49-F238E27FC236}">
                      <a16:creationId xmlns:a16="http://schemas.microsoft.com/office/drawing/2014/main" id="{E20250A2-27EC-4E87-80C5-90B58768CA33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2F44166-B79E-4F3E-BB3F-53BBF6CC8430}"/>
                    </a:ext>
                  </a:extLst>
                </p:cNvPr>
                <p:cNvSpPr txBox="1"/>
                <p:nvPr/>
              </p:nvSpPr>
              <p:spPr>
                <a:xfrm>
                  <a:off x="312066" y="5999776"/>
                  <a:ext cx="991893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Ts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F4EB1E4-089F-4EC7-80E5-A75ECAC581DE}"/>
                  </a:ext>
                </a:extLst>
              </p:cNvPr>
              <p:cNvGrpSpPr/>
              <p:nvPr/>
            </p:nvGrpSpPr>
            <p:grpSpPr>
              <a:xfrm>
                <a:off x="5917443" y="5826656"/>
                <a:ext cx="580336" cy="692492"/>
                <a:chOff x="313532" y="5680820"/>
                <a:chExt cx="1003824" cy="683483"/>
              </a:xfrm>
            </p:grpSpPr>
            <p:sp>
              <p:nvSpPr>
                <p:cNvPr id="87" name="Left Brace 86">
                  <a:extLst>
                    <a:ext uri="{FF2B5EF4-FFF2-40B4-BE49-F238E27FC236}">
                      <a16:creationId xmlns:a16="http://schemas.microsoft.com/office/drawing/2014/main" id="{982A429A-689F-4D88-AB2B-12F23C9C4D1F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D952A2C-8553-4139-8298-8B45B17AF0B1}"/>
                    </a:ext>
                  </a:extLst>
                </p:cNvPr>
                <p:cNvSpPr txBox="1"/>
                <p:nvPr/>
              </p:nvSpPr>
              <p:spPr>
                <a:xfrm>
                  <a:off x="313532" y="5999776"/>
                  <a:ext cx="991891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Tg2</a:t>
                  </a:r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C9419E-B7F2-44A8-B9C6-A09AA26CE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5321" y="411825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9EFDB95-8A05-471B-B651-5E9B50E93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629" y="397991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8C83388-5BEE-43B1-810A-ECB5E9581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2598" y="350281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12198F9-D69B-467B-B587-AFE621D8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7443" y="333817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7876395-BB2A-4B53-B324-84D6DB2B3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7779" y="336447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row: Bent 96">
                <a:extLst>
                  <a:ext uri="{FF2B5EF4-FFF2-40B4-BE49-F238E27FC236}">
                    <a16:creationId xmlns:a16="http://schemas.microsoft.com/office/drawing/2014/main" id="{082C2ADD-25C0-4357-9EBB-E94A4A8E3CF8}"/>
                  </a:ext>
                </a:extLst>
              </p:cNvPr>
              <p:cNvSpPr/>
              <p:nvPr/>
            </p:nvSpPr>
            <p:spPr>
              <a:xfrm rot="5400000">
                <a:off x="4925668" y="4172831"/>
                <a:ext cx="1110500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DCC211-D336-47A6-A671-78B1EC8727FE}"/>
                  </a:ext>
                </a:extLst>
              </p:cNvPr>
              <p:cNvSpPr txBox="1"/>
              <p:nvPr/>
            </p:nvSpPr>
            <p:spPr>
              <a:xfrm>
                <a:off x="4515803" y="242619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NuG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B1CBB3-8354-4AC8-BC36-F77F057769A8}"/>
                  </a:ext>
                </a:extLst>
              </p:cNvPr>
              <p:cNvSpPr txBox="1"/>
              <p:nvPr/>
            </p:nvSpPr>
            <p:spPr>
              <a:xfrm>
                <a:off x="4966963" y="372132"/>
                <a:ext cx="7983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NuG2 - 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261148-6670-4509-8955-AAA5F739FAB5}"/>
                  </a:ext>
                </a:extLst>
              </p:cNvPr>
              <p:cNvSpPr txBox="1"/>
              <p:nvPr/>
            </p:nvSpPr>
            <p:spPr>
              <a:xfrm>
                <a:off x="5127872" y="5448545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98" name="Arrow: Bent 97">
                <a:extLst>
                  <a:ext uri="{FF2B5EF4-FFF2-40B4-BE49-F238E27FC236}">
                    <a16:creationId xmlns:a16="http://schemas.microsoft.com/office/drawing/2014/main" id="{43EAB4EF-A69A-43DC-BF04-FCF1AE7BF7C5}"/>
                  </a:ext>
                </a:extLst>
              </p:cNvPr>
              <p:cNvSpPr/>
              <p:nvPr/>
            </p:nvSpPr>
            <p:spPr>
              <a:xfrm rot="5400000" flipH="1">
                <a:off x="4551197" y="2163465"/>
                <a:ext cx="1839636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A4DF39-C82A-46C7-8627-DF8A074D3749}"/>
                  </a:ext>
                </a:extLst>
              </p:cNvPr>
              <p:cNvSpPr txBox="1"/>
              <p:nvPr/>
            </p:nvSpPr>
            <p:spPr>
              <a:xfrm>
                <a:off x="6098698" y="5401615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Nu2F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A50B4-AD6A-4AA7-B9A7-376483A76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0881" y="1188486"/>
                <a:ext cx="10655" cy="3472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AE85214-4549-40B7-86FE-74EC3FCDF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21312" y="1274683"/>
                <a:ext cx="1" cy="33736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1A913CC-366D-493F-AA36-F7A72651A024}"/>
                  </a:ext>
                </a:extLst>
              </p:cNvPr>
              <p:cNvSpPr txBox="1"/>
              <p:nvPr/>
            </p:nvSpPr>
            <p:spPr>
              <a:xfrm>
                <a:off x="5619635" y="2849736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DCBD883-A370-4CBB-A65F-AF10C64612E1}"/>
                  </a:ext>
                </a:extLst>
              </p:cNvPr>
              <p:cNvSpPr txBox="1"/>
              <p:nvPr/>
            </p:nvSpPr>
            <p:spPr>
              <a:xfrm>
                <a:off x="6189708" y="2849632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E78F998-6412-4025-B5B2-D913D973B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613" y="3688228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E644B4-DE56-4625-A208-48524C969F2F}"/>
                </a:ext>
              </a:extLst>
            </p:cNvPr>
            <p:cNvSpPr txBox="1"/>
            <p:nvPr/>
          </p:nvSpPr>
          <p:spPr>
            <a:xfrm>
              <a:off x="2962843" y="350281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(C)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3B9F1E-59A3-47CF-B001-EE9BBE6D9C1C}"/>
                </a:ext>
              </a:extLst>
            </p:cNvPr>
            <p:cNvSpPr txBox="1"/>
            <p:nvPr/>
          </p:nvSpPr>
          <p:spPr>
            <a:xfrm>
              <a:off x="4296265" y="6733301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06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091BDC6-59B7-4F1D-87D5-37539EC9BF1D}"/>
              </a:ext>
            </a:extLst>
          </p:cNvPr>
          <p:cNvGrpSpPr/>
          <p:nvPr/>
        </p:nvGrpSpPr>
        <p:grpSpPr>
          <a:xfrm>
            <a:off x="1884964" y="305573"/>
            <a:ext cx="7468585" cy="6888360"/>
            <a:chOff x="1884964" y="305573"/>
            <a:chExt cx="7468585" cy="68883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50312D-646F-4C27-B82B-E7F259F1999A}"/>
                </a:ext>
              </a:extLst>
            </p:cNvPr>
            <p:cNvGrpSpPr/>
            <p:nvPr/>
          </p:nvGrpSpPr>
          <p:grpSpPr>
            <a:xfrm>
              <a:off x="2276186" y="333817"/>
              <a:ext cx="7077363" cy="6190365"/>
              <a:chOff x="325464" y="280832"/>
              <a:chExt cx="7077363" cy="610982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B35AC7-98C2-4829-9067-3402C09665FA}"/>
                  </a:ext>
                </a:extLst>
              </p:cNvPr>
              <p:cNvGrpSpPr/>
              <p:nvPr/>
            </p:nvGrpSpPr>
            <p:grpSpPr>
              <a:xfrm rot="16200000">
                <a:off x="4741243" y="930023"/>
                <a:ext cx="3265405" cy="2057751"/>
                <a:chOff x="325464" y="5680820"/>
                <a:chExt cx="991892" cy="2057751"/>
              </a:xfrm>
            </p:grpSpPr>
            <p:sp>
              <p:nvSpPr>
                <p:cNvPr id="53" name="Left Brace 52">
                  <a:extLst>
                    <a:ext uri="{FF2B5EF4-FFF2-40B4-BE49-F238E27FC236}">
                      <a16:creationId xmlns:a16="http://schemas.microsoft.com/office/drawing/2014/main" id="{74F16784-1725-4512-AE94-FD4EA4F3027F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66BEF81-D1E1-46E5-9CE7-4ECD9BA2F3FC}"/>
                    </a:ext>
                  </a:extLst>
                </p:cNvPr>
                <p:cNvSpPr txBox="1"/>
                <p:nvPr/>
              </p:nvSpPr>
              <p:spPr>
                <a:xfrm rot="5400000">
                  <a:off x="-116050" y="6740729"/>
                  <a:ext cx="1884956" cy="110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E1537D-22BB-4BDA-93E3-C08CD264B7E0}"/>
                  </a:ext>
                </a:extLst>
              </p:cNvPr>
              <p:cNvGrpSpPr/>
              <p:nvPr/>
            </p:nvGrpSpPr>
            <p:grpSpPr>
              <a:xfrm rot="16200000">
                <a:off x="5546663" y="3390013"/>
                <a:ext cx="1654574" cy="2057754"/>
                <a:chOff x="325464" y="5680820"/>
                <a:chExt cx="991892" cy="2057754"/>
              </a:xfrm>
            </p:grpSpPr>
            <p:sp>
              <p:nvSpPr>
                <p:cNvPr id="51" name="Left Brace 50">
                  <a:extLst>
                    <a:ext uri="{FF2B5EF4-FFF2-40B4-BE49-F238E27FC236}">
                      <a16:creationId xmlns:a16="http://schemas.microsoft.com/office/drawing/2014/main" id="{8D154C18-E032-4ED2-876C-4D435C6CBFFC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D03D1F-5008-4138-97CC-C6096AD9E131}"/>
                    </a:ext>
                  </a:extLst>
                </p:cNvPr>
                <p:cNvSpPr txBox="1"/>
                <p:nvPr/>
              </p:nvSpPr>
              <p:spPr>
                <a:xfrm rot="5400000">
                  <a:off x="-169949" y="6686832"/>
                  <a:ext cx="1884956" cy="218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82E243B-B288-454F-9FDB-DB5B51B1319E}"/>
                  </a:ext>
                </a:extLst>
              </p:cNvPr>
              <p:cNvGrpSpPr/>
              <p:nvPr/>
            </p:nvGrpSpPr>
            <p:grpSpPr>
              <a:xfrm>
                <a:off x="325464" y="280832"/>
                <a:ext cx="4620674" cy="6109828"/>
                <a:chOff x="325464" y="280831"/>
                <a:chExt cx="4620674" cy="610983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BE993AB-2C58-4B79-8B45-FBC855D2ACCD}"/>
                    </a:ext>
                  </a:extLst>
                </p:cNvPr>
                <p:cNvSpPr/>
                <p:nvPr/>
              </p:nvSpPr>
              <p:spPr>
                <a:xfrm>
                  <a:off x="325464" y="2776691"/>
                  <a:ext cx="991892" cy="4572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7572799-1591-438B-B455-3DE2C5300492}"/>
                    </a:ext>
                  </a:extLst>
                </p:cNvPr>
                <p:cNvSpPr/>
                <p:nvPr/>
              </p:nvSpPr>
              <p:spPr>
                <a:xfrm>
                  <a:off x="1317356" y="2572720"/>
                  <a:ext cx="991892" cy="8562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E6A21F-B26E-4DB5-933B-FA41F6122F07}"/>
                    </a:ext>
                  </a:extLst>
                </p:cNvPr>
                <p:cNvSpPr txBox="1"/>
                <p:nvPr/>
              </p:nvSpPr>
              <p:spPr>
                <a:xfrm>
                  <a:off x="495946" y="2324052"/>
                  <a:ext cx="65092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NuA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322B2DF-0642-41D9-A7A6-7D7437A49E82}"/>
                    </a:ext>
                  </a:extLst>
                </p:cNvPr>
                <p:cNvCxnSpPr/>
                <p:nvPr/>
              </p:nvCxnSpPr>
              <p:spPr>
                <a:xfrm>
                  <a:off x="3401878" y="2215007"/>
                  <a:ext cx="0" cy="161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6CD7BA1-B83D-4C8D-8C42-5481D27B9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9248" y="2215007"/>
                  <a:ext cx="1092630" cy="357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0BB9220-92D2-4237-90F4-7817A7B8C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9247" y="3429002"/>
                  <a:ext cx="1092631" cy="4055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D88B0C0-F9F8-4A3B-8654-FFE1AE6E0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891" y="3591604"/>
                  <a:ext cx="247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00B99C9-9DA9-4F66-AE33-C92167650587}"/>
                    </a:ext>
                  </a:extLst>
                </p:cNvPr>
                <p:cNvSpPr/>
                <p:nvPr/>
              </p:nvSpPr>
              <p:spPr>
                <a:xfrm>
                  <a:off x="3401876" y="4785599"/>
                  <a:ext cx="573438" cy="214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72D2756-4B9C-4E5D-9009-8CA842E81AF1}"/>
                    </a:ext>
                  </a:extLst>
                </p:cNvPr>
                <p:cNvSpPr/>
                <p:nvPr/>
              </p:nvSpPr>
              <p:spPr>
                <a:xfrm>
                  <a:off x="3975314" y="4556505"/>
                  <a:ext cx="573438" cy="6896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56A329C-BBED-4E25-9014-F6EE13134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400"/>
                  <a:ext cx="1146876" cy="1649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2547539-BC30-4024-85DA-5314C8904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1124382"/>
                  <a:ext cx="1146876" cy="17015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0B38B89-35BD-416E-9F08-115DCFA93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399"/>
                  <a:ext cx="0" cy="6257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B12C9E-65E3-4F7A-8CCB-BA43A34BE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8752" y="840335"/>
                  <a:ext cx="0" cy="284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629C167-7632-43E1-A607-7BB9B796DDB0}"/>
                    </a:ext>
                  </a:extLst>
                </p:cNvPr>
                <p:cNvGrpSpPr/>
                <p:nvPr/>
              </p:nvGrpSpPr>
              <p:grpSpPr>
                <a:xfrm>
                  <a:off x="1317356" y="5702214"/>
                  <a:ext cx="991891" cy="683483"/>
                  <a:chOff x="325464" y="5680820"/>
                  <a:chExt cx="991892" cy="683483"/>
                </a:xfrm>
              </p:grpSpPr>
              <p:sp>
                <p:nvSpPr>
                  <p:cNvPr id="49" name="Left Brace 48">
                    <a:extLst>
                      <a:ext uri="{FF2B5EF4-FFF2-40B4-BE49-F238E27FC236}">
                        <a16:creationId xmlns:a16="http://schemas.microsoft.com/office/drawing/2014/main" id="{E7C66ED8-FD29-41FD-8142-45320F38AD0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2F38B9E-9709-4429-9E7C-F1BA7F94E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Tg</a:t>
                    </a:r>
                    <a:endParaRPr lang="en-US" dirty="0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19EC21B-12A1-414F-B0E7-CB9000EA5F9B}"/>
                    </a:ext>
                  </a:extLst>
                </p:cNvPr>
                <p:cNvGrpSpPr/>
                <p:nvPr/>
              </p:nvGrpSpPr>
              <p:grpSpPr>
                <a:xfrm>
                  <a:off x="2313121" y="5689091"/>
                  <a:ext cx="1084882" cy="683483"/>
                  <a:chOff x="325464" y="5680820"/>
                  <a:chExt cx="991892" cy="683483"/>
                </a:xfrm>
              </p:grpSpPr>
              <p:sp>
                <p:nvSpPr>
                  <p:cNvPr id="47" name="Left Brace 46">
                    <a:extLst>
                      <a:ext uri="{FF2B5EF4-FFF2-40B4-BE49-F238E27FC236}">
                        <a16:creationId xmlns:a16="http://schemas.microsoft.com/office/drawing/2014/main" id="{A8D57276-7BEF-4F65-9CDD-4F8BA45720F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F0C3492-56A8-4372-AE7F-D01AAC1DD2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Tg2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CFA5A3B-CB1D-4AA9-AD58-519E74D753DA}"/>
                    </a:ext>
                  </a:extLst>
                </p:cNvPr>
                <p:cNvGrpSpPr/>
                <p:nvPr/>
              </p:nvGrpSpPr>
              <p:grpSpPr>
                <a:xfrm>
                  <a:off x="3394172" y="5707181"/>
                  <a:ext cx="581184" cy="683483"/>
                  <a:chOff x="312066" y="5680820"/>
                  <a:chExt cx="1005290" cy="683483"/>
                </a:xfrm>
              </p:grpSpPr>
              <p:sp>
                <p:nvSpPr>
                  <p:cNvPr id="45" name="Left Brace 44">
                    <a:extLst>
                      <a:ext uri="{FF2B5EF4-FFF2-40B4-BE49-F238E27FC236}">
                        <a16:creationId xmlns:a16="http://schemas.microsoft.com/office/drawing/2014/main" id="{D981B365-471A-45DD-BE36-A5E7BEC623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E693A5C-05D1-4A9C-B117-DB34D7B36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066" y="5999776"/>
                    <a:ext cx="991893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Ts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275ADD-F022-4E06-A04B-87724F23073D}"/>
                    </a:ext>
                  </a:extLst>
                </p:cNvPr>
                <p:cNvGrpSpPr/>
                <p:nvPr/>
              </p:nvGrpSpPr>
              <p:grpSpPr>
                <a:xfrm>
                  <a:off x="3966721" y="5702213"/>
                  <a:ext cx="580336" cy="683483"/>
                  <a:chOff x="313532" y="5680820"/>
                  <a:chExt cx="1003824" cy="683483"/>
                </a:xfrm>
              </p:grpSpPr>
              <p:sp>
                <p:nvSpPr>
                  <p:cNvPr id="43" name="Left Brace 42">
                    <a:extLst>
                      <a:ext uri="{FF2B5EF4-FFF2-40B4-BE49-F238E27FC236}">
                        <a16:creationId xmlns:a16="http://schemas.microsoft.com/office/drawing/2014/main" id="{C37AC10C-159D-4CA7-A836-D5BC01B96FE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262724C-44D4-4897-B2FC-7A65F7059479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32" y="5999776"/>
                    <a:ext cx="991891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Tg3</a:t>
                    </a: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AB6E172-8A8C-4A8D-951D-EB35905E2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56" y="297082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C842AF6-DB81-4299-AF16-83E11ABD8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6664" y="283428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B67244B-E91D-491B-9ECE-FA8BEBC8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297081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CD4707A-4B66-4B9D-8494-3362C68FD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6721" y="280831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B42FDF3-B58F-425D-A0D7-5AE2FB501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7057" y="283427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Arrow: Bent 29">
                  <a:extLst>
                    <a:ext uri="{FF2B5EF4-FFF2-40B4-BE49-F238E27FC236}">
                      <a16:creationId xmlns:a16="http://schemas.microsoft.com/office/drawing/2014/main" id="{873C8ACC-059B-48CE-A51D-98A4B74B2C98}"/>
                    </a:ext>
                  </a:extLst>
                </p:cNvPr>
                <p:cNvSpPr/>
                <p:nvPr/>
              </p:nvSpPr>
              <p:spPr>
                <a:xfrm rot="5400000">
                  <a:off x="2982169" y="4068183"/>
                  <a:ext cx="1096053" cy="264385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D629B2F-C851-4F48-A989-7EDDF532584C}"/>
                    </a:ext>
                  </a:extLst>
                </p:cNvPr>
                <p:cNvSpPr txBox="1"/>
                <p:nvPr/>
              </p:nvSpPr>
              <p:spPr>
                <a:xfrm>
                  <a:off x="1487838" y="2183389"/>
                  <a:ext cx="65092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NuG</a:t>
                  </a:r>
                  <a:endParaRPr 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596C46-FC13-4120-92D7-BBC53C1A249B}"/>
                    </a:ext>
                  </a:extLst>
                </p:cNvPr>
                <p:cNvSpPr txBox="1"/>
                <p:nvPr/>
              </p:nvSpPr>
              <p:spPr>
                <a:xfrm>
                  <a:off x="2531240" y="1363125"/>
                  <a:ext cx="73974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NuG2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009BA8-ECCE-45F2-8F14-17C5D719ACF6}"/>
                    </a:ext>
                  </a:extLst>
                </p:cNvPr>
                <p:cNvSpPr txBox="1"/>
                <p:nvPr/>
              </p:nvSpPr>
              <p:spPr>
                <a:xfrm>
                  <a:off x="3016241" y="318648"/>
                  <a:ext cx="798314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NuG2 - s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E83E853-E389-452D-8D22-03DC82C2E482}"/>
                    </a:ext>
                  </a:extLst>
                </p:cNvPr>
                <p:cNvSpPr txBox="1"/>
                <p:nvPr/>
              </p:nvSpPr>
              <p:spPr>
                <a:xfrm>
                  <a:off x="3177150" y="5329021"/>
                  <a:ext cx="449452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  <p:sp>
              <p:nvSpPr>
                <p:cNvPr id="35" name="Arrow: Bent 34">
                  <a:extLst>
                    <a:ext uri="{FF2B5EF4-FFF2-40B4-BE49-F238E27FC236}">
                      <a16:creationId xmlns:a16="http://schemas.microsoft.com/office/drawing/2014/main" id="{8A96CF14-3B55-41AE-8EF3-149441087123}"/>
                    </a:ext>
                  </a:extLst>
                </p:cNvPr>
                <p:cNvSpPr/>
                <p:nvPr/>
              </p:nvSpPr>
              <p:spPr>
                <a:xfrm rot="5400000" flipH="1">
                  <a:off x="2612441" y="2085064"/>
                  <a:ext cx="1815704" cy="247956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866BB5-26DF-4301-9DA0-6AF80685A33A}"/>
                    </a:ext>
                  </a:extLst>
                </p:cNvPr>
                <p:cNvSpPr txBox="1"/>
                <p:nvPr/>
              </p:nvSpPr>
              <p:spPr>
                <a:xfrm>
                  <a:off x="4147976" y="5282702"/>
                  <a:ext cx="798162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Nu2F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991D82-538C-4712-B936-B58FF7E8283E}"/>
                    </a:ext>
                  </a:extLst>
                </p:cNvPr>
                <p:cNvSpPr txBox="1"/>
                <p:nvPr/>
              </p:nvSpPr>
              <p:spPr>
                <a:xfrm>
                  <a:off x="4239515" y="328898"/>
                  <a:ext cx="694015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Nu1F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EF73012-9F15-429D-BF3E-4524B1B56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159" y="1124382"/>
                  <a:ext cx="10655" cy="34271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9D1F831-F796-4DA6-84A7-0C1BFE8E6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70590" y="1209458"/>
                  <a:ext cx="1" cy="33297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7F1236C-5146-4B54-B807-209F340EB420}"/>
                    </a:ext>
                  </a:extLst>
                </p:cNvPr>
                <p:cNvSpPr txBox="1"/>
                <p:nvPr/>
              </p:nvSpPr>
              <p:spPr>
                <a:xfrm>
                  <a:off x="3668913" y="2764021"/>
                  <a:ext cx="567699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m12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BB97C59-B907-4A0A-86D3-4B62C2AC48A1}"/>
                    </a:ext>
                  </a:extLst>
                </p:cNvPr>
                <p:cNvCxnSpPr>
                  <a:cxnSpLocks/>
                  <a:stCxn id="32" idx="2"/>
                </p:cNvCxnSpPr>
                <p:nvPr/>
              </p:nvCxnSpPr>
              <p:spPr>
                <a:xfrm>
                  <a:off x="2901114" y="1727653"/>
                  <a:ext cx="492170" cy="4813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815D684-5261-4A6F-9196-EFD314DF905C}"/>
                    </a:ext>
                  </a:extLst>
                </p:cNvPr>
                <p:cNvSpPr txBox="1"/>
                <p:nvPr/>
              </p:nvSpPr>
              <p:spPr>
                <a:xfrm>
                  <a:off x="4238986" y="2763916"/>
                  <a:ext cx="567699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m21</a:t>
                  </a: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A29522-BEA2-49BA-9545-3581406CE3BF}"/>
                </a:ext>
              </a:extLst>
            </p:cNvPr>
            <p:cNvSpPr txBox="1"/>
            <p:nvPr/>
          </p:nvSpPr>
          <p:spPr>
            <a:xfrm>
              <a:off x="1884964" y="305573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(D)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73E871-DFF3-4EE8-B22F-D203BBFB424E}"/>
                </a:ext>
              </a:extLst>
            </p:cNvPr>
            <p:cNvSpPr txBox="1"/>
            <p:nvPr/>
          </p:nvSpPr>
          <p:spPr>
            <a:xfrm>
              <a:off x="4169256" y="6732268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Three Epoch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4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20BB41-4A54-4BDA-87C9-1E0D1B05177A}"/>
              </a:ext>
            </a:extLst>
          </p:cNvPr>
          <p:cNvGrpSpPr/>
          <p:nvPr/>
        </p:nvGrpSpPr>
        <p:grpSpPr>
          <a:xfrm>
            <a:off x="1002006" y="-147103"/>
            <a:ext cx="5004440" cy="6642425"/>
            <a:chOff x="2398387" y="22278"/>
            <a:chExt cx="5004440" cy="66424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9E466F-2649-478D-B807-41C42525DA12}"/>
                </a:ext>
              </a:extLst>
            </p:cNvPr>
            <p:cNvGrpSpPr/>
            <p:nvPr/>
          </p:nvGrpSpPr>
          <p:grpSpPr>
            <a:xfrm>
              <a:off x="3392464" y="5976415"/>
              <a:ext cx="1144275" cy="688288"/>
              <a:chOff x="312066" y="5680820"/>
              <a:chExt cx="1005290" cy="688288"/>
            </a:xfrm>
          </p:grpSpPr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F137A911-FA8B-4768-901D-A28CF0055797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781A31-C1F8-4CC2-926C-FE08257699BB}"/>
                  </a:ext>
                </a:extLst>
              </p:cNvPr>
              <p:cNvSpPr txBox="1"/>
              <p:nvPr/>
            </p:nvSpPr>
            <p:spPr>
              <a:xfrm>
                <a:off x="312066" y="5999776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A08B4E-6640-44D3-816F-A89993AEF2C4}"/>
                </a:ext>
              </a:extLst>
            </p:cNvPr>
            <p:cNvGrpSpPr/>
            <p:nvPr/>
          </p:nvGrpSpPr>
          <p:grpSpPr>
            <a:xfrm>
              <a:off x="2398387" y="22278"/>
              <a:ext cx="5004440" cy="5954142"/>
              <a:chOff x="2398387" y="22278"/>
              <a:chExt cx="5004440" cy="59541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5C29F2-1C57-466C-8937-102F8DCDB9EB}"/>
                  </a:ext>
                </a:extLst>
              </p:cNvPr>
              <p:cNvSpPr/>
              <p:nvPr/>
            </p:nvSpPr>
            <p:spPr>
              <a:xfrm>
                <a:off x="2398387" y="2338481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69DA7-B03B-4ED2-8FFD-A5E1DB203237}"/>
                  </a:ext>
                </a:extLst>
              </p:cNvPr>
              <p:cNvSpPr txBox="1"/>
              <p:nvPr/>
            </p:nvSpPr>
            <p:spPr>
              <a:xfrm>
                <a:off x="2539679" y="182061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F1887-8D1B-4EA8-9786-A57AC62D7F42}"/>
                  </a:ext>
                </a:extLst>
              </p:cNvPr>
              <p:cNvSpPr txBox="1"/>
              <p:nvPr/>
            </p:nvSpPr>
            <p:spPr>
              <a:xfrm>
                <a:off x="2894333" y="55857"/>
                <a:ext cx="11468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NuA - s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DFBAB8E-9141-4456-8590-06AA4F977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5B9128-F887-4AC3-8CB7-D0E0FAE49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1" y="662072"/>
                <a:ext cx="1145181" cy="3693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81B0255-F5A6-4552-B5EE-ACB7DFEC7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650538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F55B45A-2281-44AE-B977-14132D723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4D9A42-1526-4E42-AC22-F1C059256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8" y="659953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B8F163-5F00-4D7E-8E65-1F2EB76FFA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608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27718EB-477B-4D6E-A0AD-08E84ABDD0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DF3243D-334B-4938-BBA9-836BEB0FFA0B}"/>
                  </a:ext>
                </a:extLst>
              </p:cNvPr>
              <p:cNvGrpSpPr/>
              <p:nvPr/>
            </p:nvGrpSpPr>
            <p:grpSpPr>
              <a:xfrm rot="16200000">
                <a:off x="4908123" y="1096900"/>
                <a:ext cx="2931648" cy="2057752"/>
                <a:chOff x="325464" y="5680820"/>
                <a:chExt cx="991892" cy="2057752"/>
              </a:xfrm>
            </p:grpSpPr>
            <p:sp>
              <p:nvSpPr>
                <p:cNvPr id="37" name="Left Brace 36">
                  <a:extLst>
                    <a:ext uri="{FF2B5EF4-FFF2-40B4-BE49-F238E27FC236}">
                      <a16:creationId xmlns:a16="http://schemas.microsoft.com/office/drawing/2014/main" id="{A23DF2B7-027E-4AC6-A36F-A6FEA082ADA2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1B38B12-7A5E-4717-A074-2762469A44B4}"/>
                    </a:ext>
                  </a:extLst>
                </p:cNvPr>
                <p:cNvSpPr txBox="1"/>
                <p:nvPr/>
              </p:nvSpPr>
              <p:spPr>
                <a:xfrm rot="5400000">
                  <a:off x="-123166" y="6733614"/>
                  <a:ext cx="1884956" cy="12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99C3B0D-DC49-4DAF-859D-0510F02FF65C}"/>
                  </a:ext>
                </a:extLst>
              </p:cNvPr>
              <p:cNvGrpSpPr/>
              <p:nvPr/>
            </p:nvGrpSpPr>
            <p:grpSpPr>
              <a:xfrm rot="16200000">
                <a:off x="5475291" y="3461384"/>
                <a:ext cx="1797318" cy="2057755"/>
                <a:chOff x="325464" y="5680820"/>
                <a:chExt cx="991892" cy="2057755"/>
              </a:xfrm>
            </p:grpSpPr>
            <p:sp>
              <p:nvSpPr>
                <p:cNvPr id="35" name="Left Brace 34">
                  <a:extLst>
                    <a:ext uri="{FF2B5EF4-FFF2-40B4-BE49-F238E27FC236}">
                      <a16:creationId xmlns:a16="http://schemas.microsoft.com/office/drawing/2014/main" id="{425B37BD-C9BA-4A7F-90F0-31DFCFCBF95F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0449EBD-DAF2-4963-84A8-113B33A2A54B}"/>
                    </a:ext>
                  </a:extLst>
                </p:cNvPr>
                <p:cNvSpPr txBox="1"/>
                <p:nvPr/>
              </p:nvSpPr>
              <p:spPr>
                <a:xfrm rot="5400000">
                  <a:off x="-162597" y="6694184"/>
                  <a:ext cx="1884956" cy="20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9D47A8D-95A5-4A7C-B4AE-00B5A1A9D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5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878AD36-A228-4597-B3B3-179E7B886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7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872FB9-7A1C-4044-B237-1618874B7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398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F1C58-5ACD-40E9-9FC6-A460D50BD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6A46B6-7334-4919-88CE-B8E639535F42}"/>
                  </a:ext>
                </a:extLst>
              </p:cNvPr>
              <p:cNvSpPr txBox="1"/>
              <p:nvPr/>
            </p:nvSpPr>
            <p:spPr>
              <a:xfrm>
                <a:off x="3173701" y="5565725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434DD0-2818-432B-852A-3EE7D3567FFE}"/>
                  </a:ext>
                </a:extLst>
              </p:cNvPr>
              <p:cNvSpPr txBox="1"/>
              <p:nvPr/>
            </p:nvSpPr>
            <p:spPr>
              <a:xfrm>
                <a:off x="4137656" y="5498004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</a:t>
                </a:r>
              </a:p>
            </p:txBody>
          </p:sp>
          <p:sp>
            <p:nvSpPr>
              <p:cNvPr id="28" name="Arrow: Bent 27">
                <a:extLst>
                  <a:ext uri="{FF2B5EF4-FFF2-40B4-BE49-F238E27FC236}">
                    <a16:creationId xmlns:a16="http://schemas.microsoft.com/office/drawing/2014/main" id="{26E9C646-F891-4752-B666-F157C8AAA0A1}"/>
                  </a:ext>
                </a:extLst>
              </p:cNvPr>
              <p:cNvSpPr/>
              <p:nvPr/>
            </p:nvSpPr>
            <p:spPr>
              <a:xfrm rot="5400000">
                <a:off x="2934036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Arrow: Bent 28">
                <a:extLst>
                  <a:ext uri="{FF2B5EF4-FFF2-40B4-BE49-F238E27FC236}">
                    <a16:creationId xmlns:a16="http://schemas.microsoft.com/office/drawing/2014/main" id="{34F176F4-2897-4792-826D-97AAA12C398F}"/>
                  </a:ext>
                </a:extLst>
              </p:cNvPr>
              <p:cNvSpPr/>
              <p:nvPr/>
            </p:nvSpPr>
            <p:spPr>
              <a:xfrm rot="5400000" flipH="1">
                <a:off x="2790246" y="2303353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302956-E75C-4C99-A30F-5FA24FF78BE5}"/>
                  </a:ext>
                </a:extLst>
              </p:cNvPr>
              <p:cNvSpPr txBox="1"/>
              <p:nvPr/>
            </p:nvSpPr>
            <p:spPr>
              <a:xfrm>
                <a:off x="4196022" y="22278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0DB0B04-B4E7-4162-A41C-F16DF2E46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737" y="1959410"/>
                <a:ext cx="14077" cy="2592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3297F15-96D9-4659-9000-B931A1AC9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0591" y="1820618"/>
                <a:ext cx="1" cy="288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FD8B7A-AECA-4F2A-84BD-2E3D35AFBF59}"/>
                  </a:ext>
                </a:extLst>
              </p:cNvPr>
              <p:cNvSpPr txBox="1"/>
              <p:nvPr/>
            </p:nvSpPr>
            <p:spPr>
              <a:xfrm>
                <a:off x="3667563" y="3178877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320607-4A0D-4543-9E03-A10BC9986A59}"/>
                  </a:ext>
                </a:extLst>
              </p:cNvPr>
              <p:cNvSpPr txBox="1"/>
              <p:nvPr/>
            </p:nvSpPr>
            <p:spPr>
              <a:xfrm>
                <a:off x="4237636" y="3178774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87B67D-3C07-4AD8-A9D4-D12B5DA3130F}"/>
              </a:ext>
            </a:extLst>
          </p:cNvPr>
          <p:cNvSpPr txBox="1"/>
          <p:nvPr/>
        </p:nvSpPr>
        <p:spPr>
          <a:xfrm>
            <a:off x="0" y="-269164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E0B9E-2A02-4672-902D-9C63135BB8C6}"/>
              </a:ext>
            </a:extLst>
          </p:cNvPr>
          <p:cNvSpPr txBox="1"/>
          <p:nvPr/>
        </p:nvSpPr>
        <p:spPr>
          <a:xfrm>
            <a:off x="1395426" y="6475065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Found and Grow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90181-4225-46AE-BFD4-7AB1A6C8DB25}"/>
              </a:ext>
            </a:extLst>
          </p:cNvPr>
          <p:cNvSpPr txBox="1"/>
          <p:nvPr/>
        </p:nvSpPr>
        <p:spPr>
          <a:xfrm>
            <a:off x="6078404" y="-25672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30C382E-5792-4F5A-9D41-62359FB7BE98}"/>
              </a:ext>
            </a:extLst>
          </p:cNvPr>
          <p:cNvGrpSpPr/>
          <p:nvPr/>
        </p:nvGrpSpPr>
        <p:grpSpPr>
          <a:xfrm>
            <a:off x="7975159" y="-164396"/>
            <a:ext cx="4858681" cy="7121383"/>
            <a:chOff x="6468546" y="-108608"/>
            <a:chExt cx="4858681" cy="71213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4E2341-1897-4574-85C7-2D0484CC2FA9}"/>
                </a:ext>
              </a:extLst>
            </p:cNvPr>
            <p:cNvGrpSpPr/>
            <p:nvPr/>
          </p:nvGrpSpPr>
          <p:grpSpPr>
            <a:xfrm>
              <a:off x="6468546" y="-108608"/>
              <a:ext cx="4858681" cy="6642425"/>
              <a:chOff x="2398388" y="22278"/>
              <a:chExt cx="4858681" cy="664242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6321565-04B2-4EB6-8E9C-18EFFFCDFBB0}"/>
                  </a:ext>
                </a:extLst>
              </p:cNvPr>
              <p:cNvGrpSpPr/>
              <p:nvPr/>
            </p:nvGrpSpPr>
            <p:grpSpPr>
              <a:xfrm>
                <a:off x="3129027" y="5976415"/>
                <a:ext cx="1690343" cy="688288"/>
                <a:chOff x="80626" y="5680820"/>
                <a:chExt cx="1485032" cy="688288"/>
              </a:xfrm>
            </p:grpSpPr>
            <p:sp>
              <p:nvSpPr>
                <p:cNvPr id="73" name="Left Brace 72">
                  <a:extLst>
                    <a:ext uri="{FF2B5EF4-FFF2-40B4-BE49-F238E27FC236}">
                      <a16:creationId xmlns:a16="http://schemas.microsoft.com/office/drawing/2014/main" id="{BE146061-ED05-471D-B26C-AC504B1DABC2}"/>
                    </a:ext>
                  </a:extLst>
                </p:cNvPr>
                <p:cNvSpPr/>
                <p:nvPr/>
              </p:nvSpPr>
              <p:spPr>
                <a:xfrm rot="16200000">
                  <a:off x="420316" y="5585970"/>
                  <a:ext cx="318955" cy="508657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5D05EE-DF3F-42A7-AD38-1ECEDBC450C7}"/>
                    </a:ext>
                  </a:extLst>
                </p:cNvPr>
                <p:cNvSpPr txBox="1"/>
                <p:nvPr/>
              </p:nvSpPr>
              <p:spPr>
                <a:xfrm>
                  <a:off x="8062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T1</a:t>
                  </a:r>
                </a:p>
              </p:txBody>
            </p:sp>
            <p:sp>
              <p:nvSpPr>
                <p:cNvPr id="75" name="Left Brace 74">
                  <a:extLst>
                    <a:ext uri="{FF2B5EF4-FFF2-40B4-BE49-F238E27FC236}">
                      <a16:creationId xmlns:a16="http://schemas.microsoft.com/office/drawing/2014/main" id="{76096D89-45FC-4E9B-B9B3-DF8F9E22ED16}"/>
                    </a:ext>
                  </a:extLst>
                </p:cNvPr>
                <p:cNvSpPr/>
                <p:nvPr/>
              </p:nvSpPr>
              <p:spPr>
                <a:xfrm rot="16200000">
                  <a:off x="922735" y="5592206"/>
                  <a:ext cx="312789" cy="490018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E9634BB-69BE-4629-B462-38FCFC79AC71}"/>
                    </a:ext>
                  </a:extLst>
                </p:cNvPr>
                <p:cNvSpPr txBox="1"/>
                <p:nvPr/>
              </p:nvSpPr>
              <p:spPr>
                <a:xfrm>
                  <a:off x="57376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T2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36D8EC-6471-4B9B-B0ED-11A6F1D6AE2D}"/>
                  </a:ext>
                </a:extLst>
              </p:cNvPr>
              <p:cNvSpPr/>
              <p:nvPr/>
            </p:nvSpPr>
            <p:spPr>
              <a:xfrm>
                <a:off x="2398388" y="2338483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D6DCCC-DEDE-41F7-A18B-45DDEFDE0910}"/>
                  </a:ext>
                </a:extLst>
              </p:cNvPr>
              <p:cNvSpPr txBox="1"/>
              <p:nvPr/>
            </p:nvSpPr>
            <p:spPr>
              <a:xfrm>
                <a:off x="2539679" y="182061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CF5694-8D54-4FC7-88C4-E47D09C9103F}"/>
                  </a:ext>
                </a:extLst>
              </p:cNvPr>
              <p:cNvSpPr txBox="1"/>
              <p:nvPr/>
            </p:nvSpPr>
            <p:spPr>
              <a:xfrm>
                <a:off x="2894335" y="55859"/>
                <a:ext cx="11468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NuA - s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89A3680-E216-4E07-BFDC-CC16FC114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4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0778306-7FA1-4013-AEED-E85F75AE39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4" y="667163"/>
                <a:ext cx="1129399" cy="3642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484C43E-2430-450F-878F-8505BA836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4" y="1650540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89D2473-CACF-4017-857C-55A122CC0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60" y="659956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7DBD60-9055-4503-83D2-96BC8F070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4477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EBA9A3C-E47C-4DDB-B85C-B069925DF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A08F09D-5667-4D56-AFF7-C961AC010ADB}"/>
                  </a:ext>
                </a:extLst>
              </p:cNvPr>
              <p:cNvGrpSpPr/>
              <p:nvPr/>
            </p:nvGrpSpPr>
            <p:grpSpPr>
              <a:xfrm rot="16200000">
                <a:off x="4762365" y="1104677"/>
                <a:ext cx="2931648" cy="2057752"/>
                <a:chOff x="325464" y="5680820"/>
                <a:chExt cx="991892" cy="2057752"/>
              </a:xfrm>
            </p:grpSpPr>
            <p:sp>
              <p:nvSpPr>
                <p:cNvPr id="71" name="Left Brace 70">
                  <a:extLst>
                    <a:ext uri="{FF2B5EF4-FFF2-40B4-BE49-F238E27FC236}">
                      <a16:creationId xmlns:a16="http://schemas.microsoft.com/office/drawing/2014/main" id="{C64403AB-3B7A-4171-B39E-64E1BD0713F5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AC10FF2-1700-4673-B97F-72223AAFADA7}"/>
                    </a:ext>
                  </a:extLst>
                </p:cNvPr>
                <p:cNvSpPr txBox="1"/>
                <p:nvPr/>
              </p:nvSpPr>
              <p:spPr>
                <a:xfrm rot="5400000">
                  <a:off x="-123166" y="6733614"/>
                  <a:ext cx="1884956" cy="12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7FC5068-BCAA-4E5A-9746-6441F3C92059}"/>
                  </a:ext>
                </a:extLst>
              </p:cNvPr>
              <p:cNvGrpSpPr/>
              <p:nvPr/>
            </p:nvGrpSpPr>
            <p:grpSpPr>
              <a:xfrm rot="16200000">
                <a:off x="5329533" y="3469162"/>
                <a:ext cx="1797318" cy="2057755"/>
                <a:chOff x="325464" y="5680820"/>
                <a:chExt cx="991892" cy="2057755"/>
              </a:xfrm>
            </p:grpSpPr>
            <p:sp>
              <p:nvSpPr>
                <p:cNvPr id="69" name="Left Brace 68">
                  <a:extLst>
                    <a:ext uri="{FF2B5EF4-FFF2-40B4-BE49-F238E27FC236}">
                      <a16:creationId xmlns:a16="http://schemas.microsoft.com/office/drawing/2014/main" id="{03EF93E9-665D-4A69-B410-1EEC74C15903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9C9D721-CA32-4012-8CF8-2804415E8973}"/>
                    </a:ext>
                  </a:extLst>
                </p:cNvPr>
                <p:cNvSpPr txBox="1"/>
                <p:nvPr/>
              </p:nvSpPr>
              <p:spPr>
                <a:xfrm rot="5400000">
                  <a:off x="-162597" y="6694184"/>
                  <a:ext cx="1884956" cy="20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968BF84-5EAB-4980-AC7D-224724CEE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6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5CB707-304B-42EC-B927-5EABCED58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9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390277-E3F7-447E-BEDE-572D3F96D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400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D27A5E3-A39B-4DB3-9ECC-B906A310C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7740D2-CFC3-476A-99B6-7C4BAFAF819E}"/>
                  </a:ext>
                </a:extLst>
              </p:cNvPr>
              <p:cNvSpPr txBox="1"/>
              <p:nvPr/>
            </p:nvSpPr>
            <p:spPr>
              <a:xfrm>
                <a:off x="3173701" y="5565727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3E435D-DCE2-4C7B-9033-6CA78BEC51BC}"/>
                  </a:ext>
                </a:extLst>
              </p:cNvPr>
              <p:cNvSpPr txBox="1"/>
              <p:nvPr/>
            </p:nvSpPr>
            <p:spPr>
              <a:xfrm>
                <a:off x="4137656" y="5498005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</a:t>
                </a:r>
              </a:p>
            </p:txBody>
          </p:sp>
          <p:sp>
            <p:nvSpPr>
              <p:cNvPr id="63" name="Arrow: Bent 62">
                <a:extLst>
                  <a:ext uri="{FF2B5EF4-FFF2-40B4-BE49-F238E27FC236}">
                    <a16:creationId xmlns:a16="http://schemas.microsoft.com/office/drawing/2014/main" id="{121FAC79-5AF6-48D1-A8ED-4217C0CE7803}"/>
                  </a:ext>
                </a:extLst>
              </p:cNvPr>
              <p:cNvSpPr/>
              <p:nvPr/>
            </p:nvSpPr>
            <p:spPr>
              <a:xfrm rot="5400000">
                <a:off x="2934039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Arrow: Bent 63">
                <a:extLst>
                  <a:ext uri="{FF2B5EF4-FFF2-40B4-BE49-F238E27FC236}">
                    <a16:creationId xmlns:a16="http://schemas.microsoft.com/office/drawing/2014/main" id="{26961DC6-EAD3-4B50-8679-92196F6638A2}"/>
                  </a:ext>
                </a:extLst>
              </p:cNvPr>
              <p:cNvSpPr/>
              <p:nvPr/>
            </p:nvSpPr>
            <p:spPr>
              <a:xfrm rot="5400000" flipH="1">
                <a:off x="2790249" y="2303356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8E3CBD4-1178-40B0-89CA-0881D0594357}"/>
                  </a:ext>
                </a:extLst>
              </p:cNvPr>
              <p:cNvSpPr txBox="1"/>
              <p:nvPr/>
            </p:nvSpPr>
            <p:spPr>
              <a:xfrm>
                <a:off x="4196022" y="22278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4E44174-5A95-4F84-B4FA-76A9E3A26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477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8D65A73-C0FE-4A80-9235-51FE35527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6694" y="1820620"/>
                <a:ext cx="13335" cy="2928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5CDC37-DD55-447A-8F8C-A7103F769352}"/>
                  </a:ext>
                </a:extLst>
              </p:cNvPr>
              <p:cNvSpPr txBox="1"/>
              <p:nvPr/>
            </p:nvSpPr>
            <p:spPr>
              <a:xfrm>
                <a:off x="3698662" y="3079646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C98F03-6A7E-4D05-9B07-F05251BA6872}"/>
                </a:ext>
              </a:extLst>
            </p:cNvPr>
            <p:cNvSpPr txBox="1"/>
            <p:nvPr/>
          </p:nvSpPr>
          <p:spPr>
            <a:xfrm>
              <a:off x="6911125" y="6551110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Two Epoch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437C95-A648-4CE1-A109-D291A4896329}"/>
              </a:ext>
            </a:extLst>
          </p:cNvPr>
          <p:cNvGrpSpPr/>
          <p:nvPr/>
        </p:nvGrpSpPr>
        <p:grpSpPr>
          <a:xfrm>
            <a:off x="-3199" y="7165578"/>
            <a:ext cx="6333179" cy="6653351"/>
            <a:chOff x="3020370" y="218244"/>
            <a:chExt cx="6333179" cy="665335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8515E0-4D12-4434-9650-F44BCFE6AC1C}"/>
                </a:ext>
              </a:extLst>
            </p:cNvPr>
            <p:cNvGrpSpPr/>
            <p:nvPr/>
          </p:nvGrpSpPr>
          <p:grpSpPr>
            <a:xfrm>
              <a:off x="3368619" y="333817"/>
              <a:ext cx="5984930" cy="6190365"/>
              <a:chOff x="3368619" y="333817"/>
              <a:chExt cx="5984930" cy="619036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B83E06B-B521-4DCF-9921-A8A65344A5C7}"/>
                  </a:ext>
                </a:extLst>
              </p:cNvPr>
              <p:cNvSpPr/>
              <p:nvPr/>
            </p:nvSpPr>
            <p:spPr>
              <a:xfrm>
                <a:off x="5344894" y="755276"/>
                <a:ext cx="1154580" cy="548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793C6DC-C945-4CEA-94E8-6596A4B3C708}"/>
                  </a:ext>
                </a:extLst>
              </p:cNvPr>
              <p:cNvGrpSpPr/>
              <p:nvPr/>
            </p:nvGrpSpPr>
            <p:grpSpPr>
              <a:xfrm rot="16200000">
                <a:off x="6670443" y="1005128"/>
                <a:ext cx="3308448" cy="2057751"/>
                <a:chOff x="325464" y="5680820"/>
                <a:chExt cx="991892" cy="2057751"/>
              </a:xfrm>
            </p:grpSpPr>
            <p:sp>
              <p:nvSpPr>
                <p:cNvPr id="119" name="Left Brace 118">
                  <a:extLst>
                    <a:ext uri="{FF2B5EF4-FFF2-40B4-BE49-F238E27FC236}">
                      <a16:creationId xmlns:a16="http://schemas.microsoft.com/office/drawing/2014/main" id="{49D596BB-3BE0-4136-A9DB-995C9B668374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58C272B-677D-4CF9-A52E-9CDE80022DB9}"/>
                    </a:ext>
                  </a:extLst>
                </p:cNvPr>
                <p:cNvSpPr txBox="1"/>
                <p:nvPr/>
              </p:nvSpPr>
              <p:spPr>
                <a:xfrm rot="5400000">
                  <a:off x="-116050" y="6740729"/>
                  <a:ext cx="1884956" cy="110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AE380F8-2869-4D7B-A514-EB33887C853D}"/>
                  </a:ext>
                </a:extLst>
              </p:cNvPr>
              <p:cNvGrpSpPr/>
              <p:nvPr/>
            </p:nvGrpSpPr>
            <p:grpSpPr>
              <a:xfrm rot="16200000">
                <a:off x="7486480" y="3497544"/>
                <a:ext cx="1676384" cy="2057754"/>
                <a:chOff x="325464" y="5680820"/>
                <a:chExt cx="991892" cy="2057754"/>
              </a:xfrm>
            </p:grpSpPr>
            <p:sp>
              <p:nvSpPr>
                <p:cNvPr id="117" name="Left Brace 116">
                  <a:extLst>
                    <a:ext uri="{FF2B5EF4-FFF2-40B4-BE49-F238E27FC236}">
                      <a16:creationId xmlns:a16="http://schemas.microsoft.com/office/drawing/2014/main" id="{217E9D36-E589-4BC7-87E8-9BFBFAD2B777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578648D-B835-4C75-AE56-5D1A3F074FC5}"/>
                    </a:ext>
                  </a:extLst>
                </p:cNvPr>
                <p:cNvSpPr txBox="1"/>
                <p:nvPr/>
              </p:nvSpPr>
              <p:spPr>
                <a:xfrm rot="5400000">
                  <a:off x="-169949" y="6686832"/>
                  <a:ext cx="1884956" cy="218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2C9481F-DDC1-4307-A73A-37A42BBBC15F}"/>
                  </a:ext>
                </a:extLst>
              </p:cNvPr>
              <p:cNvSpPr/>
              <p:nvPr/>
            </p:nvSpPr>
            <p:spPr>
              <a:xfrm>
                <a:off x="3368619" y="3150011"/>
                <a:ext cx="991892" cy="463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1FE1A34-3A5B-4B30-B666-B6F7E69C3F3A}"/>
                  </a:ext>
                </a:extLst>
              </p:cNvPr>
              <p:cNvSpPr/>
              <p:nvPr/>
            </p:nvSpPr>
            <p:spPr>
              <a:xfrm>
                <a:off x="4357926" y="2816226"/>
                <a:ext cx="991892" cy="1110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1E6AF8-FE60-49F2-9A40-679FDE0B702B}"/>
                  </a:ext>
                </a:extLst>
              </p:cNvPr>
              <p:cNvSpPr txBox="1"/>
              <p:nvPr/>
            </p:nvSpPr>
            <p:spPr>
              <a:xfrm>
                <a:off x="3533208" y="2688919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NuA</a:t>
                </a:r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96B671-FE08-4547-AA41-C40C307A423C}"/>
                  </a:ext>
                </a:extLst>
              </p:cNvPr>
              <p:cNvCxnSpPr/>
              <p:nvPr/>
            </p:nvCxnSpPr>
            <p:spPr>
              <a:xfrm>
                <a:off x="5352600" y="2293487"/>
                <a:ext cx="0" cy="16409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EFD4C1F-B1CD-440A-9C4A-F36E502D8401}"/>
                  </a:ext>
                </a:extLst>
              </p:cNvPr>
              <p:cNvSpPr/>
              <p:nvPr/>
            </p:nvSpPr>
            <p:spPr>
              <a:xfrm>
                <a:off x="5352598" y="4897960"/>
                <a:ext cx="573438" cy="217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C94199-BFB5-4749-A666-51DC548ABE8C}"/>
                  </a:ext>
                </a:extLst>
              </p:cNvPr>
              <p:cNvSpPr/>
              <p:nvPr/>
            </p:nvSpPr>
            <p:spPr>
              <a:xfrm>
                <a:off x="5926036" y="4665847"/>
                <a:ext cx="573438" cy="698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3874659-B101-4BC1-9F25-4C1787C0E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2598" y="733586"/>
                <a:ext cx="0" cy="634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3EB0709-43AF-4E79-984B-F8BF5008B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474" y="900696"/>
                <a:ext cx="0" cy="287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48D0349-9619-4816-A671-46CE954F13A6}"/>
                  </a:ext>
                </a:extLst>
              </p:cNvPr>
              <p:cNvGrpSpPr/>
              <p:nvPr/>
            </p:nvGrpSpPr>
            <p:grpSpPr>
              <a:xfrm>
                <a:off x="4345321" y="5826355"/>
                <a:ext cx="991891" cy="692492"/>
                <a:chOff x="325464" y="5680820"/>
                <a:chExt cx="991892" cy="683483"/>
              </a:xfrm>
            </p:grpSpPr>
            <p:sp>
              <p:nvSpPr>
                <p:cNvPr id="115" name="Left Brace 114">
                  <a:extLst>
                    <a:ext uri="{FF2B5EF4-FFF2-40B4-BE49-F238E27FC236}">
                      <a16:creationId xmlns:a16="http://schemas.microsoft.com/office/drawing/2014/main" id="{00A33288-B54A-4A9D-BF8B-B62813274D84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E9E9703-543B-43A0-96D7-BF9FCF69D95B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Tg</a:t>
                  </a:r>
                  <a:endParaRPr lang="en-US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911C08D-59B6-4C82-A711-EC6D47083AEE}"/>
                  </a:ext>
                </a:extLst>
              </p:cNvPr>
              <p:cNvGrpSpPr/>
              <p:nvPr/>
            </p:nvGrpSpPr>
            <p:grpSpPr>
              <a:xfrm>
                <a:off x="5344894" y="5831690"/>
                <a:ext cx="581184" cy="692492"/>
                <a:chOff x="312066" y="5680820"/>
                <a:chExt cx="1005290" cy="683483"/>
              </a:xfrm>
            </p:grpSpPr>
            <p:sp>
              <p:nvSpPr>
                <p:cNvPr id="113" name="Left Brace 112">
                  <a:extLst>
                    <a:ext uri="{FF2B5EF4-FFF2-40B4-BE49-F238E27FC236}">
                      <a16:creationId xmlns:a16="http://schemas.microsoft.com/office/drawing/2014/main" id="{FFEC319E-44FE-43B2-BD99-334A18B3C588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7E72620-1090-44D4-9651-2061873A4F49}"/>
                    </a:ext>
                  </a:extLst>
                </p:cNvPr>
                <p:cNvSpPr txBox="1"/>
                <p:nvPr/>
              </p:nvSpPr>
              <p:spPr>
                <a:xfrm>
                  <a:off x="312066" y="5999776"/>
                  <a:ext cx="991893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Ts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9C881BD-8C89-42D3-9846-34D5C41615A7}"/>
                  </a:ext>
                </a:extLst>
              </p:cNvPr>
              <p:cNvGrpSpPr/>
              <p:nvPr/>
            </p:nvGrpSpPr>
            <p:grpSpPr>
              <a:xfrm>
                <a:off x="5917443" y="5826656"/>
                <a:ext cx="580336" cy="692492"/>
                <a:chOff x="313532" y="5680820"/>
                <a:chExt cx="1003824" cy="683483"/>
              </a:xfrm>
            </p:grpSpPr>
            <p:sp>
              <p:nvSpPr>
                <p:cNvPr id="111" name="Left Brace 110">
                  <a:extLst>
                    <a:ext uri="{FF2B5EF4-FFF2-40B4-BE49-F238E27FC236}">
                      <a16:creationId xmlns:a16="http://schemas.microsoft.com/office/drawing/2014/main" id="{1C2543DF-520A-4DF3-906A-220685E9343A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9CA967D-3FDA-4722-939A-A1A9839A93A9}"/>
                    </a:ext>
                  </a:extLst>
                </p:cNvPr>
                <p:cNvSpPr txBox="1"/>
                <p:nvPr/>
              </p:nvSpPr>
              <p:spPr>
                <a:xfrm>
                  <a:off x="313532" y="5999776"/>
                  <a:ext cx="991891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Tg2</a:t>
                  </a:r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6258C1B-7960-4977-805C-71CA30E333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5321" y="411825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44BF60C-F13D-4A5D-925C-A6AF51AF9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629" y="397991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4FA0515-CE85-4C4F-86B3-89BA506D6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2598" y="350281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C7251DD-A9ED-4342-B9EE-1C3D5E6F02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7443" y="333817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8D8A1E7-A03F-4EEA-9853-D12A73727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7779" y="336447"/>
                <a:ext cx="0" cy="54763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Arrow: Bent 99">
                <a:extLst>
                  <a:ext uri="{FF2B5EF4-FFF2-40B4-BE49-F238E27FC236}">
                    <a16:creationId xmlns:a16="http://schemas.microsoft.com/office/drawing/2014/main" id="{5AE79294-B101-42AA-9C69-3FC8CC9D7351}"/>
                  </a:ext>
                </a:extLst>
              </p:cNvPr>
              <p:cNvSpPr/>
              <p:nvPr/>
            </p:nvSpPr>
            <p:spPr>
              <a:xfrm rot="5400000">
                <a:off x="4925668" y="4172831"/>
                <a:ext cx="1110500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D344485-647B-4171-BAA0-F9A5BFAE03F4}"/>
                  </a:ext>
                </a:extLst>
              </p:cNvPr>
              <p:cNvSpPr txBox="1"/>
              <p:nvPr/>
            </p:nvSpPr>
            <p:spPr>
              <a:xfrm>
                <a:off x="4515803" y="242619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NuG</a:t>
                </a:r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E30A16A-0DC6-4A5A-A470-7E6ABD50D69D}"/>
                  </a:ext>
                </a:extLst>
              </p:cNvPr>
              <p:cNvSpPr txBox="1"/>
              <p:nvPr/>
            </p:nvSpPr>
            <p:spPr>
              <a:xfrm>
                <a:off x="4966963" y="372132"/>
                <a:ext cx="7983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NuG2 - 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908986F-BCD4-4725-BA7A-371178C5F669}"/>
                  </a:ext>
                </a:extLst>
              </p:cNvPr>
              <p:cNvSpPr txBox="1"/>
              <p:nvPr/>
            </p:nvSpPr>
            <p:spPr>
              <a:xfrm>
                <a:off x="5127872" y="5448545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104" name="Arrow: Bent 103">
                <a:extLst>
                  <a:ext uri="{FF2B5EF4-FFF2-40B4-BE49-F238E27FC236}">
                    <a16:creationId xmlns:a16="http://schemas.microsoft.com/office/drawing/2014/main" id="{BA306D26-FF75-4407-9F46-09F0295861DF}"/>
                  </a:ext>
                </a:extLst>
              </p:cNvPr>
              <p:cNvSpPr/>
              <p:nvPr/>
            </p:nvSpPr>
            <p:spPr>
              <a:xfrm rot="5400000" flipH="1">
                <a:off x="4551197" y="2163465"/>
                <a:ext cx="1839636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C442CBA-4F2D-4725-A2E2-956613C889DB}"/>
                  </a:ext>
                </a:extLst>
              </p:cNvPr>
              <p:cNvSpPr txBox="1"/>
              <p:nvPr/>
            </p:nvSpPr>
            <p:spPr>
              <a:xfrm>
                <a:off x="6098698" y="5401615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Nu2F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92DC03F-83D0-4DC3-9AC9-3B6562299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0881" y="1188486"/>
                <a:ext cx="10655" cy="3472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F898521-43D4-435F-8222-FC22657F0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21312" y="1274683"/>
                <a:ext cx="1" cy="33736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3AC0EB9-3148-4F5D-BBF6-B929117B27E7}"/>
                  </a:ext>
                </a:extLst>
              </p:cNvPr>
              <p:cNvSpPr txBox="1"/>
              <p:nvPr/>
            </p:nvSpPr>
            <p:spPr>
              <a:xfrm>
                <a:off x="5619635" y="2849736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797F097-AA6E-4302-A7A9-95562C580420}"/>
                  </a:ext>
                </a:extLst>
              </p:cNvPr>
              <p:cNvSpPr txBox="1"/>
              <p:nvPr/>
            </p:nvSpPr>
            <p:spPr>
              <a:xfrm>
                <a:off x="6189708" y="2849632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2A63FD4-125E-4835-9553-6439E8648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613" y="3688228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86C97A-8B5C-4AAB-8FC2-7C52D8C4313C}"/>
                </a:ext>
              </a:extLst>
            </p:cNvPr>
            <p:cNvSpPr txBox="1"/>
            <p:nvPr/>
          </p:nvSpPr>
          <p:spPr>
            <a:xfrm>
              <a:off x="3020370" y="218244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(C)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DC9DF2-B646-4F8B-9A4C-F94CFB2AEBEA}"/>
                </a:ext>
              </a:extLst>
            </p:cNvPr>
            <p:cNvSpPr txBox="1"/>
            <p:nvPr/>
          </p:nvSpPr>
          <p:spPr>
            <a:xfrm>
              <a:off x="4456863" y="6409930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Zhan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1B8C35D-E3C6-4A6F-8300-8B39EF79FA6E}"/>
              </a:ext>
            </a:extLst>
          </p:cNvPr>
          <p:cNvGrpSpPr/>
          <p:nvPr/>
        </p:nvGrpSpPr>
        <p:grpSpPr>
          <a:xfrm>
            <a:off x="6097335" y="7218181"/>
            <a:ext cx="7468585" cy="6601847"/>
            <a:chOff x="1884964" y="228630"/>
            <a:chExt cx="7468585" cy="660184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B7DCB7-FF6B-464F-A9F8-D059F0BE084F}"/>
                </a:ext>
              </a:extLst>
            </p:cNvPr>
            <p:cNvGrpSpPr/>
            <p:nvPr/>
          </p:nvGrpSpPr>
          <p:grpSpPr>
            <a:xfrm>
              <a:off x="2276186" y="333817"/>
              <a:ext cx="7077363" cy="6190365"/>
              <a:chOff x="325464" y="280832"/>
              <a:chExt cx="7077363" cy="610982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3522265-876D-4216-8D1D-2AFF7F06FF15}"/>
                  </a:ext>
                </a:extLst>
              </p:cNvPr>
              <p:cNvGrpSpPr/>
              <p:nvPr/>
            </p:nvGrpSpPr>
            <p:grpSpPr>
              <a:xfrm rot="16200000">
                <a:off x="4741243" y="930023"/>
                <a:ext cx="3265405" cy="2057751"/>
                <a:chOff x="325464" y="5680820"/>
                <a:chExt cx="991892" cy="2057751"/>
              </a:xfrm>
            </p:grpSpPr>
            <p:sp>
              <p:nvSpPr>
                <p:cNvPr id="173" name="Left Brace 172">
                  <a:extLst>
                    <a:ext uri="{FF2B5EF4-FFF2-40B4-BE49-F238E27FC236}">
                      <a16:creationId xmlns:a16="http://schemas.microsoft.com/office/drawing/2014/main" id="{961AF391-A0DC-4C86-B8E9-E51EA186F98C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C219896-EEE6-4656-BFEC-98C1CC365F31}"/>
                    </a:ext>
                  </a:extLst>
                </p:cNvPr>
                <p:cNvSpPr txBox="1"/>
                <p:nvPr/>
              </p:nvSpPr>
              <p:spPr>
                <a:xfrm rot="5400000">
                  <a:off x="-116050" y="6740729"/>
                  <a:ext cx="1884956" cy="110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838FE46-EBF0-403E-A837-D2659C7EF2CD}"/>
                  </a:ext>
                </a:extLst>
              </p:cNvPr>
              <p:cNvGrpSpPr/>
              <p:nvPr/>
            </p:nvGrpSpPr>
            <p:grpSpPr>
              <a:xfrm rot="16200000">
                <a:off x="5546663" y="3390013"/>
                <a:ext cx="1654574" cy="2057754"/>
                <a:chOff x="325464" y="5680820"/>
                <a:chExt cx="991892" cy="2057754"/>
              </a:xfrm>
            </p:grpSpPr>
            <p:sp>
              <p:nvSpPr>
                <p:cNvPr id="171" name="Left Brace 170">
                  <a:extLst>
                    <a:ext uri="{FF2B5EF4-FFF2-40B4-BE49-F238E27FC236}">
                      <a16:creationId xmlns:a16="http://schemas.microsoft.com/office/drawing/2014/main" id="{10DC74FF-A1BD-4565-BD33-232DAB9F7A15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20219F3-DE70-4A05-A879-3BB4E840524A}"/>
                    </a:ext>
                  </a:extLst>
                </p:cNvPr>
                <p:cNvSpPr txBox="1"/>
                <p:nvPr/>
              </p:nvSpPr>
              <p:spPr>
                <a:xfrm rot="5400000">
                  <a:off x="-169949" y="6686832"/>
                  <a:ext cx="1884956" cy="218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10966A0-668E-4A7B-BBF1-B8D33E03636D}"/>
                  </a:ext>
                </a:extLst>
              </p:cNvPr>
              <p:cNvGrpSpPr/>
              <p:nvPr/>
            </p:nvGrpSpPr>
            <p:grpSpPr>
              <a:xfrm>
                <a:off x="325464" y="280832"/>
                <a:ext cx="4620674" cy="6109828"/>
                <a:chOff x="325464" y="280831"/>
                <a:chExt cx="4620674" cy="6109833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2A28DC0-CC94-4946-A4D9-5BF4820E1096}"/>
                    </a:ext>
                  </a:extLst>
                </p:cNvPr>
                <p:cNvSpPr/>
                <p:nvPr/>
              </p:nvSpPr>
              <p:spPr>
                <a:xfrm>
                  <a:off x="325464" y="2776691"/>
                  <a:ext cx="991892" cy="4572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1BA08D6-9D21-4C1B-8047-B45AD2F2F710}"/>
                    </a:ext>
                  </a:extLst>
                </p:cNvPr>
                <p:cNvSpPr/>
                <p:nvPr/>
              </p:nvSpPr>
              <p:spPr>
                <a:xfrm>
                  <a:off x="1317356" y="2572720"/>
                  <a:ext cx="991892" cy="8562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8CD0D2-B6E7-4BFC-9B23-F9B85A7E1F6B}"/>
                    </a:ext>
                  </a:extLst>
                </p:cNvPr>
                <p:cNvSpPr txBox="1"/>
                <p:nvPr/>
              </p:nvSpPr>
              <p:spPr>
                <a:xfrm>
                  <a:off x="495946" y="2324052"/>
                  <a:ext cx="65092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NuA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12A6194D-0C34-49F5-A1A9-0BECA8502A0D}"/>
                    </a:ext>
                  </a:extLst>
                </p:cNvPr>
                <p:cNvCxnSpPr/>
                <p:nvPr/>
              </p:nvCxnSpPr>
              <p:spPr>
                <a:xfrm>
                  <a:off x="3401878" y="2215007"/>
                  <a:ext cx="0" cy="161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C6044FD-D808-4722-BD53-3E5557650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9248" y="2215007"/>
                  <a:ext cx="1092630" cy="357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9EC983A7-83BC-47A1-9B40-A1E6D9B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9247" y="3429002"/>
                  <a:ext cx="1092631" cy="4055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58B9931-6927-4258-9AD7-C6306206C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891" y="3591604"/>
                  <a:ext cx="247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97ABD9B-BAAA-48F5-9193-9EEA00CBA9FF}"/>
                    </a:ext>
                  </a:extLst>
                </p:cNvPr>
                <p:cNvSpPr/>
                <p:nvPr/>
              </p:nvSpPr>
              <p:spPr>
                <a:xfrm>
                  <a:off x="3401876" y="4785599"/>
                  <a:ext cx="573438" cy="214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DED9C82-76F7-44A2-80D1-12B9DCC1EDB6}"/>
                    </a:ext>
                  </a:extLst>
                </p:cNvPr>
                <p:cNvSpPr/>
                <p:nvPr/>
              </p:nvSpPr>
              <p:spPr>
                <a:xfrm>
                  <a:off x="3975314" y="4556505"/>
                  <a:ext cx="573438" cy="6896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A30694-27E7-4CA7-8081-CAF8043CE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400"/>
                  <a:ext cx="1146876" cy="1649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795AF7-9F17-4E56-8621-7BF53AA06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1124382"/>
                  <a:ext cx="1146876" cy="17015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BD6C417-CC69-485D-86ED-044CFAEA5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399"/>
                  <a:ext cx="0" cy="6257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CD3309BE-B69C-4129-8FFF-C3FAA5297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8752" y="840335"/>
                  <a:ext cx="0" cy="284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8A671549-30CF-4E3C-8662-C6A861C5CACD}"/>
                    </a:ext>
                  </a:extLst>
                </p:cNvPr>
                <p:cNvGrpSpPr/>
                <p:nvPr/>
              </p:nvGrpSpPr>
              <p:grpSpPr>
                <a:xfrm>
                  <a:off x="1317356" y="5702214"/>
                  <a:ext cx="991891" cy="683483"/>
                  <a:chOff x="325464" y="5680820"/>
                  <a:chExt cx="991892" cy="683483"/>
                </a:xfrm>
              </p:grpSpPr>
              <p:sp>
                <p:nvSpPr>
                  <p:cNvPr id="169" name="Left Brace 168">
                    <a:extLst>
                      <a:ext uri="{FF2B5EF4-FFF2-40B4-BE49-F238E27FC236}">
                        <a16:creationId xmlns:a16="http://schemas.microsoft.com/office/drawing/2014/main" id="{8D0F7285-D9A9-4DC0-B644-E6E6E07B07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A2139B8B-5C5D-40DC-BE0F-0EBDEC10842D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Tg</a:t>
                    </a:r>
                    <a:endParaRPr lang="en-US" dirty="0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18B01E3A-6E2F-4DC7-8297-4A5B7507A01C}"/>
                    </a:ext>
                  </a:extLst>
                </p:cNvPr>
                <p:cNvGrpSpPr/>
                <p:nvPr/>
              </p:nvGrpSpPr>
              <p:grpSpPr>
                <a:xfrm>
                  <a:off x="2313121" y="5689091"/>
                  <a:ext cx="1084882" cy="683483"/>
                  <a:chOff x="325464" y="5680820"/>
                  <a:chExt cx="991892" cy="683483"/>
                </a:xfrm>
              </p:grpSpPr>
              <p:sp>
                <p:nvSpPr>
                  <p:cNvPr id="167" name="Left Brace 166">
                    <a:extLst>
                      <a:ext uri="{FF2B5EF4-FFF2-40B4-BE49-F238E27FC236}">
                        <a16:creationId xmlns:a16="http://schemas.microsoft.com/office/drawing/2014/main" id="{2E282E4E-9FA8-40A1-91E8-4D07329262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D9298F43-4F8D-4B08-B2BA-832CD4BD2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Tg2</a:t>
                    </a: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4D151FF-675C-4E83-A19A-F855981BA2E4}"/>
                    </a:ext>
                  </a:extLst>
                </p:cNvPr>
                <p:cNvGrpSpPr/>
                <p:nvPr/>
              </p:nvGrpSpPr>
              <p:grpSpPr>
                <a:xfrm>
                  <a:off x="3394172" y="5707181"/>
                  <a:ext cx="581184" cy="683483"/>
                  <a:chOff x="312066" y="5680820"/>
                  <a:chExt cx="1005290" cy="683483"/>
                </a:xfrm>
              </p:grpSpPr>
              <p:sp>
                <p:nvSpPr>
                  <p:cNvPr id="165" name="Left Brace 164">
                    <a:extLst>
                      <a:ext uri="{FF2B5EF4-FFF2-40B4-BE49-F238E27FC236}">
                        <a16:creationId xmlns:a16="http://schemas.microsoft.com/office/drawing/2014/main" id="{CAB7AA1C-ED7E-4FF7-93CF-2C9436D0388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E850E1B6-A209-46FE-9649-58BA7FDEEF1A}"/>
                      </a:ext>
                    </a:extLst>
                  </p:cNvPr>
                  <p:cNvSpPr txBox="1"/>
                  <p:nvPr/>
                </p:nvSpPr>
                <p:spPr>
                  <a:xfrm>
                    <a:off x="312066" y="5999776"/>
                    <a:ext cx="991893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Ts</a:t>
                    </a:r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DD06C256-5470-4F45-9CC8-8EB61B1A4A49}"/>
                    </a:ext>
                  </a:extLst>
                </p:cNvPr>
                <p:cNvGrpSpPr/>
                <p:nvPr/>
              </p:nvGrpSpPr>
              <p:grpSpPr>
                <a:xfrm>
                  <a:off x="3966721" y="5702213"/>
                  <a:ext cx="580336" cy="683483"/>
                  <a:chOff x="313532" y="5680820"/>
                  <a:chExt cx="1003824" cy="683483"/>
                </a:xfrm>
              </p:grpSpPr>
              <p:sp>
                <p:nvSpPr>
                  <p:cNvPr id="163" name="Left Brace 162">
                    <a:extLst>
                      <a:ext uri="{FF2B5EF4-FFF2-40B4-BE49-F238E27FC236}">
                        <a16:creationId xmlns:a16="http://schemas.microsoft.com/office/drawing/2014/main" id="{408FD280-ECE8-422C-B312-29B517231E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9AFA05B-3FFE-443E-9A07-C6B255E9A64D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32" y="5999776"/>
                    <a:ext cx="991891" cy="364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Tg3</a:t>
                    </a:r>
                  </a:p>
                </p:txBody>
              </p:sp>
            </p:grp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D11DAE2-6E14-4415-BD9A-67F6C5F5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56" y="297082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1E3CE7E7-4ECF-43B5-8055-4B9977480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6664" y="283428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2A418A7-CD1E-4E48-879D-959F12DF1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297081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7F078BE-9E1D-4D2A-8B18-6DA5B463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6721" y="280831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8AE5FD32-7D4A-447A-AC80-ED967842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7057" y="283427"/>
                  <a:ext cx="0" cy="540513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Arrow: Bent 149">
                  <a:extLst>
                    <a:ext uri="{FF2B5EF4-FFF2-40B4-BE49-F238E27FC236}">
                      <a16:creationId xmlns:a16="http://schemas.microsoft.com/office/drawing/2014/main" id="{50AB270E-6894-4EB0-B5CE-AF089D58F721}"/>
                    </a:ext>
                  </a:extLst>
                </p:cNvPr>
                <p:cNvSpPr/>
                <p:nvPr/>
              </p:nvSpPr>
              <p:spPr>
                <a:xfrm rot="5400000">
                  <a:off x="2982169" y="4068183"/>
                  <a:ext cx="1096053" cy="264385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799C238-90E0-48DC-A354-83ADFD98236E}"/>
                    </a:ext>
                  </a:extLst>
                </p:cNvPr>
                <p:cNvSpPr txBox="1"/>
                <p:nvPr/>
              </p:nvSpPr>
              <p:spPr>
                <a:xfrm>
                  <a:off x="1487838" y="2183389"/>
                  <a:ext cx="65092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NuG</a:t>
                  </a:r>
                  <a:endParaRPr lang="en-US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7857CC6-529F-4FD7-AEFE-2AB2B51E0B06}"/>
                    </a:ext>
                  </a:extLst>
                </p:cNvPr>
                <p:cNvSpPr txBox="1"/>
                <p:nvPr/>
              </p:nvSpPr>
              <p:spPr>
                <a:xfrm>
                  <a:off x="2531240" y="1363125"/>
                  <a:ext cx="739748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NuG2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AB1A114-3823-407C-BF2D-B40EC8FC99FD}"/>
                    </a:ext>
                  </a:extLst>
                </p:cNvPr>
                <p:cNvSpPr txBox="1"/>
                <p:nvPr/>
              </p:nvSpPr>
              <p:spPr>
                <a:xfrm>
                  <a:off x="3016241" y="318648"/>
                  <a:ext cx="798314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NuG2 - s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BFF5460-C6CE-452A-8EEC-62484FC2AFDA}"/>
                    </a:ext>
                  </a:extLst>
                </p:cNvPr>
                <p:cNvSpPr txBox="1"/>
                <p:nvPr/>
              </p:nvSpPr>
              <p:spPr>
                <a:xfrm>
                  <a:off x="3177150" y="5329021"/>
                  <a:ext cx="449452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  <p:sp>
              <p:nvSpPr>
                <p:cNvPr id="155" name="Arrow: Bent 154">
                  <a:extLst>
                    <a:ext uri="{FF2B5EF4-FFF2-40B4-BE49-F238E27FC236}">
                      <a16:creationId xmlns:a16="http://schemas.microsoft.com/office/drawing/2014/main" id="{EC009DE6-7489-44DE-83B4-33B44C3F70BE}"/>
                    </a:ext>
                  </a:extLst>
                </p:cNvPr>
                <p:cNvSpPr/>
                <p:nvPr/>
              </p:nvSpPr>
              <p:spPr>
                <a:xfrm rot="5400000" flipH="1">
                  <a:off x="2612441" y="2085064"/>
                  <a:ext cx="1815704" cy="247956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749C803-47B9-40D4-8712-F2DFE76D8EBA}"/>
                    </a:ext>
                  </a:extLst>
                </p:cNvPr>
                <p:cNvSpPr txBox="1"/>
                <p:nvPr/>
              </p:nvSpPr>
              <p:spPr>
                <a:xfrm>
                  <a:off x="4147976" y="5282702"/>
                  <a:ext cx="798162" cy="364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Nu2F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BDAD89F-42EC-4E39-913A-ECA579FB422C}"/>
                    </a:ext>
                  </a:extLst>
                </p:cNvPr>
                <p:cNvSpPr txBox="1"/>
                <p:nvPr/>
              </p:nvSpPr>
              <p:spPr>
                <a:xfrm>
                  <a:off x="4239515" y="328898"/>
                  <a:ext cx="694015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Nu1F</a:t>
                  </a: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966D06C5-FB3D-4036-9557-EA8163BE1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159" y="1124382"/>
                  <a:ext cx="10655" cy="34271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83C91166-B46C-48DF-8121-6983A7295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70590" y="1209458"/>
                  <a:ext cx="1" cy="33297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FD23EC58-3AF7-4F57-ACD0-CCC94DDB2B9D}"/>
                    </a:ext>
                  </a:extLst>
                </p:cNvPr>
                <p:cNvSpPr txBox="1"/>
                <p:nvPr/>
              </p:nvSpPr>
              <p:spPr>
                <a:xfrm>
                  <a:off x="3668913" y="2764021"/>
                  <a:ext cx="567699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m12</a:t>
                  </a:r>
                </a:p>
              </p:txBody>
            </p: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B184B1C8-4CC9-4CC6-96BD-E558320F50C0}"/>
                    </a:ext>
                  </a:extLst>
                </p:cNvPr>
                <p:cNvCxnSpPr>
                  <a:cxnSpLocks/>
                  <a:stCxn id="152" idx="2"/>
                </p:cNvCxnSpPr>
                <p:nvPr/>
              </p:nvCxnSpPr>
              <p:spPr>
                <a:xfrm>
                  <a:off x="2901114" y="1727653"/>
                  <a:ext cx="492170" cy="4813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E4A3E02-DDDC-4989-A64A-6C4E16D97634}"/>
                    </a:ext>
                  </a:extLst>
                </p:cNvPr>
                <p:cNvSpPr txBox="1"/>
                <p:nvPr/>
              </p:nvSpPr>
              <p:spPr>
                <a:xfrm>
                  <a:off x="4238986" y="2763916"/>
                  <a:ext cx="567699" cy="3037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m21</a:t>
                  </a:r>
                </a:p>
              </p:txBody>
            </p: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9CC8E89-48FC-4949-9A6F-03EF95B82308}"/>
                </a:ext>
              </a:extLst>
            </p:cNvPr>
            <p:cNvSpPr txBox="1"/>
            <p:nvPr/>
          </p:nvSpPr>
          <p:spPr>
            <a:xfrm>
              <a:off x="1884964" y="228630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(D)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D537721-674B-43A1-8AAC-4DCDF562BD1C}"/>
                </a:ext>
              </a:extLst>
            </p:cNvPr>
            <p:cNvSpPr txBox="1"/>
            <p:nvPr/>
          </p:nvSpPr>
          <p:spPr>
            <a:xfrm>
              <a:off x="4247664" y="6368812"/>
              <a:ext cx="234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Three Epoch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2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2E4A9F-33DF-4D04-8A45-10F318EDD4EA}"/>
              </a:ext>
            </a:extLst>
          </p:cNvPr>
          <p:cNvGrpSpPr/>
          <p:nvPr/>
        </p:nvGrpSpPr>
        <p:grpSpPr>
          <a:xfrm>
            <a:off x="194209" y="905253"/>
            <a:ext cx="3493767" cy="5023934"/>
            <a:chOff x="2398387" y="22278"/>
            <a:chExt cx="4602103" cy="66176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975B36-0557-4531-A7C7-687E142E9687}"/>
                </a:ext>
              </a:extLst>
            </p:cNvPr>
            <p:cNvGrpSpPr/>
            <p:nvPr/>
          </p:nvGrpSpPr>
          <p:grpSpPr>
            <a:xfrm>
              <a:off x="3392464" y="5976415"/>
              <a:ext cx="1144275" cy="663556"/>
              <a:chOff x="312066" y="5680820"/>
              <a:chExt cx="1005290" cy="663556"/>
            </a:xfrm>
          </p:grpSpPr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DDEDCF58-7FE3-44A8-ABD2-5BC3BF244798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227B8C-622E-4BA2-A1C7-718561678835}"/>
                  </a:ext>
                </a:extLst>
              </p:cNvPr>
              <p:cNvSpPr txBox="1"/>
              <p:nvPr/>
            </p:nvSpPr>
            <p:spPr>
              <a:xfrm>
                <a:off x="312066" y="5999775"/>
                <a:ext cx="991891" cy="34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Ti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45A2CB-6173-446C-B915-F4533869A617}"/>
                </a:ext>
              </a:extLst>
            </p:cNvPr>
            <p:cNvGrpSpPr/>
            <p:nvPr/>
          </p:nvGrpSpPr>
          <p:grpSpPr>
            <a:xfrm>
              <a:off x="2398387" y="22278"/>
              <a:ext cx="4602103" cy="5954142"/>
              <a:chOff x="2398387" y="22278"/>
              <a:chExt cx="4602103" cy="59541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66DC5C-2E9F-494D-B8DC-37B4798C6AE7}"/>
                  </a:ext>
                </a:extLst>
              </p:cNvPr>
              <p:cNvSpPr/>
              <p:nvPr/>
            </p:nvSpPr>
            <p:spPr>
              <a:xfrm>
                <a:off x="2398387" y="2338481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B468C-3F79-46F5-9920-C8E7D799FB15}"/>
                  </a:ext>
                </a:extLst>
              </p:cNvPr>
              <p:cNvSpPr txBox="1"/>
              <p:nvPr/>
            </p:nvSpPr>
            <p:spPr>
              <a:xfrm>
                <a:off x="2539680" y="1820618"/>
                <a:ext cx="650927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5303B-34F2-407F-9A67-F6D394E43EA1}"/>
                  </a:ext>
                </a:extLst>
              </p:cNvPr>
              <p:cNvSpPr txBox="1"/>
              <p:nvPr/>
            </p:nvSpPr>
            <p:spPr>
              <a:xfrm>
                <a:off x="2863190" y="30108"/>
                <a:ext cx="1146873" cy="34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 - s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ECFACFC-75F4-4A90-A9D3-FF41F2EFF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9958A00-8D7B-4F31-99AD-C2AEF8CCC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1" y="662072"/>
                <a:ext cx="1145181" cy="3693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12B59A7-AE91-4DCA-91F9-19A6BC912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650538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78F39-A06C-44A1-A916-5D70DA0C0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AB88BF0-D56D-46F3-9DB2-2F8BC9CDC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8" y="659953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184DE4-6271-4ECB-9626-03753D8644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608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AC2E2CF-9632-4C95-B4BC-DE6FF21B9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FEC79AB-8E63-402E-81E7-F8254A084A13}"/>
                  </a:ext>
                </a:extLst>
              </p:cNvPr>
              <p:cNvGrpSpPr/>
              <p:nvPr/>
            </p:nvGrpSpPr>
            <p:grpSpPr>
              <a:xfrm rot="16200000">
                <a:off x="4505784" y="1096900"/>
                <a:ext cx="2931648" cy="2057759"/>
                <a:chOff x="325464" y="5278474"/>
                <a:chExt cx="991892" cy="2057759"/>
              </a:xfrm>
            </p:grpSpPr>
            <p:sp>
              <p:nvSpPr>
                <p:cNvPr id="34" name="Left Brace 33">
                  <a:extLst>
                    <a:ext uri="{FF2B5EF4-FFF2-40B4-BE49-F238E27FC236}">
                      <a16:creationId xmlns:a16="http://schemas.microsoft.com/office/drawing/2014/main" id="{DDEBC8E5-54F7-4DD7-B163-7FE12821320F}"/>
                    </a:ext>
                  </a:extLst>
                </p:cNvPr>
                <p:cNvSpPr/>
                <p:nvPr/>
              </p:nvSpPr>
              <p:spPr>
                <a:xfrm rot="16200000">
                  <a:off x="661932" y="4942006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700CDED-513C-4B55-BD29-1F5B99E5FCF3}"/>
                    </a:ext>
                  </a:extLst>
                </p:cNvPr>
                <p:cNvSpPr txBox="1"/>
                <p:nvPr/>
              </p:nvSpPr>
              <p:spPr>
                <a:xfrm rot="5400000">
                  <a:off x="-118982" y="6335459"/>
                  <a:ext cx="1884956" cy="116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North America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C2AF89-CF78-4D5C-B9EA-66F531D50EEE}"/>
                  </a:ext>
                </a:extLst>
              </p:cNvPr>
              <p:cNvGrpSpPr/>
              <p:nvPr/>
            </p:nvGrpSpPr>
            <p:grpSpPr>
              <a:xfrm rot="16200000">
                <a:off x="5072952" y="3461386"/>
                <a:ext cx="1797318" cy="2057758"/>
                <a:chOff x="325464" y="5278476"/>
                <a:chExt cx="991892" cy="2057758"/>
              </a:xfrm>
            </p:grpSpPr>
            <p:sp>
              <p:nvSpPr>
                <p:cNvPr id="32" name="Left Brace 31">
                  <a:extLst>
                    <a:ext uri="{FF2B5EF4-FFF2-40B4-BE49-F238E27FC236}">
                      <a16:creationId xmlns:a16="http://schemas.microsoft.com/office/drawing/2014/main" id="{CA0BDE55-CA39-42AC-B622-2805EC72DACE}"/>
                    </a:ext>
                  </a:extLst>
                </p:cNvPr>
                <p:cNvSpPr/>
                <p:nvPr/>
              </p:nvSpPr>
              <p:spPr>
                <a:xfrm rot="16200000">
                  <a:off x="661932" y="4942008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EE11F0-D1DB-45E4-B373-317C57F07290}"/>
                    </a:ext>
                  </a:extLst>
                </p:cNvPr>
                <p:cNvSpPr txBox="1"/>
                <p:nvPr/>
              </p:nvSpPr>
              <p:spPr>
                <a:xfrm rot="5400000">
                  <a:off x="-155775" y="6298665"/>
                  <a:ext cx="1884962" cy="190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Hawaii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4440BC-F652-40BD-92E5-89B97C0E6B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5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99BD341-C83C-43E4-AF71-B2C34EBB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7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604940-988C-49EA-9D4C-029DB2DF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398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E81E7C-6C28-4E13-9519-1166331B8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28FFC-98E9-4583-B6A0-55B2016E49E4}"/>
                  </a:ext>
                </a:extLst>
              </p:cNvPr>
              <p:cNvSpPr txBox="1"/>
              <p:nvPr/>
            </p:nvSpPr>
            <p:spPr>
              <a:xfrm>
                <a:off x="3173701" y="5565725"/>
                <a:ext cx="449452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311CE-F3F6-4D58-B2C6-49385FFEB490}"/>
                  </a:ext>
                </a:extLst>
              </p:cNvPr>
              <p:cNvSpPr txBox="1"/>
              <p:nvPr/>
            </p:nvSpPr>
            <p:spPr>
              <a:xfrm>
                <a:off x="4137657" y="5498004"/>
                <a:ext cx="798161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Nu2</a:t>
                </a:r>
              </a:p>
            </p:txBody>
          </p:sp>
          <p:sp>
            <p:nvSpPr>
              <p:cNvPr id="25" name="Arrow: Bent 24">
                <a:extLst>
                  <a:ext uri="{FF2B5EF4-FFF2-40B4-BE49-F238E27FC236}">
                    <a16:creationId xmlns:a16="http://schemas.microsoft.com/office/drawing/2014/main" id="{DF772429-EEDA-452A-AE96-92D4ED1D3DF0}"/>
                  </a:ext>
                </a:extLst>
              </p:cNvPr>
              <p:cNvSpPr/>
              <p:nvPr/>
            </p:nvSpPr>
            <p:spPr>
              <a:xfrm rot="5400000">
                <a:off x="2934036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Bent 25">
                <a:extLst>
                  <a:ext uri="{FF2B5EF4-FFF2-40B4-BE49-F238E27FC236}">
                    <a16:creationId xmlns:a16="http://schemas.microsoft.com/office/drawing/2014/main" id="{EF72C548-4E4B-4414-8B98-1C8ED0E54C9C}"/>
                  </a:ext>
                </a:extLst>
              </p:cNvPr>
              <p:cNvSpPr/>
              <p:nvPr/>
            </p:nvSpPr>
            <p:spPr>
              <a:xfrm rot="5400000" flipH="1">
                <a:off x="2790246" y="2303353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249B34-99D0-4B13-956F-3C50F22815FE}"/>
                  </a:ext>
                </a:extLst>
              </p:cNvPr>
              <p:cNvSpPr txBox="1"/>
              <p:nvPr/>
            </p:nvSpPr>
            <p:spPr>
              <a:xfrm>
                <a:off x="4196020" y="22278"/>
                <a:ext cx="650927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Nu1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6D93A59-C93F-434E-A715-A896CC9B6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737" y="1959410"/>
                <a:ext cx="14077" cy="2592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3E3BC41-36A2-42A7-B2FC-085333CB45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0591" y="1820618"/>
                <a:ext cx="1" cy="288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EF69F-0F26-480F-8DE8-BEA2C4463D2B}"/>
                  </a:ext>
                </a:extLst>
              </p:cNvPr>
              <p:cNvSpPr txBox="1"/>
              <p:nvPr/>
            </p:nvSpPr>
            <p:spPr>
              <a:xfrm>
                <a:off x="3667561" y="3178877"/>
                <a:ext cx="567699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m12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24153E-8B6C-4701-B59F-38BB42EAA70E}"/>
                  </a:ext>
                </a:extLst>
              </p:cNvPr>
              <p:cNvSpPr txBox="1"/>
              <p:nvPr/>
            </p:nvSpPr>
            <p:spPr>
              <a:xfrm>
                <a:off x="4237636" y="3178775"/>
                <a:ext cx="567699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m21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46CCF1-241B-436D-A9DD-04A9DED29B9E}"/>
              </a:ext>
            </a:extLst>
          </p:cNvPr>
          <p:cNvGrpSpPr/>
          <p:nvPr/>
        </p:nvGrpSpPr>
        <p:grpSpPr>
          <a:xfrm>
            <a:off x="3723254" y="848345"/>
            <a:ext cx="3564728" cy="5126075"/>
            <a:chOff x="2398388" y="22278"/>
            <a:chExt cx="4596985" cy="66104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7969C3-399F-4157-BCDA-436E2FBE28E6}"/>
                </a:ext>
              </a:extLst>
            </p:cNvPr>
            <p:cNvGrpSpPr/>
            <p:nvPr/>
          </p:nvGrpSpPr>
          <p:grpSpPr>
            <a:xfrm>
              <a:off x="3129027" y="5976415"/>
              <a:ext cx="1690343" cy="656322"/>
              <a:chOff x="80626" y="5680820"/>
              <a:chExt cx="1485032" cy="656322"/>
            </a:xfrm>
          </p:grpSpPr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66F535C5-1D4F-4C02-859A-7A7E8F0C87A8}"/>
                  </a:ext>
                </a:extLst>
              </p:cNvPr>
              <p:cNvSpPr/>
              <p:nvPr/>
            </p:nvSpPr>
            <p:spPr>
              <a:xfrm rot="16200000">
                <a:off x="420316" y="5585970"/>
                <a:ext cx="318955" cy="508657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2DBDBC2-6B51-45AC-A7D9-AC83DE8528F3}"/>
                  </a:ext>
                </a:extLst>
              </p:cNvPr>
              <p:cNvSpPr txBox="1"/>
              <p:nvPr/>
            </p:nvSpPr>
            <p:spPr>
              <a:xfrm>
                <a:off x="80626" y="5999776"/>
                <a:ext cx="991892" cy="33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T1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D8C308C3-A42B-4B94-8D0E-03898AF36A7A}"/>
                  </a:ext>
                </a:extLst>
              </p:cNvPr>
              <p:cNvSpPr/>
              <p:nvPr/>
            </p:nvSpPr>
            <p:spPr>
              <a:xfrm rot="16200000">
                <a:off x="922735" y="5592206"/>
                <a:ext cx="312789" cy="490018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A12CEE-E87C-44D9-BBE1-1F72CAE4DC50}"/>
                  </a:ext>
                </a:extLst>
              </p:cNvPr>
              <p:cNvSpPr txBox="1"/>
              <p:nvPr/>
            </p:nvSpPr>
            <p:spPr>
              <a:xfrm>
                <a:off x="573766" y="5999776"/>
                <a:ext cx="991892" cy="33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T2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120980-D2F4-418D-88C4-C73197FF5D67}"/>
                </a:ext>
              </a:extLst>
            </p:cNvPr>
            <p:cNvSpPr/>
            <p:nvPr/>
          </p:nvSpPr>
          <p:spPr>
            <a:xfrm>
              <a:off x="2398388" y="2338483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49E235-CC6B-43AF-85C2-83CB83E3E680}"/>
                </a:ext>
              </a:extLst>
            </p:cNvPr>
            <p:cNvSpPr txBox="1"/>
            <p:nvPr/>
          </p:nvSpPr>
          <p:spPr>
            <a:xfrm>
              <a:off x="2539679" y="1820618"/>
              <a:ext cx="650929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691767-DBDA-4723-B87F-33A145C2F71A}"/>
                </a:ext>
              </a:extLst>
            </p:cNvPr>
            <p:cNvSpPr txBox="1"/>
            <p:nvPr/>
          </p:nvSpPr>
          <p:spPr>
            <a:xfrm>
              <a:off x="2799723" y="26937"/>
              <a:ext cx="1146875" cy="327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NuA - 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ACD50D-5928-4A24-9E3D-0E9BC9905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4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47B932-CF75-4BA6-82A8-610A1C7E3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717" y="667165"/>
              <a:ext cx="1147396" cy="37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85BC2C-A9A5-4B04-B3AB-06EDB0216473}"/>
                </a:ext>
              </a:extLst>
            </p:cNvPr>
            <p:cNvCxnSpPr>
              <a:cxnSpLocks/>
            </p:cNvCxnSpPr>
            <p:nvPr/>
          </p:nvCxnSpPr>
          <p:spPr>
            <a:xfrm>
              <a:off x="3389717" y="1649500"/>
              <a:ext cx="1163179" cy="312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E7090B-9CC2-46BA-9F4A-A0C2198E273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60" y="659956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E9F966-8F37-4DE5-92C7-DD3B1E18D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659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73667D-6F4A-423A-92CD-7C3B0EE6C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6A7A2F-3F96-4789-9CD4-E0A896B03A83}"/>
                </a:ext>
              </a:extLst>
            </p:cNvPr>
            <p:cNvGrpSpPr/>
            <p:nvPr/>
          </p:nvGrpSpPr>
          <p:grpSpPr>
            <a:xfrm rot="16200000">
              <a:off x="4500671" y="1104682"/>
              <a:ext cx="2931648" cy="2057750"/>
              <a:chOff x="325464" y="5419123"/>
              <a:chExt cx="991892" cy="2057750"/>
            </a:xfrm>
          </p:grpSpPr>
          <p:sp>
            <p:nvSpPr>
              <p:cNvPr id="65" name="Left Brace 64">
                <a:extLst>
                  <a:ext uri="{FF2B5EF4-FFF2-40B4-BE49-F238E27FC236}">
                    <a16:creationId xmlns:a16="http://schemas.microsoft.com/office/drawing/2014/main" id="{91B0D81B-1B6F-4C84-A236-8C961CFFCC67}"/>
                  </a:ext>
                </a:extLst>
              </p:cNvPr>
              <p:cNvSpPr/>
              <p:nvPr/>
            </p:nvSpPr>
            <p:spPr>
              <a:xfrm rot="16200000">
                <a:off x="661932" y="5082655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8A22BF-44E6-4562-B3F8-12DFDE02C4F1}"/>
                  </a:ext>
                </a:extLst>
              </p:cNvPr>
              <p:cNvSpPr txBox="1"/>
              <p:nvPr/>
            </p:nvSpPr>
            <p:spPr>
              <a:xfrm rot="5400000">
                <a:off x="-117757" y="6477324"/>
                <a:ext cx="1884955" cy="11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North America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F74C7B-1715-4486-98CD-70FD7504B9F3}"/>
                </a:ext>
              </a:extLst>
            </p:cNvPr>
            <p:cNvGrpSpPr/>
            <p:nvPr/>
          </p:nvGrpSpPr>
          <p:grpSpPr>
            <a:xfrm rot="16200000">
              <a:off x="5067837" y="3469162"/>
              <a:ext cx="1797318" cy="2057755"/>
              <a:chOff x="325464" y="5419124"/>
              <a:chExt cx="991892" cy="2057755"/>
            </a:xfrm>
          </p:grpSpPr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89466FB5-87B0-4A5E-95F3-F87288AC2F8D}"/>
                  </a:ext>
                </a:extLst>
              </p:cNvPr>
              <p:cNvSpPr/>
              <p:nvPr/>
            </p:nvSpPr>
            <p:spPr>
              <a:xfrm rot="16200000">
                <a:off x="661932" y="5082656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932B0A-BC57-4664-A513-509981ED8AF5}"/>
                  </a:ext>
                </a:extLst>
              </p:cNvPr>
              <p:cNvSpPr txBox="1"/>
              <p:nvPr/>
            </p:nvSpPr>
            <p:spPr>
              <a:xfrm rot="5400000">
                <a:off x="-153776" y="6441309"/>
                <a:ext cx="1884956" cy="18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Hawaii</a:t>
                </a: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369EF2-382A-4987-BF41-0C4172CD9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6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4C396D-06CD-47FE-AA05-06C07C7B53E7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9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3AA7B3-8F9F-4621-9E46-68A12656F69D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400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AF92C2-1049-4E7A-96AB-30C700BBFBCA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C62E60-690F-44C4-BB45-3E235144F371}"/>
                </a:ext>
              </a:extLst>
            </p:cNvPr>
            <p:cNvSpPr txBox="1"/>
            <p:nvPr/>
          </p:nvSpPr>
          <p:spPr>
            <a:xfrm>
              <a:off x="3173701" y="5565727"/>
              <a:ext cx="449452" cy="29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CC8DF9-E3BC-42CF-910F-1A12AB8A242B}"/>
                </a:ext>
              </a:extLst>
            </p:cNvPr>
            <p:cNvSpPr txBox="1"/>
            <p:nvPr/>
          </p:nvSpPr>
          <p:spPr>
            <a:xfrm>
              <a:off x="4137656" y="5498005"/>
              <a:ext cx="798162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Nu2</a:t>
              </a:r>
            </a:p>
          </p:txBody>
        </p:sp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62778A71-28E5-4638-97F7-4C1C5AB56F6D}"/>
                </a:ext>
              </a:extLst>
            </p:cNvPr>
            <p:cNvSpPr/>
            <p:nvPr/>
          </p:nvSpPr>
          <p:spPr>
            <a:xfrm rot="5400000">
              <a:off x="2934039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8D96F3C6-2332-466D-B480-03AC3904E6AF}"/>
                </a:ext>
              </a:extLst>
            </p:cNvPr>
            <p:cNvSpPr/>
            <p:nvPr/>
          </p:nvSpPr>
          <p:spPr>
            <a:xfrm rot="5400000" flipH="1">
              <a:off x="2790249" y="2303356"/>
              <a:ext cx="1419606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7D67D3-8CB1-461B-BBC4-0745100A26BD}"/>
                </a:ext>
              </a:extLst>
            </p:cNvPr>
            <p:cNvSpPr txBox="1"/>
            <p:nvPr/>
          </p:nvSpPr>
          <p:spPr>
            <a:xfrm>
              <a:off x="4196022" y="22278"/>
              <a:ext cx="650929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73E04A-84C6-4D10-96E7-792DF31C9ADE}"/>
                </a:ext>
              </a:extLst>
            </p:cNvPr>
            <p:cNvCxnSpPr>
              <a:cxnSpLocks/>
            </p:cNvCxnSpPr>
            <p:nvPr/>
          </p:nvCxnSpPr>
          <p:spPr>
            <a:xfrm>
              <a:off x="3398006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9A0A819-C85E-42AD-8294-476FE4A2D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94" y="1820620"/>
              <a:ext cx="13335" cy="2928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FCE331-E0AF-4A6D-964C-F788D8766E55}"/>
                </a:ext>
              </a:extLst>
            </p:cNvPr>
            <p:cNvSpPr txBox="1"/>
            <p:nvPr/>
          </p:nvSpPr>
          <p:spPr>
            <a:xfrm>
              <a:off x="3698662" y="3079647"/>
              <a:ext cx="567699" cy="29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2B3C73-DC06-4873-A673-DD5235C41471}"/>
              </a:ext>
            </a:extLst>
          </p:cNvPr>
          <p:cNvGrpSpPr/>
          <p:nvPr/>
        </p:nvGrpSpPr>
        <p:grpSpPr>
          <a:xfrm>
            <a:off x="7236869" y="856039"/>
            <a:ext cx="5187883" cy="5075239"/>
            <a:chOff x="325464" y="-169402"/>
            <a:chExt cx="7077363" cy="683361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6B9F95D-7A4B-42EE-AB47-F39E83FFEE0A}"/>
                </a:ext>
              </a:extLst>
            </p:cNvPr>
            <p:cNvGrpSpPr/>
            <p:nvPr/>
          </p:nvGrpSpPr>
          <p:grpSpPr>
            <a:xfrm rot="16200000">
              <a:off x="4741247" y="930026"/>
              <a:ext cx="3265405" cy="2057751"/>
              <a:chOff x="325464" y="5680820"/>
              <a:chExt cx="991892" cy="2057751"/>
            </a:xfrm>
          </p:grpSpPr>
          <p:sp>
            <p:nvSpPr>
              <p:cNvPr id="120" name="Left Brace 119">
                <a:extLst>
                  <a:ext uri="{FF2B5EF4-FFF2-40B4-BE49-F238E27FC236}">
                    <a16:creationId xmlns:a16="http://schemas.microsoft.com/office/drawing/2014/main" id="{53EA98B0-1440-4E27-AF0F-E96012B503B4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055166-B15A-4793-B03D-E1A202A64DB9}"/>
                  </a:ext>
                </a:extLst>
              </p:cNvPr>
              <p:cNvSpPr txBox="1"/>
              <p:nvPr/>
            </p:nvSpPr>
            <p:spPr>
              <a:xfrm rot="5400000">
                <a:off x="-114185" y="6742594"/>
                <a:ext cx="1884956" cy="10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North America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07BC83-9F77-47BE-B414-15398E6C6D52}"/>
                </a:ext>
              </a:extLst>
            </p:cNvPr>
            <p:cNvGrpSpPr/>
            <p:nvPr/>
          </p:nvGrpSpPr>
          <p:grpSpPr>
            <a:xfrm rot="16200000">
              <a:off x="5546663" y="3390013"/>
              <a:ext cx="1654574" cy="2057754"/>
              <a:chOff x="325464" y="5680820"/>
              <a:chExt cx="991892" cy="2057754"/>
            </a:xfrm>
          </p:grpSpPr>
          <p:sp>
            <p:nvSpPr>
              <p:cNvPr id="118" name="Left Brace 117">
                <a:extLst>
                  <a:ext uri="{FF2B5EF4-FFF2-40B4-BE49-F238E27FC236}">
                    <a16:creationId xmlns:a16="http://schemas.microsoft.com/office/drawing/2014/main" id="{CB20F89F-E4CD-4276-BEDE-36CD578BD6F2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AD7C89B-6BE0-46E8-B601-FFE9E08388A7}"/>
                  </a:ext>
                </a:extLst>
              </p:cNvPr>
              <p:cNvSpPr txBox="1"/>
              <p:nvPr/>
            </p:nvSpPr>
            <p:spPr>
              <a:xfrm rot="5400000">
                <a:off x="-166268" y="6690512"/>
                <a:ext cx="1884956" cy="21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Hawaii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A895F08-8B83-49D1-9876-43653EFEC545}"/>
                </a:ext>
              </a:extLst>
            </p:cNvPr>
            <p:cNvGrpSpPr/>
            <p:nvPr/>
          </p:nvGrpSpPr>
          <p:grpSpPr>
            <a:xfrm>
              <a:off x="325464" y="-169402"/>
              <a:ext cx="4620674" cy="6833616"/>
              <a:chOff x="325464" y="-169402"/>
              <a:chExt cx="4620674" cy="683361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88424EE-53F8-4FC5-B2B6-858045200537}"/>
                  </a:ext>
                </a:extLst>
              </p:cNvPr>
              <p:cNvSpPr/>
              <p:nvPr/>
            </p:nvSpPr>
            <p:spPr>
              <a:xfrm>
                <a:off x="325464" y="2776690"/>
                <a:ext cx="991892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163197-D93F-4D4D-B44C-DD83ED03A714}"/>
                  </a:ext>
                </a:extLst>
              </p:cNvPr>
              <p:cNvSpPr/>
              <p:nvPr/>
            </p:nvSpPr>
            <p:spPr>
              <a:xfrm>
                <a:off x="1317356" y="2572718"/>
                <a:ext cx="991892" cy="8562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C56EB-B92D-489F-AD6E-DE043340A31B}"/>
                  </a:ext>
                </a:extLst>
              </p:cNvPr>
              <p:cNvSpPr txBox="1"/>
              <p:nvPr/>
            </p:nvSpPr>
            <p:spPr>
              <a:xfrm>
                <a:off x="495947" y="2324052"/>
                <a:ext cx="650927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B0092D-F667-4F42-AD9C-0BF6A8F67F59}"/>
                  </a:ext>
                </a:extLst>
              </p:cNvPr>
              <p:cNvCxnSpPr/>
              <p:nvPr/>
            </p:nvCxnSpPr>
            <p:spPr>
              <a:xfrm>
                <a:off x="3401878" y="2215007"/>
                <a:ext cx="0" cy="1619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9AABC38-875C-4600-8F60-D5582EB89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9248" y="2215007"/>
                <a:ext cx="1092630" cy="357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00A8F61-1E20-4C01-BAE7-119FF4A10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47" y="3429000"/>
                <a:ext cx="1092631" cy="4055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272A855-0D38-4F9D-B0CE-0B91C4F6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5D25BE5-2884-4A0B-BD27-0F9793ABE79F}"/>
                  </a:ext>
                </a:extLst>
              </p:cNvPr>
              <p:cNvSpPr/>
              <p:nvPr/>
            </p:nvSpPr>
            <p:spPr>
              <a:xfrm>
                <a:off x="3401876" y="4785595"/>
                <a:ext cx="573438" cy="21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118DB1E-C7CF-49D7-B6E2-B34A59C43369}"/>
                  </a:ext>
                </a:extLst>
              </p:cNvPr>
              <p:cNvSpPr/>
              <p:nvPr/>
            </p:nvSpPr>
            <p:spPr>
              <a:xfrm>
                <a:off x="3975314" y="4556502"/>
                <a:ext cx="573438" cy="689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4F6B2B5-6CC9-48C3-A52D-1E286C1B5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632" y="674004"/>
                <a:ext cx="1176121" cy="166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73E27D6-DA02-4578-BE35-2A2565F5B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048" y="1124384"/>
                <a:ext cx="1178705" cy="166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7CB5CA5-C139-4A4D-81A6-8FBFC0989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4285" y="675401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B908024-560E-4234-9F47-7227679DB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752" y="840336"/>
                <a:ext cx="0" cy="2840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5CB773A-1EFE-4F46-A98E-288936937C7F}"/>
                  </a:ext>
                </a:extLst>
              </p:cNvPr>
              <p:cNvGrpSpPr/>
              <p:nvPr/>
            </p:nvGrpSpPr>
            <p:grpSpPr>
              <a:xfrm>
                <a:off x="1317357" y="5988044"/>
                <a:ext cx="991891" cy="671203"/>
                <a:chOff x="325465" y="5966654"/>
                <a:chExt cx="991892" cy="671203"/>
              </a:xfrm>
            </p:grpSpPr>
            <p:sp>
              <p:nvSpPr>
                <p:cNvPr id="116" name="Left Brace 115">
                  <a:extLst>
                    <a:ext uri="{FF2B5EF4-FFF2-40B4-BE49-F238E27FC236}">
                      <a16:creationId xmlns:a16="http://schemas.microsoft.com/office/drawing/2014/main" id="{BAB633EE-06D0-42ED-945C-AD1B47CCF06E}"/>
                    </a:ext>
                  </a:extLst>
                </p:cNvPr>
                <p:cNvSpPr/>
                <p:nvPr/>
              </p:nvSpPr>
              <p:spPr>
                <a:xfrm rot="16200000">
                  <a:off x="661932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F323A3B-E06D-4D31-BDC5-C1B35D6993A9}"/>
                    </a:ext>
                  </a:extLst>
                </p:cNvPr>
                <p:cNvSpPr txBox="1"/>
                <p:nvPr/>
              </p:nvSpPr>
              <p:spPr>
                <a:xfrm>
                  <a:off x="495945" y="6285610"/>
                  <a:ext cx="650928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err="1"/>
                    <a:t>Tg</a:t>
                  </a:r>
                  <a:endParaRPr lang="en-US" sz="1050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94C5090-5543-43C4-A482-44BF82DE20DC}"/>
                  </a:ext>
                </a:extLst>
              </p:cNvPr>
              <p:cNvGrpSpPr/>
              <p:nvPr/>
            </p:nvGrpSpPr>
            <p:grpSpPr>
              <a:xfrm>
                <a:off x="2313122" y="5974921"/>
                <a:ext cx="1084882" cy="671203"/>
                <a:chOff x="325465" y="5966654"/>
                <a:chExt cx="991892" cy="671203"/>
              </a:xfrm>
            </p:grpSpPr>
            <p:sp>
              <p:nvSpPr>
                <p:cNvPr id="114" name="Left Brace 113">
                  <a:extLst>
                    <a:ext uri="{FF2B5EF4-FFF2-40B4-BE49-F238E27FC236}">
                      <a16:creationId xmlns:a16="http://schemas.microsoft.com/office/drawing/2014/main" id="{A20A6C14-1B5A-48DE-A057-4DE32F7C5AE5}"/>
                    </a:ext>
                  </a:extLst>
                </p:cNvPr>
                <p:cNvSpPr/>
                <p:nvPr/>
              </p:nvSpPr>
              <p:spPr>
                <a:xfrm rot="16200000">
                  <a:off x="661932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D4F886B-0099-4EE4-9C6D-0CCBD4BE5392}"/>
                    </a:ext>
                  </a:extLst>
                </p:cNvPr>
                <p:cNvSpPr txBox="1"/>
                <p:nvPr/>
              </p:nvSpPr>
              <p:spPr>
                <a:xfrm>
                  <a:off x="495946" y="6285610"/>
                  <a:ext cx="650928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Tg2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FDCD68B-11B5-44F8-B49F-F2A21964BE58}"/>
                  </a:ext>
                </a:extLst>
              </p:cNvPr>
              <p:cNvGrpSpPr/>
              <p:nvPr/>
            </p:nvGrpSpPr>
            <p:grpSpPr>
              <a:xfrm>
                <a:off x="3394172" y="5993011"/>
                <a:ext cx="581185" cy="671203"/>
                <a:chOff x="312066" y="5966654"/>
                <a:chExt cx="1005292" cy="671203"/>
              </a:xfrm>
            </p:grpSpPr>
            <p:sp>
              <p:nvSpPr>
                <p:cNvPr id="112" name="Left Brace 111">
                  <a:extLst>
                    <a:ext uri="{FF2B5EF4-FFF2-40B4-BE49-F238E27FC236}">
                      <a16:creationId xmlns:a16="http://schemas.microsoft.com/office/drawing/2014/main" id="{40A73F4E-0023-4A7A-8305-9D6B77DA91AF}"/>
                    </a:ext>
                  </a:extLst>
                </p:cNvPr>
                <p:cNvSpPr/>
                <p:nvPr/>
              </p:nvSpPr>
              <p:spPr>
                <a:xfrm rot="16200000">
                  <a:off x="661933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F62092A-39F0-4EC2-8643-80C4441E8E7C}"/>
                    </a:ext>
                  </a:extLst>
                </p:cNvPr>
                <p:cNvSpPr txBox="1"/>
                <p:nvPr/>
              </p:nvSpPr>
              <p:spPr>
                <a:xfrm>
                  <a:off x="312066" y="6285610"/>
                  <a:ext cx="991894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Ts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31036FB-3873-4E6A-B385-116A3CF1872A}"/>
                  </a:ext>
                </a:extLst>
              </p:cNvPr>
              <p:cNvGrpSpPr/>
              <p:nvPr/>
            </p:nvGrpSpPr>
            <p:grpSpPr>
              <a:xfrm>
                <a:off x="3966721" y="5988044"/>
                <a:ext cx="580335" cy="671203"/>
                <a:chOff x="313532" y="5966655"/>
                <a:chExt cx="1003822" cy="671203"/>
              </a:xfrm>
            </p:grpSpPr>
            <p:sp>
              <p:nvSpPr>
                <p:cNvPr id="110" name="Left Brace 109">
                  <a:extLst>
                    <a:ext uri="{FF2B5EF4-FFF2-40B4-BE49-F238E27FC236}">
                      <a16:creationId xmlns:a16="http://schemas.microsoft.com/office/drawing/2014/main" id="{B1CE79FA-C707-4A8C-A838-64B3273CC752}"/>
                    </a:ext>
                  </a:extLst>
                </p:cNvPr>
                <p:cNvSpPr/>
                <p:nvPr/>
              </p:nvSpPr>
              <p:spPr>
                <a:xfrm rot="16200000">
                  <a:off x="661931" y="5630187"/>
                  <a:ext cx="318956" cy="991891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119B247-58AE-4236-B952-996FD26E5C8B}"/>
                    </a:ext>
                  </a:extLst>
                </p:cNvPr>
                <p:cNvSpPr txBox="1"/>
                <p:nvPr/>
              </p:nvSpPr>
              <p:spPr>
                <a:xfrm>
                  <a:off x="313532" y="6285611"/>
                  <a:ext cx="991891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Tg3</a:t>
                  </a: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FFEF40A-79E3-4BC3-8FE9-05AF600413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7357" y="165420"/>
                <a:ext cx="0" cy="58095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126B6-D38A-430D-BC1A-D074AF16D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664" y="174824"/>
                <a:ext cx="0" cy="58000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35E8B52-3078-475F-8F18-04ECEAF47FF8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 flipH="1" flipV="1">
                <a:off x="3370048" y="172486"/>
                <a:ext cx="51624" cy="576033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6C9833B-A5EF-4EBC-831A-1660BE9AE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721" y="165421"/>
                <a:ext cx="0" cy="58095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8899EF6-4FEA-4B49-814F-79820A696A7F}"/>
                  </a:ext>
                </a:extLst>
              </p:cNvPr>
              <p:cNvCxnSpPr>
                <a:cxnSpLocks/>
                <a:stCxn id="110" idx="2"/>
                <a:endCxn id="104" idx="2"/>
              </p:cNvCxnSpPr>
              <p:nvPr/>
            </p:nvCxnSpPr>
            <p:spPr>
              <a:xfrm flipH="1" flipV="1">
                <a:off x="4540159" y="162592"/>
                <a:ext cx="6899" cy="582545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row: Bent 96">
                <a:extLst>
                  <a:ext uri="{FF2B5EF4-FFF2-40B4-BE49-F238E27FC236}">
                    <a16:creationId xmlns:a16="http://schemas.microsoft.com/office/drawing/2014/main" id="{C68E300A-1B06-4595-9C31-0F1C3BA0E9DD}"/>
                  </a:ext>
                </a:extLst>
              </p:cNvPr>
              <p:cNvSpPr/>
              <p:nvPr/>
            </p:nvSpPr>
            <p:spPr>
              <a:xfrm rot="5400000">
                <a:off x="2982170" y="4068180"/>
                <a:ext cx="1096052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55E8383-1847-46D1-B44B-697800479F7C}"/>
                  </a:ext>
                </a:extLst>
              </p:cNvPr>
              <p:cNvSpPr txBox="1"/>
              <p:nvPr/>
            </p:nvSpPr>
            <p:spPr>
              <a:xfrm>
                <a:off x="1487838" y="2183387"/>
                <a:ext cx="650927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/>
                  <a:t>NuG</a:t>
                </a:r>
                <a:endParaRPr lang="en-US" sz="105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0B5A168-45F7-4810-8391-FB61A81AFEBC}"/>
                  </a:ext>
                </a:extLst>
              </p:cNvPr>
              <p:cNvSpPr txBox="1"/>
              <p:nvPr/>
            </p:nvSpPr>
            <p:spPr>
              <a:xfrm>
                <a:off x="2531240" y="1363125"/>
                <a:ext cx="739748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NuG2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F950A77-B976-493E-8B89-5F448E3C9122}"/>
                  </a:ext>
                </a:extLst>
              </p:cNvPr>
              <p:cNvSpPr txBox="1"/>
              <p:nvPr/>
            </p:nvSpPr>
            <p:spPr>
              <a:xfrm>
                <a:off x="2894206" y="-169402"/>
                <a:ext cx="951683" cy="341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NuG2 - 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0FB4C0-A123-4D22-A4A5-401BB5D54637}"/>
                  </a:ext>
                </a:extLst>
              </p:cNvPr>
              <p:cNvSpPr txBox="1"/>
              <p:nvPr/>
            </p:nvSpPr>
            <p:spPr>
              <a:xfrm>
                <a:off x="3177150" y="5554599"/>
                <a:ext cx="449451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</a:t>
                </a:r>
              </a:p>
            </p:txBody>
          </p:sp>
          <p:sp>
            <p:nvSpPr>
              <p:cNvPr id="102" name="Arrow: Bent 101">
                <a:extLst>
                  <a:ext uri="{FF2B5EF4-FFF2-40B4-BE49-F238E27FC236}">
                    <a16:creationId xmlns:a16="http://schemas.microsoft.com/office/drawing/2014/main" id="{23605367-B434-42A8-B833-F9C31EAB86AD}"/>
                  </a:ext>
                </a:extLst>
              </p:cNvPr>
              <p:cNvSpPr/>
              <p:nvPr/>
            </p:nvSpPr>
            <p:spPr>
              <a:xfrm rot="5400000" flipH="1">
                <a:off x="2612442" y="2085063"/>
                <a:ext cx="1815702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E1666C4-64F8-4B93-95C8-BBA994C1AC78}"/>
                  </a:ext>
                </a:extLst>
              </p:cNvPr>
              <p:cNvSpPr txBox="1"/>
              <p:nvPr/>
            </p:nvSpPr>
            <p:spPr>
              <a:xfrm>
                <a:off x="4147975" y="5531115"/>
                <a:ext cx="798163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Nu2F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86A0EF-E94A-48D4-8948-DAA7B08807B6}"/>
                  </a:ext>
                </a:extLst>
              </p:cNvPr>
              <p:cNvSpPr txBox="1"/>
              <p:nvPr/>
            </p:nvSpPr>
            <p:spPr>
              <a:xfrm>
                <a:off x="4193151" y="-148214"/>
                <a:ext cx="694015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Nu1F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5FA5665-5EA7-47DE-B59A-AB1F856A2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9" y="1124382"/>
                <a:ext cx="10655" cy="3427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27BC683-9B79-4E4D-81AC-94E7012AE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0590" y="1209457"/>
                <a:ext cx="1" cy="3329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74F1CE-9842-4D04-AC03-79FDF95930B4}"/>
                  </a:ext>
                </a:extLst>
              </p:cNvPr>
              <p:cNvSpPr txBox="1"/>
              <p:nvPr/>
            </p:nvSpPr>
            <p:spPr>
              <a:xfrm>
                <a:off x="3668913" y="2764019"/>
                <a:ext cx="567698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m12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2B8F353-6A5E-4E46-BE0B-81AFC1C5ED88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>
                <a:off x="2901115" y="1715373"/>
                <a:ext cx="492170" cy="493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D1BDF1-A394-41DB-AC88-F808C0E0B929}"/>
                  </a:ext>
                </a:extLst>
              </p:cNvPr>
              <p:cNvSpPr txBox="1"/>
              <p:nvPr/>
            </p:nvSpPr>
            <p:spPr>
              <a:xfrm>
                <a:off x="4238986" y="2763916"/>
                <a:ext cx="567698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m21</a:t>
                </a:r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07010AB-5D59-45B5-B7DF-A246500BBAE6}"/>
              </a:ext>
            </a:extLst>
          </p:cNvPr>
          <p:cNvSpPr txBox="1"/>
          <p:nvPr/>
        </p:nvSpPr>
        <p:spPr>
          <a:xfrm>
            <a:off x="-107462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(A)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D743C31-5897-48C8-8A50-98BBC369AC03}"/>
              </a:ext>
            </a:extLst>
          </p:cNvPr>
          <p:cNvSpPr txBox="1"/>
          <p:nvPr/>
        </p:nvSpPr>
        <p:spPr>
          <a:xfrm>
            <a:off x="3382516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B3016F-110D-4CD2-8C15-6B723821744F}"/>
              </a:ext>
            </a:extLst>
          </p:cNvPr>
          <p:cNvSpPr txBox="1"/>
          <p:nvPr/>
        </p:nvSpPr>
        <p:spPr>
          <a:xfrm>
            <a:off x="6992124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4483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3697</TotalTime>
  <Words>211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Hemstrom</dc:creator>
  <cp:lastModifiedBy>William Hemstrom</cp:lastModifiedBy>
  <cp:revision>25</cp:revision>
  <dcterms:created xsi:type="dcterms:W3CDTF">2019-10-08T23:20:00Z</dcterms:created>
  <dcterms:modified xsi:type="dcterms:W3CDTF">2021-08-17T01:53:17Z</dcterms:modified>
</cp:coreProperties>
</file>