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1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FDEC4-0100-4B8D-9EC6-70F58E3B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B50729-90C0-4263-940F-495C5C83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4A1E77-1BCA-49BC-BFDC-6A54E3F0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4C60E8-8F66-45F6-A44D-B3E56B2C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ED3E0D-CDF8-42A5-993A-A14E51F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FCD87-BD3E-42C1-B402-ECBA7926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8721E8-72BB-4B37-8362-B5076429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23F4B-7E6A-4DB5-95CD-53AC35FD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B52E06-AFC6-4125-9BC1-9BB51B3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17ED8-4D00-4FA9-AE37-742FE14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FEE8F86-A17A-4654-A513-BDE98461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780F92-83BE-483F-B03F-684A2517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C70DDD-C9FC-4EB1-92C3-EA22E35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54B35B-93F2-4657-B6BA-6C1562BB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2F3BAB-D3BA-4B83-92E5-047DFB21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1387D-85A3-4118-8C76-08A893C1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10386-2DEE-4258-B150-8EC27A53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3B477D-1E41-43A9-A746-93B76C8C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CA719-1D3B-4DE9-BC6F-94C3D157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4F0055-263A-44F8-8370-CA13D75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A6080-4FC9-47AB-A39F-3CADBD7F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C8DBC8-ADA7-4B42-9CC2-14388A04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C81526-D9BE-4570-8BEE-87D9C4C3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134905-EE07-4A51-84B8-999267E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DEAD86-17CB-4165-B0A7-40F1A23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0ACFC-7462-44F6-96BB-EE292535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43BC1A-D528-4BFF-A829-C197E98D4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6F5FA9-AE50-41B9-A9C4-F9859160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A0EC90-3EAC-4C6D-80F0-377B244F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80AFE9-8C8E-48C1-A122-8A53A48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6FAB4A-E8A3-43FB-BA32-1EA1619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03232-F30C-4561-AFE1-D2E2C902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517CBB-B14B-4623-A4EB-8E30FFBB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8B05F3-460D-4E9E-8DA6-2CC2F03E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B62236-CB8F-41E2-8CF4-1E9595BD6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9DC71-7B2C-474A-8784-0A8D601F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4A38AB5-0CB6-4D7E-A165-BBBCA0B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F3AC1C-D34F-4A0B-AB2F-F845E407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348B36-FA90-451D-814D-240C81D4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98CAD-1BF5-4455-8E10-E1F0BC98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2E44C5-5B70-4B00-80FC-0C1EB439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E6766B-8FDF-42C4-A5F9-06734F8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2BCE3A-7B89-49B5-9370-CD85C314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FCE14F-E6D8-438C-B0EF-2B85E8E8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297878-522F-42FA-8846-CBDA535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42A260-CB26-4C69-BDE9-894740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36403-DCF7-47AD-B89F-F04AEAEC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2F870-BCF4-4097-9842-F91B3796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CAEA32-0ED6-4C36-B4D9-234DF01F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41A284-9EB9-4B02-A600-735E3A5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CF76AD-0FB6-4D63-ADD1-7DB42E4F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DE3435-CCD3-4F27-8377-C95EC41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03C40-5B9E-4A15-A11E-BDDF5A34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4D62E8-FE41-4C3A-A0C9-85BF32466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0C87C2-5A21-4C08-BC80-2E56A1DF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38CDC0-6C22-455E-ABBE-9206F0D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B916A5-232F-43C0-9F49-95F3880F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1AAE45-112D-41F2-99E7-A94B46E2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402F52-5613-4389-9501-0FA8255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2BA0D3-55BC-42F8-A6AA-2AE11CA7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C88911-3E06-441C-BEC9-EDF1F92DA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4474-9A3F-4F84-AB24-69D10450B11B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CD9269-4A8F-4223-BD8E-DD14789FF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F39DF4-E88B-47A2-97EC-4756E5B2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5464" y="280832"/>
            <a:ext cx="7077362" cy="6114633"/>
            <a:chOff x="325464" y="280832"/>
            <a:chExt cx="7077362" cy="611463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8A03EE1F-F0F4-4454-B512-998C07969B0C}"/>
                </a:ext>
              </a:extLst>
            </p:cNvPr>
            <p:cNvGrpSpPr/>
            <p:nvPr/>
          </p:nvGrpSpPr>
          <p:grpSpPr>
            <a:xfrm rot="16200000">
              <a:off x="4741243" y="930023"/>
              <a:ext cx="3265405" cy="2057751"/>
              <a:chOff x="325464" y="5680820"/>
              <a:chExt cx="991892" cy="2057751"/>
            </a:xfrm>
          </p:grpSpPr>
          <p:sp>
            <p:nvSpPr>
              <p:cNvPr id="100" name="Left Brace 99">
                <a:extLst>
                  <a:ext uri="{FF2B5EF4-FFF2-40B4-BE49-F238E27FC236}">
                    <a16:creationId xmlns:a16="http://schemas.microsoft.com/office/drawing/2014/main" xmlns="" id="{85F002A8-74CD-48D7-99D4-A03426DC82DD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5308DB53-693B-41B7-8DEE-8B14A567CB6A}"/>
                  </a:ext>
                </a:extLst>
              </p:cNvPr>
              <p:cNvSpPr txBox="1"/>
              <p:nvPr/>
            </p:nvSpPr>
            <p:spPr>
              <a:xfrm rot="5400000">
                <a:off x="-245352" y="6611427"/>
                <a:ext cx="1884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America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xmlns="" id="{6F5E03C8-67F8-4B2B-887F-E032FAF75B6E}"/>
                </a:ext>
              </a:extLst>
            </p:cNvPr>
            <p:cNvGrpSpPr/>
            <p:nvPr/>
          </p:nvGrpSpPr>
          <p:grpSpPr>
            <a:xfrm rot="16200000">
              <a:off x="5546662" y="3390012"/>
              <a:ext cx="1654574" cy="2057754"/>
              <a:chOff x="325464" y="5680820"/>
              <a:chExt cx="991892" cy="2057754"/>
            </a:xfrm>
          </p:grpSpPr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xmlns="" id="{711A3A01-2F2A-48B5-8B41-DA2EDBD8C29E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373FC749-62B9-49BE-BA65-17811B5C2F4E}"/>
                  </a:ext>
                </a:extLst>
              </p:cNvPr>
              <p:cNvSpPr txBox="1"/>
              <p:nvPr/>
            </p:nvSpPr>
            <p:spPr>
              <a:xfrm rot="5400000">
                <a:off x="-171390" y="6685391"/>
                <a:ext cx="1884956" cy="22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Hawaii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25464" y="280832"/>
              <a:ext cx="4620674" cy="6114633"/>
              <a:chOff x="325464" y="280832"/>
              <a:chExt cx="4620674" cy="61146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1963F1C6-6421-4B0F-9E19-2496C5ED99E4}"/>
                  </a:ext>
                </a:extLst>
              </p:cNvPr>
              <p:cNvSpPr/>
              <p:nvPr/>
            </p:nvSpPr>
            <p:spPr>
              <a:xfrm>
                <a:off x="325464" y="2776690"/>
                <a:ext cx="991892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A53DB2F-DB60-46C8-9F99-5103943F2511}"/>
                  </a:ext>
                </a:extLst>
              </p:cNvPr>
              <p:cNvSpPr/>
              <p:nvPr/>
            </p:nvSpPr>
            <p:spPr>
              <a:xfrm>
                <a:off x="1317356" y="2572718"/>
                <a:ext cx="991892" cy="8562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C392B2D-C69F-4E5C-BDD2-6C446B00CAF3}"/>
                  </a:ext>
                </a:extLst>
              </p:cNvPr>
              <p:cNvSpPr txBox="1"/>
              <p:nvPr/>
            </p:nvSpPr>
            <p:spPr>
              <a:xfrm>
                <a:off x="495946" y="2324051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NuA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25945BB5-B4F1-4C4B-A7B0-CA1C4D99D402}"/>
                  </a:ext>
                </a:extLst>
              </p:cNvPr>
              <p:cNvCxnSpPr/>
              <p:nvPr/>
            </p:nvCxnSpPr>
            <p:spPr>
              <a:xfrm>
                <a:off x="3401878" y="2215007"/>
                <a:ext cx="0" cy="16195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F7422911-50E9-4AEE-88DB-79087495CF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9248" y="2215007"/>
                <a:ext cx="1092630" cy="357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8B3128F2-271C-44EE-86A4-ED2DAE0C9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247" y="3429000"/>
                <a:ext cx="1092631" cy="4055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62A50A53-4AD1-4DC1-9A3D-073DC3D19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9394264E-DC36-411C-B7EB-CDEBC25A6CF3}"/>
                  </a:ext>
                </a:extLst>
              </p:cNvPr>
              <p:cNvSpPr/>
              <p:nvPr/>
            </p:nvSpPr>
            <p:spPr>
              <a:xfrm>
                <a:off x="3401876" y="4785595"/>
                <a:ext cx="573438" cy="2142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E6FD967A-A4F6-48B2-B253-35257269F13B}"/>
                  </a:ext>
                </a:extLst>
              </p:cNvPr>
              <p:cNvSpPr/>
              <p:nvPr/>
            </p:nvSpPr>
            <p:spPr>
              <a:xfrm>
                <a:off x="3975314" y="4556502"/>
                <a:ext cx="573438" cy="689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2B49D3B9-759E-4C5A-BF40-05280D0A5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675401"/>
                <a:ext cx="1146876" cy="1649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F4BC064A-698A-469B-BD8B-8454A635D5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876" y="1124382"/>
                <a:ext cx="1146876" cy="1701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44BBBB4-EAA0-42E5-8D61-38E6139BB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675400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B90F5C72-1226-4904-B0A3-59EB61EE8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752" y="840336"/>
                <a:ext cx="0" cy="2840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xmlns="" id="{AF0CE2CC-7DEF-447C-A68B-CE6C455073DE}"/>
                  </a:ext>
                </a:extLst>
              </p:cNvPr>
              <p:cNvGrpSpPr/>
              <p:nvPr/>
            </p:nvGrpSpPr>
            <p:grpSpPr>
              <a:xfrm>
                <a:off x="1317356" y="5702210"/>
                <a:ext cx="991891" cy="688288"/>
                <a:chOff x="325464" y="5680820"/>
                <a:chExt cx="991892" cy="688288"/>
              </a:xfrm>
            </p:grpSpPr>
            <p:sp>
              <p:nvSpPr>
                <p:cNvPr id="74" name="Left Brace 73">
                  <a:extLst>
                    <a:ext uri="{FF2B5EF4-FFF2-40B4-BE49-F238E27FC236}">
                      <a16:creationId xmlns:a16="http://schemas.microsoft.com/office/drawing/2014/main" xmlns="" id="{D6BA269C-0349-459C-A910-0D9E689D6E17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7096615F-7726-4D89-9142-03C89766CE69}"/>
                    </a:ext>
                  </a:extLst>
                </p:cNvPr>
                <p:cNvSpPr txBox="1"/>
                <p:nvPr/>
              </p:nvSpPr>
              <p:spPr>
                <a:xfrm>
                  <a:off x="495946" y="5999776"/>
                  <a:ext cx="6509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Tg</a:t>
                  </a:r>
                  <a:endParaRPr lang="en-US" dirty="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xmlns="" id="{EFC1149E-23AA-4309-97AA-B09C3C272F0E}"/>
                  </a:ext>
                </a:extLst>
              </p:cNvPr>
              <p:cNvGrpSpPr/>
              <p:nvPr/>
            </p:nvGrpSpPr>
            <p:grpSpPr>
              <a:xfrm>
                <a:off x="2313121" y="5689087"/>
                <a:ext cx="1084882" cy="688288"/>
                <a:chOff x="325464" y="5680820"/>
                <a:chExt cx="991892" cy="688288"/>
              </a:xfrm>
            </p:grpSpPr>
            <p:sp>
              <p:nvSpPr>
                <p:cNvPr id="78" name="Left Brace 77">
                  <a:extLst>
                    <a:ext uri="{FF2B5EF4-FFF2-40B4-BE49-F238E27FC236}">
                      <a16:creationId xmlns:a16="http://schemas.microsoft.com/office/drawing/2014/main" xmlns="" id="{EFE027D2-A808-4F15-8E10-0F3141263481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id="{798E47BB-0CAE-49A5-BD02-86CFB6C6ED60}"/>
                    </a:ext>
                  </a:extLst>
                </p:cNvPr>
                <p:cNvSpPr txBox="1"/>
                <p:nvPr/>
              </p:nvSpPr>
              <p:spPr>
                <a:xfrm>
                  <a:off x="495946" y="5999776"/>
                  <a:ext cx="6509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Tg2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xmlns="" id="{E10B9DA8-04BD-465D-8A97-CDB1348EFCAB}"/>
                  </a:ext>
                </a:extLst>
              </p:cNvPr>
              <p:cNvGrpSpPr/>
              <p:nvPr/>
            </p:nvGrpSpPr>
            <p:grpSpPr>
              <a:xfrm>
                <a:off x="3394172" y="5707177"/>
                <a:ext cx="581184" cy="688288"/>
                <a:chOff x="312066" y="5680820"/>
                <a:chExt cx="1005290" cy="688288"/>
              </a:xfrm>
            </p:grpSpPr>
            <p:sp>
              <p:nvSpPr>
                <p:cNvPr id="84" name="Left Brace 83">
                  <a:extLst>
                    <a:ext uri="{FF2B5EF4-FFF2-40B4-BE49-F238E27FC236}">
                      <a16:creationId xmlns:a16="http://schemas.microsoft.com/office/drawing/2014/main" xmlns="" id="{E20250A2-27EC-4E87-80C5-90B58768CA33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B2F44166-B79E-4F3E-BB3F-53BBF6CC8430}"/>
                    </a:ext>
                  </a:extLst>
                </p:cNvPr>
                <p:cNvSpPr txBox="1"/>
                <p:nvPr/>
              </p:nvSpPr>
              <p:spPr>
                <a:xfrm>
                  <a:off x="312066" y="5999776"/>
                  <a:ext cx="991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Ts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xmlns="" id="{DF4EB1E4-089F-4EC7-80E5-A75ECAC581DE}"/>
                  </a:ext>
                </a:extLst>
              </p:cNvPr>
              <p:cNvGrpSpPr/>
              <p:nvPr/>
            </p:nvGrpSpPr>
            <p:grpSpPr>
              <a:xfrm>
                <a:off x="3966721" y="5702209"/>
                <a:ext cx="580336" cy="688288"/>
                <a:chOff x="313532" y="5680820"/>
                <a:chExt cx="1003824" cy="688288"/>
              </a:xfrm>
            </p:grpSpPr>
            <p:sp>
              <p:nvSpPr>
                <p:cNvPr id="87" name="Left Brace 86">
                  <a:extLst>
                    <a:ext uri="{FF2B5EF4-FFF2-40B4-BE49-F238E27FC236}">
                      <a16:creationId xmlns:a16="http://schemas.microsoft.com/office/drawing/2014/main" xmlns="" id="{982A429A-689F-4D88-AB2B-12F23C9C4D1F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="" id="{CD952A2C-8553-4139-8298-8B45B17AF0B1}"/>
                    </a:ext>
                  </a:extLst>
                </p:cNvPr>
                <p:cNvSpPr txBox="1"/>
                <p:nvPr/>
              </p:nvSpPr>
              <p:spPr>
                <a:xfrm>
                  <a:off x="313532" y="5999776"/>
                  <a:ext cx="991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Tg3</a:t>
                  </a:r>
                </a:p>
              </p:txBody>
            </p: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E0C9419E-B7F2-44A8-B9C6-A09AA26CE6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7356" y="297083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xmlns="" id="{C9EFDB95-8A05-471B-B651-5E9B50E93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6664" y="283429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18C83388-5BEE-43B1-810A-ECB5E95812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876" y="297082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xmlns="" id="{912198F9-D69B-467B-B587-AFE621D8F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721" y="280832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xmlns="" id="{27876395-BB2A-4B53-B324-84D6DB2B3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057" y="283428"/>
                <a:ext cx="0" cy="540512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Arrow: Bent 96">
                <a:extLst>
                  <a:ext uri="{FF2B5EF4-FFF2-40B4-BE49-F238E27FC236}">
                    <a16:creationId xmlns:a16="http://schemas.microsoft.com/office/drawing/2014/main" xmlns="" id="{082C2ADD-25C0-4357-9EBB-E94A4A8E3CF8}"/>
                  </a:ext>
                </a:extLst>
              </p:cNvPr>
              <p:cNvSpPr/>
              <p:nvPr/>
            </p:nvSpPr>
            <p:spPr>
              <a:xfrm rot="5400000">
                <a:off x="2982170" y="4068180"/>
                <a:ext cx="1096052" cy="264385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CDCC211-D336-47A6-A671-78B1EC8727FE}"/>
                  </a:ext>
                </a:extLst>
              </p:cNvPr>
              <p:cNvSpPr txBox="1"/>
              <p:nvPr/>
            </p:nvSpPr>
            <p:spPr>
              <a:xfrm>
                <a:off x="1487838" y="218338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NuG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008D95B-86C0-41FA-98A4-6392026CB1BE}"/>
                  </a:ext>
                </a:extLst>
              </p:cNvPr>
              <p:cNvSpPr txBox="1"/>
              <p:nvPr/>
            </p:nvSpPr>
            <p:spPr>
              <a:xfrm>
                <a:off x="2531240" y="1363125"/>
                <a:ext cx="73974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NuG2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8B1CBB3-8354-4AC8-BC36-F77F057769A8}"/>
                  </a:ext>
                </a:extLst>
              </p:cNvPr>
              <p:cNvSpPr txBox="1"/>
              <p:nvPr/>
            </p:nvSpPr>
            <p:spPr>
              <a:xfrm>
                <a:off x="3016241" y="318649"/>
                <a:ext cx="7983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NuG2 - 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31261148-6670-4509-8955-AAA5F739FAB5}"/>
                  </a:ext>
                </a:extLst>
              </p:cNvPr>
              <p:cNvSpPr txBox="1"/>
              <p:nvPr/>
            </p:nvSpPr>
            <p:spPr>
              <a:xfrm>
                <a:off x="3177150" y="5329017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98" name="Arrow: Bent 97">
                <a:extLst>
                  <a:ext uri="{FF2B5EF4-FFF2-40B4-BE49-F238E27FC236}">
                    <a16:creationId xmlns:a16="http://schemas.microsoft.com/office/drawing/2014/main" xmlns="" id="{43EAB4EF-A69A-43DC-BF04-FCF1AE7BF7C5}"/>
                  </a:ext>
                </a:extLst>
              </p:cNvPr>
              <p:cNvSpPr/>
              <p:nvPr/>
            </p:nvSpPr>
            <p:spPr>
              <a:xfrm rot="5400000" flipH="1">
                <a:off x="2612442" y="2085063"/>
                <a:ext cx="1815702" cy="247956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CFA4DF39-C82A-46C7-8627-DF8A074D3749}"/>
                  </a:ext>
                </a:extLst>
              </p:cNvPr>
              <p:cNvSpPr txBox="1"/>
              <p:nvPr/>
            </p:nvSpPr>
            <p:spPr>
              <a:xfrm>
                <a:off x="4147976" y="5282698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Nu2F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3F0384F6-8AEB-4117-A502-BCF0C951EA7F}"/>
                  </a:ext>
                </a:extLst>
              </p:cNvPr>
              <p:cNvSpPr txBox="1"/>
              <p:nvPr/>
            </p:nvSpPr>
            <p:spPr>
              <a:xfrm>
                <a:off x="4239515" y="328898"/>
                <a:ext cx="69401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Nu1F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xmlns="" id="{39CA50B4-AD6A-4AA7-B9A7-376483A76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9" y="1124382"/>
                <a:ext cx="10655" cy="3427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xmlns="" id="{EAE85214-4549-40B7-86FE-74EC3FCDF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70590" y="1209457"/>
                <a:ext cx="1" cy="3329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41A913CC-366D-493F-AA36-F7A72651A024}"/>
                  </a:ext>
                </a:extLst>
              </p:cNvPr>
              <p:cNvSpPr txBox="1"/>
              <p:nvPr/>
            </p:nvSpPr>
            <p:spPr>
              <a:xfrm>
                <a:off x="3668913" y="2764019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m12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C4F633B1-9EF7-491D-B328-4CE424ABD22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2901114" y="1732457"/>
                <a:ext cx="492170" cy="4765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1DCBD883-A370-4CBB-A65F-AF10C64612E1}"/>
                  </a:ext>
                </a:extLst>
              </p:cNvPr>
              <p:cNvSpPr txBox="1"/>
              <p:nvPr/>
            </p:nvSpPr>
            <p:spPr>
              <a:xfrm>
                <a:off x="4238986" y="2763916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m21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06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E10B9DA8-04BD-465D-8A97-CDB1348EFCAB}"/>
              </a:ext>
            </a:extLst>
          </p:cNvPr>
          <p:cNvGrpSpPr/>
          <p:nvPr/>
        </p:nvGrpSpPr>
        <p:grpSpPr>
          <a:xfrm>
            <a:off x="3392461" y="5976420"/>
            <a:ext cx="1144275" cy="688288"/>
            <a:chOff x="312066" y="5680820"/>
            <a:chExt cx="1005290" cy="688288"/>
          </a:xfrm>
        </p:grpSpPr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xmlns="" id="{E20250A2-27EC-4E87-80C5-90B58768CA33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B2F44166-B79E-4F3E-BB3F-53BBF6CC8430}"/>
                </a:ext>
              </a:extLst>
            </p:cNvPr>
            <p:cNvSpPr txBox="1"/>
            <p:nvPr/>
          </p:nvSpPr>
          <p:spPr>
            <a:xfrm>
              <a:off x="312066" y="5999776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Ti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98387" y="22278"/>
            <a:ext cx="5004439" cy="5954142"/>
            <a:chOff x="2398387" y="22278"/>
            <a:chExt cx="5004439" cy="59541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963F1C6-6421-4B0F-9E19-2496C5ED99E4}"/>
                </a:ext>
              </a:extLst>
            </p:cNvPr>
            <p:cNvSpPr/>
            <p:nvPr/>
          </p:nvSpPr>
          <p:spPr>
            <a:xfrm>
              <a:off x="2398387" y="2338481"/>
              <a:ext cx="991892" cy="1903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392B2D-C69F-4E5C-BDD2-6C446B00CAF3}"/>
                </a:ext>
              </a:extLst>
            </p:cNvPr>
            <p:cNvSpPr txBox="1"/>
            <p:nvPr/>
          </p:nvSpPr>
          <p:spPr>
            <a:xfrm>
              <a:off x="2539679" y="1820617"/>
              <a:ext cx="6509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NuA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8B1CBB3-8354-4AC8-BC36-F77F057769A8}"/>
                </a:ext>
              </a:extLst>
            </p:cNvPr>
            <p:cNvSpPr txBox="1"/>
            <p:nvPr/>
          </p:nvSpPr>
          <p:spPr>
            <a:xfrm>
              <a:off x="2894333" y="55857"/>
              <a:ext cx="11468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NuA</a:t>
              </a:r>
              <a:r>
                <a:rPr lang="en-US" sz="1400" dirty="0"/>
                <a:t> - 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2A50A53-4AD1-4DC1-9A3D-073DC3D193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891" y="3591602"/>
              <a:ext cx="247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B49D3B9-759E-4C5A-BF40-05280D0A5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7711" y="662072"/>
              <a:ext cx="1145181" cy="3693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F4BC064A-698A-469B-BD8B-8454A635D587}"/>
                </a:ext>
              </a:extLst>
            </p:cNvPr>
            <p:cNvCxnSpPr>
              <a:cxnSpLocks/>
            </p:cNvCxnSpPr>
            <p:nvPr/>
          </p:nvCxnSpPr>
          <p:spPr>
            <a:xfrm>
              <a:off x="3407711" y="1650538"/>
              <a:ext cx="1145181" cy="310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244BBBB4-EAA0-42E5-8D61-38E6139BB160}"/>
                </a:ext>
              </a:extLst>
            </p:cNvPr>
            <p:cNvCxnSpPr>
              <a:cxnSpLocks/>
            </p:cNvCxnSpPr>
            <p:nvPr/>
          </p:nvCxnSpPr>
          <p:spPr>
            <a:xfrm>
              <a:off x="3407711" y="1031405"/>
              <a:ext cx="0" cy="62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B90F5C72-1226-4904-B0A3-59EB61EE8DE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158" y="659953"/>
              <a:ext cx="8593" cy="1299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912198F9-D69B-467B-B587-AFE621D8F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08" y="361882"/>
              <a:ext cx="0" cy="56145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27876395-BB2A-4B53-B324-84D6DB2B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737" y="299076"/>
              <a:ext cx="0" cy="567734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8A03EE1F-F0F4-4454-B512-998C07969B0C}"/>
                </a:ext>
              </a:extLst>
            </p:cNvPr>
            <p:cNvGrpSpPr/>
            <p:nvPr/>
          </p:nvGrpSpPr>
          <p:grpSpPr>
            <a:xfrm rot="16200000">
              <a:off x="4908122" y="1096900"/>
              <a:ext cx="2931648" cy="2057751"/>
              <a:chOff x="325464" y="5680820"/>
              <a:chExt cx="991892" cy="2057751"/>
            </a:xfrm>
          </p:grpSpPr>
          <p:sp>
            <p:nvSpPr>
              <p:cNvPr id="100" name="Left Brace 99">
                <a:extLst>
                  <a:ext uri="{FF2B5EF4-FFF2-40B4-BE49-F238E27FC236}">
                    <a16:creationId xmlns:a16="http://schemas.microsoft.com/office/drawing/2014/main" xmlns="" id="{85F002A8-74CD-48D7-99D4-A03426DC82DD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5308DB53-693B-41B7-8DEE-8B14A567CB6A}"/>
                  </a:ext>
                </a:extLst>
              </p:cNvPr>
              <p:cNvSpPr txBox="1"/>
              <p:nvPr/>
            </p:nvSpPr>
            <p:spPr>
              <a:xfrm rot="5400000">
                <a:off x="-245352" y="6611427"/>
                <a:ext cx="1884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America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xmlns="" id="{6F5E03C8-67F8-4B2B-887F-E032FAF75B6E}"/>
                </a:ext>
              </a:extLst>
            </p:cNvPr>
            <p:cNvGrpSpPr/>
            <p:nvPr/>
          </p:nvGrpSpPr>
          <p:grpSpPr>
            <a:xfrm rot="16200000">
              <a:off x="5475290" y="3461384"/>
              <a:ext cx="1797318" cy="2057754"/>
              <a:chOff x="325464" y="5680820"/>
              <a:chExt cx="991892" cy="2057754"/>
            </a:xfrm>
          </p:grpSpPr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xmlns="" id="{711A3A01-2F2A-48B5-8B41-DA2EDBD8C29E}"/>
                  </a:ext>
                </a:extLst>
              </p:cNvPr>
              <p:cNvSpPr/>
              <p:nvPr/>
            </p:nvSpPr>
            <p:spPr>
              <a:xfrm rot="16200000">
                <a:off x="661932" y="5344352"/>
                <a:ext cx="318956" cy="991892"/>
              </a:xfrm>
              <a:prstGeom prst="leftBrac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373FC749-62B9-49BE-BA65-17811B5C2F4E}"/>
                  </a:ext>
                </a:extLst>
              </p:cNvPr>
              <p:cNvSpPr txBox="1"/>
              <p:nvPr/>
            </p:nvSpPr>
            <p:spPr>
              <a:xfrm rot="5400000">
                <a:off x="-171390" y="6685391"/>
                <a:ext cx="1884956" cy="22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Hawaii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43D93FC-0FF1-452E-9D28-DDD3AAC0A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427" y="4558365"/>
              <a:ext cx="1148630" cy="3313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57AC8787-70CB-4680-BA34-3088D24D2630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59" y="5118847"/>
              <a:ext cx="1155796" cy="2700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3D1FAEE3-30A8-480A-88A6-8B65E8F293DF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76" y="4887398"/>
              <a:ext cx="0" cy="2314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EB9CEEB9-8EB9-41AA-AE28-B86D8E788F52}"/>
                </a:ext>
              </a:extLst>
            </p:cNvPr>
            <p:cNvCxnSpPr>
              <a:cxnSpLocks/>
            </p:cNvCxnSpPr>
            <p:nvPr/>
          </p:nvCxnSpPr>
          <p:spPr>
            <a:xfrm>
              <a:off x="4547057" y="4558366"/>
              <a:ext cx="0" cy="830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C9C7E87-C640-40A2-927B-124E29AC102F}"/>
                </a:ext>
              </a:extLst>
            </p:cNvPr>
            <p:cNvSpPr txBox="1"/>
            <p:nvPr/>
          </p:nvSpPr>
          <p:spPr>
            <a:xfrm>
              <a:off x="3173701" y="5565725"/>
              <a:ext cx="4494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973F263F-8EBA-4FAB-9436-5AA462542D44}"/>
                </a:ext>
              </a:extLst>
            </p:cNvPr>
            <p:cNvSpPr txBox="1"/>
            <p:nvPr/>
          </p:nvSpPr>
          <p:spPr>
            <a:xfrm>
              <a:off x="4137656" y="5498004"/>
              <a:ext cx="7981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Nu2</a:t>
              </a:r>
            </a:p>
          </p:txBody>
        </p:sp>
        <p:sp>
          <p:nvSpPr>
            <p:cNvPr id="107" name="Arrow: Bent 106">
              <a:extLst>
                <a:ext uri="{FF2B5EF4-FFF2-40B4-BE49-F238E27FC236}">
                  <a16:creationId xmlns:a16="http://schemas.microsoft.com/office/drawing/2014/main" xmlns="" id="{6ED938B7-0DA1-43BC-9526-150F1BEBF526}"/>
                </a:ext>
              </a:extLst>
            </p:cNvPr>
            <p:cNvSpPr/>
            <p:nvPr/>
          </p:nvSpPr>
          <p:spPr>
            <a:xfrm rot="5400000">
              <a:off x="2934036" y="4116314"/>
              <a:ext cx="1175907" cy="24797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Arrow: Bent 107">
              <a:extLst>
                <a:ext uri="{FF2B5EF4-FFF2-40B4-BE49-F238E27FC236}">
                  <a16:creationId xmlns:a16="http://schemas.microsoft.com/office/drawing/2014/main" xmlns="" id="{32DA8B2E-1BD8-40D4-8BBD-3066870ECC8F}"/>
                </a:ext>
              </a:extLst>
            </p:cNvPr>
            <p:cNvSpPr/>
            <p:nvPr/>
          </p:nvSpPr>
          <p:spPr>
            <a:xfrm rot="5400000" flipH="1">
              <a:off x="2790246" y="2303353"/>
              <a:ext cx="1419605" cy="207469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99BDE28-F842-47BE-80A0-FA98B0DACDFF}"/>
                </a:ext>
              </a:extLst>
            </p:cNvPr>
            <p:cNvSpPr txBox="1"/>
            <p:nvPr/>
          </p:nvSpPr>
          <p:spPr>
            <a:xfrm>
              <a:off x="4196022" y="22278"/>
              <a:ext cx="6509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Nu1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FB7EB3E-3C5C-488F-B72E-56757EADE1F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37" y="1959410"/>
              <a:ext cx="14077" cy="2592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792D3992-17BB-462D-AF16-6310EF905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0591" y="1820618"/>
              <a:ext cx="1" cy="2880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3470A00B-2B9F-4E1E-8DA6-D1FFB0DD3EAF}"/>
                </a:ext>
              </a:extLst>
            </p:cNvPr>
            <p:cNvSpPr txBox="1"/>
            <p:nvPr/>
          </p:nvSpPr>
          <p:spPr>
            <a:xfrm>
              <a:off x="3667563" y="3178877"/>
              <a:ext cx="56769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145F8EAF-47D4-45F1-8492-A4B1091AE8C3}"/>
                </a:ext>
              </a:extLst>
            </p:cNvPr>
            <p:cNvSpPr txBox="1"/>
            <p:nvPr/>
          </p:nvSpPr>
          <p:spPr>
            <a:xfrm>
              <a:off x="4237636" y="3178774"/>
              <a:ext cx="56769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6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0" y="0"/>
            <a:ext cx="12560300" cy="6748165"/>
            <a:chOff x="0" y="0"/>
            <a:chExt cx="12560300" cy="6748165"/>
          </a:xfrm>
        </p:grpSpPr>
        <p:grpSp>
          <p:nvGrpSpPr>
            <p:cNvPr id="4" name="Group 3"/>
            <p:cNvGrpSpPr/>
            <p:nvPr/>
          </p:nvGrpSpPr>
          <p:grpSpPr>
            <a:xfrm>
              <a:off x="5638800" y="231983"/>
              <a:ext cx="6921500" cy="5952917"/>
              <a:chOff x="325464" y="280832"/>
              <a:chExt cx="7077362" cy="61146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8A03EE1F-F0F4-4454-B512-998C07969B0C}"/>
                  </a:ext>
                </a:extLst>
              </p:cNvPr>
              <p:cNvGrpSpPr/>
              <p:nvPr/>
            </p:nvGrpSpPr>
            <p:grpSpPr>
              <a:xfrm rot="16200000">
                <a:off x="4741243" y="930023"/>
                <a:ext cx="3265405" cy="2057751"/>
                <a:chOff x="325464" y="5680820"/>
                <a:chExt cx="991892" cy="2057751"/>
              </a:xfrm>
            </p:grpSpPr>
            <p:sp>
              <p:nvSpPr>
                <p:cNvPr id="53" name="Left Brace 52">
                  <a:extLst>
                    <a:ext uri="{FF2B5EF4-FFF2-40B4-BE49-F238E27FC236}">
                      <a16:creationId xmlns:a16="http://schemas.microsoft.com/office/drawing/2014/main" xmlns="" id="{85F002A8-74CD-48D7-99D4-A03426DC82DD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5308DB53-693B-41B7-8DEE-8B14A567CB6A}"/>
                    </a:ext>
                  </a:extLst>
                </p:cNvPr>
                <p:cNvSpPr txBox="1"/>
                <p:nvPr/>
              </p:nvSpPr>
              <p:spPr>
                <a:xfrm rot="5400000">
                  <a:off x="-245352" y="6611427"/>
                  <a:ext cx="1884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6F5E03C8-67F8-4B2B-887F-E032FAF75B6E}"/>
                  </a:ext>
                </a:extLst>
              </p:cNvPr>
              <p:cNvGrpSpPr/>
              <p:nvPr/>
            </p:nvGrpSpPr>
            <p:grpSpPr>
              <a:xfrm rot="16200000">
                <a:off x="5546662" y="3390012"/>
                <a:ext cx="1654574" cy="2057754"/>
                <a:chOff x="325464" y="5680820"/>
                <a:chExt cx="991892" cy="2057754"/>
              </a:xfrm>
            </p:grpSpPr>
            <p:sp>
              <p:nvSpPr>
                <p:cNvPr id="51" name="Left Brace 50">
                  <a:extLst>
                    <a:ext uri="{FF2B5EF4-FFF2-40B4-BE49-F238E27FC236}">
                      <a16:creationId xmlns:a16="http://schemas.microsoft.com/office/drawing/2014/main" xmlns="" id="{711A3A01-2F2A-48B5-8B41-DA2EDBD8C29E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373FC749-62B9-49BE-BA65-17811B5C2F4E}"/>
                    </a:ext>
                  </a:extLst>
                </p:cNvPr>
                <p:cNvSpPr txBox="1"/>
                <p:nvPr/>
              </p:nvSpPr>
              <p:spPr>
                <a:xfrm rot="5400000">
                  <a:off x="-171390" y="6685391"/>
                  <a:ext cx="1884956" cy="221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25464" y="280832"/>
                <a:ext cx="4620674" cy="6114633"/>
                <a:chOff x="325464" y="280832"/>
                <a:chExt cx="4620674" cy="611463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1963F1C6-6421-4B0F-9E19-2496C5ED99E4}"/>
                    </a:ext>
                  </a:extLst>
                </p:cNvPr>
                <p:cNvSpPr/>
                <p:nvPr/>
              </p:nvSpPr>
              <p:spPr>
                <a:xfrm>
                  <a:off x="325464" y="2776690"/>
                  <a:ext cx="991892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5A53DB2F-DB60-46C8-9F99-5103943F2511}"/>
                    </a:ext>
                  </a:extLst>
                </p:cNvPr>
                <p:cNvSpPr/>
                <p:nvPr/>
              </p:nvSpPr>
              <p:spPr>
                <a:xfrm>
                  <a:off x="1317356" y="2572718"/>
                  <a:ext cx="991892" cy="8562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5C392B2D-C69F-4E5C-BDD2-6C446B00CAF3}"/>
                    </a:ext>
                  </a:extLst>
                </p:cNvPr>
                <p:cNvSpPr txBox="1"/>
                <p:nvPr/>
              </p:nvSpPr>
              <p:spPr>
                <a:xfrm>
                  <a:off x="495946" y="2324051"/>
                  <a:ext cx="65092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NuA</a:t>
                  </a:r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xmlns="" id="{25945BB5-B4F1-4C4B-A7B0-CA1C4D99D402}"/>
                    </a:ext>
                  </a:extLst>
                </p:cNvPr>
                <p:cNvCxnSpPr/>
                <p:nvPr/>
              </p:nvCxnSpPr>
              <p:spPr>
                <a:xfrm>
                  <a:off x="3401878" y="2215007"/>
                  <a:ext cx="0" cy="1619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xmlns="" id="{F7422911-50E9-4AEE-88DB-79087495C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9248" y="2215007"/>
                  <a:ext cx="1092630" cy="357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8B3128F2-271C-44EE-86A4-ED2DAE0C9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9247" y="3429000"/>
                  <a:ext cx="1092631" cy="4055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xmlns="" id="{62A50A53-4AD1-4DC1-9A3D-073DC3D19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7891" y="3591602"/>
                  <a:ext cx="2479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xmlns="" id="{9394264E-DC36-411C-B7EB-CDEBC25A6CF3}"/>
                    </a:ext>
                  </a:extLst>
                </p:cNvPr>
                <p:cNvSpPr/>
                <p:nvPr/>
              </p:nvSpPr>
              <p:spPr>
                <a:xfrm>
                  <a:off x="3401876" y="4785595"/>
                  <a:ext cx="573438" cy="214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xmlns="" id="{E6FD967A-A4F6-48B2-B253-35257269F13B}"/>
                    </a:ext>
                  </a:extLst>
                </p:cNvPr>
                <p:cNvSpPr/>
                <p:nvPr/>
              </p:nvSpPr>
              <p:spPr>
                <a:xfrm>
                  <a:off x="3975314" y="4556502"/>
                  <a:ext cx="573438" cy="6896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xmlns="" id="{2B49D3B9-759E-4C5A-BF40-05280D0A5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876" y="675401"/>
                  <a:ext cx="1146876" cy="1649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xmlns="" id="{F4BC064A-698A-469B-BD8B-8454A635D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1876" y="1124382"/>
                  <a:ext cx="1146876" cy="17015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xmlns="" id="{244BBBB4-EAA0-42E5-8D61-38E6139BB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876" y="675400"/>
                  <a:ext cx="0" cy="6257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xmlns="" id="{B90F5C72-1226-4904-B0A3-59EB61EE8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8752" y="840336"/>
                  <a:ext cx="0" cy="284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xmlns="" id="{AF0CE2CC-7DEF-447C-A68B-CE6C455073DE}"/>
                    </a:ext>
                  </a:extLst>
                </p:cNvPr>
                <p:cNvGrpSpPr/>
                <p:nvPr/>
              </p:nvGrpSpPr>
              <p:grpSpPr>
                <a:xfrm>
                  <a:off x="1317356" y="5702210"/>
                  <a:ext cx="991891" cy="688288"/>
                  <a:chOff x="325464" y="5680820"/>
                  <a:chExt cx="991892" cy="688288"/>
                </a:xfrm>
              </p:grpSpPr>
              <p:sp>
                <p:nvSpPr>
                  <p:cNvPr id="49" name="Left Brace 48">
                    <a:extLst>
                      <a:ext uri="{FF2B5EF4-FFF2-40B4-BE49-F238E27FC236}">
                        <a16:creationId xmlns:a16="http://schemas.microsoft.com/office/drawing/2014/main" xmlns="" id="{D6BA269C-0349-459C-A910-0D9E689D6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xmlns="" id="{7096615F-7726-4D89-9142-03C89766CE69}"/>
                      </a:ext>
                    </a:extLst>
                  </p:cNvPr>
                  <p:cNvSpPr txBox="1"/>
                  <p:nvPr/>
                </p:nvSpPr>
                <p:spPr>
                  <a:xfrm>
                    <a:off x="495946" y="5999776"/>
                    <a:ext cx="6509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Tg</a:t>
                    </a:r>
                    <a:endParaRPr lang="en-US" dirty="0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xmlns="" id="{EFC1149E-23AA-4309-97AA-B09C3C272F0E}"/>
                    </a:ext>
                  </a:extLst>
                </p:cNvPr>
                <p:cNvGrpSpPr/>
                <p:nvPr/>
              </p:nvGrpSpPr>
              <p:grpSpPr>
                <a:xfrm>
                  <a:off x="2313121" y="5689087"/>
                  <a:ext cx="1084882" cy="688288"/>
                  <a:chOff x="325464" y="5680820"/>
                  <a:chExt cx="991892" cy="688288"/>
                </a:xfrm>
              </p:grpSpPr>
              <p:sp>
                <p:nvSpPr>
                  <p:cNvPr id="47" name="Left Brace 46">
                    <a:extLst>
                      <a:ext uri="{FF2B5EF4-FFF2-40B4-BE49-F238E27FC236}">
                        <a16:creationId xmlns:a16="http://schemas.microsoft.com/office/drawing/2014/main" xmlns="" id="{EFE027D2-A808-4F15-8E10-0F31412634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xmlns="" id="{798E47BB-0CAE-49A5-BD02-86CFB6C6ED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5946" y="5999776"/>
                    <a:ext cx="6509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Tg2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xmlns="" id="{E10B9DA8-04BD-465D-8A97-CDB1348EFCAB}"/>
                    </a:ext>
                  </a:extLst>
                </p:cNvPr>
                <p:cNvGrpSpPr/>
                <p:nvPr/>
              </p:nvGrpSpPr>
              <p:grpSpPr>
                <a:xfrm>
                  <a:off x="3394172" y="5707177"/>
                  <a:ext cx="581184" cy="688288"/>
                  <a:chOff x="312066" y="5680820"/>
                  <a:chExt cx="1005290" cy="688288"/>
                </a:xfrm>
              </p:grpSpPr>
              <p:sp>
                <p:nvSpPr>
                  <p:cNvPr id="45" name="Left Brace 44">
                    <a:extLst>
                      <a:ext uri="{FF2B5EF4-FFF2-40B4-BE49-F238E27FC236}">
                        <a16:creationId xmlns:a16="http://schemas.microsoft.com/office/drawing/2014/main" xmlns="" id="{E20250A2-27EC-4E87-80C5-90B58768CA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xmlns="" id="{B2F44166-B79E-4F3E-BB3F-53BBF6CC8430}"/>
                      </a:ext>
                    </a:extLst>
                  </p:cNvPr>
                  <p:cNvSpPr txBox="1"/>
                  <p:nvPr/>
                </p:nvSpPr>
                <p:spPr>
                  <a:xfrm>
                    <a:off x="312066" y="5999776"/>
                    <a:ext cx="9918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Ts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xmlns="" id="{DF4EB1E4-089F-4EC7-80E5-A75ECAC581DE}"/>
                    </a:ext>
                  </a:extLst>
                </p:cNvPr>
                <p:cNvGrpSpPr/>
                <p:nvPr/>
              </p:nvGrpSpPr>
              <p:grpSpPr>
                <a:xfrm>
                  <a:off x="3966721" y="5702209"/>
                  <a:ext cx="580336" cy="688288"/>
                  <a:chOff x="313532" y="5680820"/>
                  <a:chExt cx="1003824" cy="688288"/>
                </a:xfrm>
              </p:grpSpPr>
              <p:sp>
                <p:nvSpPr>
                  <p:cNvPr id="43" name="Left Brace 42">
                    <a:extLst>
                      <a:ext uri="{FF2B5EF4-FFF2-40B4-BE49-F238E27FC236}">
                        <a16:creationId xmlns:a16="http://schemas.microsoft.com/office/drawing/2014/main" xmlns="" id="{982A429A-689F-4D88-AB2B-12F23C9C4D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1932" y="5344352"/>
                    <a:ext cx="318956" cy="991892"/>
                  </a:xfrm>
                  <a:prstGeom prst="leftBrace">
                    <a:avLst/>
                  </a:prstGeom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xmlns="" id="{CD952A2C-8553-4139-8298-8B45B17AF0B1}"/>
                      </a:ext>
                    </a:extLst>
                  </p:cNvPr>
                  <p:cNvSpPr txBox="1"/>
                  <p:nvPr/>
                </p:nvSpPr>
                <p:spPr>
                  <a:xfrm>
                    <a:off x="313532" y="5999776"/>
                    <a:ext cx="9918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Tg3</a:t>
                    </a: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E0C9419E-B7F2-44A8-B9C6-A09AA26CE6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7356" y="297083"/>
                  <a:ext cx="0" cy="54051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C9EFDB95-8A05-471B-B651-5E9B50E93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06664" y="283429"/>
                  <a:ext cx="0" cy="54051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18C83388-5BEE-43B1-810A-ECB5E9581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1876" y="297082"/>
                  <a:ext cx="0" cy="54051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912198F9-D69B-467B-B587-AFE621D8F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6721" y="280832"/>
                  <a:ext cx="0" cy="54051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xmlns="" id="{27876395-BB2A-4B53-B324-84D6DB2B3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7057" y="283428"/>
                  <a:ext cx="0" cy="54051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Arrow: Bent 96">
                  <a:extLst>
                    <a:ext uri="{FF2B5EF4-FFF2-40B4-BE49-F238E27FC236}">
                      <a16:creationId xmlns:a16="http://schemas.microsoft.com/office/drawing/2014/main" xmlns="" id="{082C2ADD-25C0-4357-9EBB-E94A4A8E3CF8}"/>
                    </a:ext>
                  </a:extLst>
                </p:cNvPr>
                <p:cNvSpPr/>
                <p:nvPr/>
              </p:nvSpPr>
              <p:spPr>
                <a:xfrm rot="5400000">
                  <a:off x="2982170" y="4068180"/>
                  <a:ext cx="1096052" cy="264385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CDCC211-D336-47A6-A671-78B1EC8727FE}"/>
                    </a:ext>
                  </a:extLst>
                </p:cNvPr>
                <p:cNvSpPr txBox="1"/>
                <p:nvPr/>
              </p:nvSpPr>
              <p:spPr>
                <a:xfrm>
                  <a:off x="1487838" y="2183387"/>
                  <a:ext cx="65092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NuG</a:t>
                  </a:r>
                  <a:endParaRPr 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1008D95B-86C0-41FA-98A4-6392026CB1BE}"/>
                    </a:ext>
                  </a:extLst>
                </p:cNvPr>
                <p:cNvSpPr txBox="1"/>
                <p:nvPr/>
              </p:nvSpPr>
              <p:spPr>
                <a:xfrm>
                  <a:off x="2531240" y="1363125"/>
                  <a:ext cx="73974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NuG2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48B1CBB3-8354-4AC8-BC36-F77F057769A8}"/>
                    </a:ext>
                  </a:extLst>
                </p:cNvPr>
                <p:cNvSpPr txBox="1"/>
                <p:nvPr/>
              </p:nvSpPr>
              <p:spPr>
                <a:xfrm>
                  <a:off x="3016241" y="318649"/>
                  <a:ext cx="798314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NuG2 - s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31261148-6670-4509-8955-AAA5F739FAB5}"/>
                    </a:ext>
                  </a:extLst>
                </p:cNvPr>
                <p:cNvSpPr txBox="1"/>
                <p:nvPr/>
              </p:nvSpPr>
              <p:spPr>
                <a:xfrm>
                  <a:off x="3177150" y="5329017"/>
                  <a:ext cx="449452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</a:t>
                  </a:r>
                </a:p>
              </p:txBody>
            </p:sp>
            <p:sp>
              <p:nvSpPr>
                <p:cNvPr id="35" name="Arrow: Bent 97">
                  <a:extLst>
                    <a:ext uri="{FF2B5EF4-FFF2-40B4-BE49-F238E27FC236}">
                      <a16:creationId xmlns:a16="http://schemas.microsoft.com/office/drawing/2014/main" xmlns="" id="{43EAB4EF-A69A-43DC-BF04-FCF1AE7BF7C5}"/>
                    </a:ext>
                  </a:extLst>
                </p:cNvPr>
                <p:cNvSpPr/>
                <p:nvPr/>
              </p:nvSpPr>
              <p:spPr>
                <a:xfrm rot="5400000" flipH="1">
                  <a:off x="2612442" y="2085063"/>
                  <a:ext cx="1815702" cy="247956"/>
                </a:xfrm>
                <a:prstGeom prst="ben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id="{CFA4DF39-C82A-46C7-8627-DF8A074D3749}"/>
                    </a:ext>
                  </a:extLst>
                </p:cNvPr>
                <p:cNvSpPr txBox="1"/>
                <p:nvPr/>
              </p:nvSpPr>
              <p:spPr>
                <a:xfrm>
                  <a:off x="4147976" y="5282698"/>
                  <a:ext cx="79816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Nu2F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3F0384F6-8AEB-4117-A502-BCF0C951EA7F}"/>
                    </a:ext>
                  </a:extLst>
                </p:cNvPr>
                <p:cNvSpPr txBox="1"/>
                <p:nvPr/>
              </p:nvSpPr>
              <p:spPr>
                <a:xfrm>
                  <a:off x="4239515" y="328898"/>
                  <a:ext cx="694015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Nu1F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xmlns="" id="{39CA50B4-AD6A-4AA7-B9A7-376483A76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159" y="1124382"/>
                  <a:ext cx="10655" cy="3427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xmlns="" id="{EAE85214-4549-40B7-86FE-74EC3FCDF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70590" y="1209457"/>
                  <a:ext cx="1" cy="33297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41A913CC-366D-493F-AA36-F7A72651A024}"/>
                    </a:ext>
                  </a:extLst>
                </p:cNvPr>
                <p:cNvSpPr txBox="1"/>
                <p:nvPr/>
              </p:nvSpPr>
              <p:spPr>
                <a:xfrm>
                  <a:off x="3668913" y="2764019"/>
                  <a:ext cx="567699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m12</a:t>
                  </a:r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xmlns="" id="{C4F633B1-9EF7-491D-B328-4CE424ABD22B}"/>
                    </a:ext>
                  </a:extLst>
                </p:cNvPr>
                <p:cNvCxnSpPr>
                  <a:cxnSpLocks/>
                  <a:stCxn id="32" idx="2"/>
                </p:cNvCxnSpPr>
                <p:nvPr/>
              </p:nvCxnSpPr>
              <p:spPr>
                <a:xfrm>
                  <a:off x="2901114" y="1732457"/>
                  <a:ext cx="492170" cy="4765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1DCBD883-A370-4CBB-A65F-AF10C64612E1}"/>
                    </a:ext>
                  </a:extLst>
                </p:cNvPr>
                <p:cNvSpPr txBox="1"/>
                <p:nvPr/>
              </p:nvSpPr>
              <p:spPr>
                <a:xfrm>
                  <a:off x="4238986" y="2763916"/>
                  <a:ext cx="567699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m21</a:t>
                  </a:r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417187" y="236029"/>
              <a:ext cx="4954913" cy="5948871"/>
              <a:chOff x="2398387" y="22278"/>
              <a:chExt cx="5004439" cy="595414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xmlns="" id="{1963F1C6-6421-4B0F-9E19-2496C5ED99E4}"/>
                  </a:ext>
                </a:extLst>
              </p:cNvPr>
              <p:cNvSpPr/>
              <p:nvPr/>
            </p:nvSpPr>
            <p:spPr>
              <a:xfrm>
                <a:off x="2398387" y="2338481"/>
                <a:ext cx="991892" cy="1903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5C392B2D-C69F-4E5C-BDD2-6C446B00CAF3}"/>
                  </a:ext>
                </a:extLst>
              </p:cNvPr>
              <p:cNvSpPr txBox="1"/>
              <p:nvPr/>
            </p:nvSpPr>
            <p:spPr>
              <a:xfrm>
                <a:off x="2539679" y="1820617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NuA</a:t>
                </a:r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48B1CBB3-8354-4AC8-BC36-F77F057769A8}"/>
                  </a:ext>
                </a:extLst>
              </p:cNvPr>
              <p:cNvSpPr txBox="1"/>
              <p:nvPr/>
            </p:nvSpPr>
            <p:spPr>
              <a:xfrm>
                <a:off x="2894333" y="55857"/>
                <a:ext cx="11468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NuA</a:t>
                </a:r>
                <a:r>
                  <a:rPr lang="en-US" sz="1400" dirty="0"/>
                  <a:t> - s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62A50A53-4AD1-4DC1-9A3D-073DC3D19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91" y="3591602"/>
                <a:ext cx="2479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2B49D3B9-759E-4C5A-BF40-05280D0A5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7711" y="662072"/>
                <a:ext cx="1145181" cy="3693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F4BC064A-698A-469B-BD8B-8454A635D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650538"/>
                <a:ext cx="1145181" cy="3109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244BBBB4-EAA0-42E5-8D61-38E6139BB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711" y="1031405"/>
                <a:ext cx="0" cy="625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B90F5C72-1226-4904-B0A3-59EB61EE8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158" y="659953"/>
                <a:ext cx="8593" cy="1299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xmlns="" id="{912198F9-D69B-467B-B587-AFE621D8F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608" y="361882"/>
                <a:ext cx="0" cy="56145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27876395-BB2A-4B53-B324-84D6DB2B3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6737" y="299076"/>
                <a:ext cx="0" cy="567734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xmlns="" id="{8A03EE1F-F0F4-4454-B512-998C07969B0C}"/>
                  </a:ext>
                </a:extLst>
              </p:cNvPr>
              <p:cNvGrpSpPr/>
              <p:nvPr/>
            </p:nvGrpSpPr>
            <p:grpSpPr>
              <a:xfrm rot="16200000">
                <a:off x="4908122" y="1096900"/>
                <a:ext cx="2931648" cy="2057751"/>
                <a:chOff x="325464" y="5680820"/>
                <a:chExt cx="991892" cy="2057751"/>
              </a:xfrm>
            </p:grpSpPr>
            <p:sp>
              <p:nvSpPr>
                <p:cNvPr id="83" name="Left Brace 82">
                  <a:extLst>
                    <a:ext uri="{FF2B5EF4-FFF2-40B4-BE49-F238E27FC236}">
                      <a16:creationId xmlns:a16="http://schemas.microsoft.com/office/drawing/2014/main" xmlns="" id="{85F002A8-74CD-48D7-99D4-A03426DC82DD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5308DB53-693B-41B7-8DEE-8B14A567CB6A}"/>
                    </a:ext>
                  </a:extLst>
                </p:cNvPr>
                <p:cNvSpPr txBox="1"/>
                <p:nvPr/>
              </p:nvSpPr>
              <p:spPr>
                <a:xfrm rot="5400000">
                  <a:off x="-245352" y="6611427"/>
                  <a:ext cx="1884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North America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xmlns="" id="{6F5E03C8-67F8-4B2B-887F-E032FAF75B6E}"/>
                  </a:ext>
                </a:extLst>
              </p:cNvPr>
              <p:cNvGrpSpPr/>
              <p:nvPr/>
            </p:nvGrpSpPr>
            <p:grpSpPr>
              <a:xfrm rot="16200000">
                <a:off x="5475290" y="3461384"/>
                <a:ext cx="1797318" cy="2057754"/>
                <a:chOff x="325464" y="5680820"/>
                <a:chExt cx="991892" cy="2057754"/>
              </a:xfrm>
            </p:grpSpPr>
            <p:sp>
              <p:nvSpPr>
                <p:cNvPr id="81" name="Left Brace 80">
                  <a:extLst>
                    <a:ext uri="{FF2B5EF4-FFF2-40B4-BE49-F238E27FC236}">
                      <a16:creationId xmlns:a16="http://schemas.microsoft.com/office/drawing/2014/main" xmlns="" id="{711A3A01-2F2A-48B5-8B41-DA2EDBD8C29E}"/>
                    </a:ext>
                  </a:extLst>
                </p:cNvPr>
                <p:cNvSpPr/>
                <p:nvPr/>
              </p:nvSpPr>
              <p:spPr>
                <a:xfrm rot="16200000">
                  <a:off x="661932" y="5344352"/>
                  <a:ext cx="318956" cy="991892"/>
                </a:xfrm>
                <a:prstGeom prst="leftBrac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373FC749-62B9-49BE-BA65-17811B5C2F4E}"/>
                    </a:ext>
                  </a:extLst>
                </p:cNvPr>
                <p:cNvSpPr txBox="1"/>
                <p:nvPr/>
              </p:nvSpPr>
              <p:spPr>
                <a:xfrm rot="5400000">
                  <a:off x="-171390" y="6685391"/>
                  <a:ext cx="1884956" cy="221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Hawaii</a:t>
                  </a:r>
                </a:p>
              </p:txBody>
            </p: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843D93FC-0FF1-452E-9D28-DDD3AAC0AF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8427" y="4558365"/>
                <a:ext cx="1148630" cy="3313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57AC8787-70CB-4680-BA34-3088D24D2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8659" y="5118847"/>
                <a:ext cx="1155796" cy="2700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3D1FAEE3-30A8-480A-88A6-8B65E8F29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1876" y="4887398"/>
                <a:ext cx="0" cy="2314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EB9CEEB9-8EB9-41AA-AE28-B86D8E788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057" y="4558366"/>
                <a:ext cx="0" cy="8305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BC9C7E87-C640-40A2-927B-124E29AC102F}"/>
                  </a:ext>
                </a:extLst>
              </p:cNvPr>
              <p:cNvSpPr txBox="1"/>
              <p:nvPr/>
            </p:nvSpPr>
            <p:spPr>
              <a:xfrm>
                <a:off x="3173701" y="5565725"/>
                <a:ext cx="449452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73F263F-8EBA-4FAB-9436-5AA462542D44}"/>
                  </a:ext>
                </a:extLst>
              </p:cNvPr>
              <p:cNvSpPr txBox="1"/>
              <p:nvPr/>
            </p:nvSpPr>
            <p:spPr>
              <a:xfrm>
                <a:off x="4137656" y="5498004"/>
                <a:ext cx="79816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Nu2</a:t>
                </a:r>
              </a:p>
            </p:txBody>
          </p:sp>
          <p:sp>
            <p:nvSpPr>
              <p:cNvPr id="74" name="Arrow: Bent 106">
                <a:extLst>
                  <a:ext uri="{FF2B5EF4-FFF2-40B4-BE49-F238E27FC236}">
                    <a16:creationId xmlns:a16="http://schemas.microsoft.com/office/drawing/2014/main" xmlns="" id="{6ED938B7-0DA1-43BC-9526-150F1BEBF526}"/>
                  </a:ext>
                </a:extLst>
              </p:cNvPr>
              <p:cNvSpPr/>
              <p:nvPr/>
            </p:nvSpPr>
            <p:spPr>
              <a:xfrm rot="5400000">
                <a:off x="2934036" y="4116314"/>
                <a:ext cx="1175907" cy="247972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Bent 107">
                <a:extLst>
                  <a:ext uri="{FF2B5EF4-FFF2-40B4-BE49-F238E27FC236}">
                    <a16:creationId xmlns:a16="http://schemas.microsoft.com/office/drawing/2014/main" xmlns="" id="{32DA8B2E-1BD8-40D4-8BBD-3066870ECC8F}"/>
                  </a:ext>
                </a:extLst>
              </p:cNvPr>
              <p:cNvSpPr/>
              <p:nvPr/>
            </p:nvSpPr>
            <p:spPr>
              <a:xfrm rot="5400000" flipH="1">
                <a:off x="2790246" y="2303353"/>
                <a:ext cx="1419605" cy="207469"/>
              </a:xfrm>
              <a:prstGeom prst="ben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399BDE28-F842-47BE-80A0-FA98B0DACDFF}"/>
                  </a:ext>
                </a:extLst>
              </p:cNvPr>
              <p:cNvSpPr txBox="1"/>
              <p:nvPr/>
            </p:nvSpPr>
            <p:spPr>
              <a:xfrm>
                <a:off x="4196022" y="22278"/>
                <a:ext cx="6509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Nu1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xmlns="" id="{5FB7EB3E-3C5C-488F-B72E-56757EADE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737" y="1959410"/>
                <a:ext cx="14077" cy="25921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xmlns="" id="{792D3992-17BB-462D-AF16-6310EF905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70591" y="1820618"/>
                <a:ext cx="1" cy="288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3470A00B-2B9F-4E1E-8DA6-D1FFB0DD3EAF}"/>
                  </a:ext>
                </a:extLst>
              </p:cNvPr>
              <p:cNvSpPr txBox="1"/>
              <p:nvPr/>
            </p:nvSpPr>
            <p:spPr>
              <a:xfrm>
                <a:off x="3667563" y="3178877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m12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145F8EAF-47D4-45F1-8492-A4B1091AE8C3}"/>
                  </a:ext>
                </a:extLst>
              </p:cNvPr>
              <p:cNvSpPr txBox="1"/>
              <p:nvPr/>
            </p:nvSpPr>
            <p:spPr>
              <a:xfrm>
                <a:off x="4237636" y="3178774"/>
                <a:ext cx="567699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m21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0" y="0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(A)</a:t>
              </a:r>
              <a:endParaRPr lang="en-US" sz="2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91100" y="0"/>
              <a:ext cx="77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(B)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2800" y="6286500"/>
              <a:ext cx="285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found and grow</a:t>
              </a:r>
              <a:endParaRPr lang="en-US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69100" y="6273800"/>
              <a:ext cx="285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three epoch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2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72</Words>
  <Application>Microsoft Macintosh PowerPoint</Application>
  <PresentationFormat>Custom</PresentationFormat>
  <Paragraphs>53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Hemstrom</dc:creator>
  <cp:lastModifiedBy>Micah Freedman</cp:lastModifiedBy>
  <cp:revision>16</cp:revision>
  <dcterms:created xsi:type="dcterms:W3CDTF">2019-10-08T23:20:00Z</dcterms:created>
  <dcterms:modified xsi:type="dcterms:W3CDTF">2019-11-09T17:17:43Z</dcterms:modified>
</cp:coreProperties>
</file>