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56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9" d="100"/>
          <a:sy n="99" d="100"/>
        </p:scale>
        <p:origin x="125" y="-25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FDEC4-0100-4B8D-9EC6-70F58E3BD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50729-90C0-4263-940F-495C5C834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39" indent="0" algn="ctr">
              <a:buNone/>
              <a:defRPr sz="2000"/>
            </a:lvl2pPr>
            <a:lvl3pPr marL="914478" indent="0" algn="ctr">
              <a:buNone/>
              <a:defRPr sz="1800"/>
            </a:lvl3pPr>
            <a:lvl4pPr marL="1371718" indent="0" algn="ctr">
              <a:buNone/>
              <a:defRPr sz="1600"/>
            </a:lvl4pPr>
            <a:lvl5pPr marL="1828957" indent="0" algn="ctr">
              <a:buNone/>
              <a:defRPr sz="1600"/>
            </a:lvl5pPr>
            <a:lvl6pPr marL="2286196" indent="0" algn="ctr">
              <a:buNone/>
              <a:defRPr sz="1600"/>
            </a:lvl6pPr>
            <a:lvl7pPr marL="2743435" indent="0" algn="ctr">
              <a:buNone/>
              <a:defRPr sz="1600"/>
            </a:lvl7pPr>
            <a:lvl8pPr marL="3200675" indent="0" algn="ctr">
              <a:buNone/>
              <a:defRPr sz="1600"/>
            </a:lvl8pPr>
            <a:lvl9pPr marL="365791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A1E77-1BCA-49BC-BFDC-6A54E3F0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4474-9A3F-4F84-AB24-69D10450B11B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C60E8-8F66-45F6-A44D-B3E56B2C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D3E0D-CDF8-42A5-993A-A14E51F6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762C-ADBE-47A8-9A8D-09033E57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6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CD87-BD3E-42C1-B402-ECBA7926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721E8-72BB-4B37-8362-B50764299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23F4B-7E6A-4DB5-95CD-53AC35FD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4474-9A3F-4F84-AB24-69D10450B11B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52E06-AFC6-4125-9BC1-9BB51B33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17ED8-4D00-4FA9-AE37-742FE149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762C-ADBE-47A8-9A8D-09033E57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7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EE8F86-A17A-4654-A513-BDE98461F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80F92-83BE-483F-B03F-684A2517E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70DDD-C9FC-4EB1-92C3-EA22E35F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4474-9A3F-4F84-AB24-69D10450B11B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4B35B-93F2-4657-B6BA-6C1562BB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F3BAB-D3BA-4B83-92E5-047DFB21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762C-ADBE-47A8-9A8D-09033E57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9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1387D-85A3-4118-8C76-08A893C1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0386-2DEE-4258-B150-8EC27A53B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B477D-1E41-43A9-A746-93B76C8C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4474-9A3F-4F84-AB24-69D10450B11B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CA719-1D3B-4DE9-BC6F-94C3D157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F0055-263A-44F8-8370-CA13D758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762C-ADBE-47A8-9A8D-09033E57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2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6080-4FC9-47AB-A39F-3CADBD7F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8DBC8-ADA7-4B42-9CC2-14388A041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9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81526-D9BE-4570-8BEE-87D9C4C3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4474-9A3F-4F84-AB24-69D10450B11B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34905-EE07-4A51-84B8-999267E1D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EAD86-17CB-4165-B0A7-40F1A236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762C-ADBE-47A8-9A8D-09033E57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4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ACFC-7462-44F6-96BB-EE292535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3BC1A-D528-4BFF-A829-C197E98D4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F5FA9-AE50-41B9-A9C4-F98591609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0EC90-3EAC-4C6D-80F0-377B244FF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4474-9A3F-4F84-AB24-69D10450B11B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0AFE9-8C8E-48C1-A122-8A53A481A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FAB4A-E8A3-43FB-BA32-1EA1619A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762C-ADBE-47A8-9A8D-09033E57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5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3232-F30C-4561-AFE1-D2E2C902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17CBB-B14B-4623-A4EB-8E30FFBB1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9" indent="0">
              <a:buNone/>
              <a:defRPr sz="2000" b="1"/>
            </a:lvl2pPr>
            <a:lvl3pPr marL="914478" indent="0">
              <a:buNone/>
              <a:defRPr sz="1800" b="1"/>
            </a:lvl3pPr>
            <a:lvl4pPr marL="1371718" indent="0">
              <a:buNone/>
              <a:defRPr sz="1600" b="1"/>
            </a:lvl4pPr>
            <a:lvl5pPr marL="1828957" indent="0">
              <a:buNone/>
              <a:defRPr sz="1600" b="1"/>
            </a:lvl5pPr>
            <a:lvl6pPr marL="2286196" indent="0">
              <a:buNone/>
              <a:defRPr sz="1600" b="1"/>
            </a:lvl6pPr>
            <a:lvl7pPr marL="2743435" indent="0">
              <a:buNone/>
              <a:defRPr sz="1600" b="1"/>
            </a:lvl7pPr>
            <a:lvl8pPr marL="3200675" indent="0">
              <a:buNone/>
              <a:defRPr sz="1600" b="1"/>
            </a:lvl8pPr>
            <a:lvl9pPr marL="365791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B05F3-460D-4E9E-8DA6-2CC2F03E6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62236-CB8F-41E2-8CF4-1E9595BD6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9" indent="0">
              <a:buNone/>
              <a:defRPr sz="2000" b="1"/>
            </a:lvl2pPr>
            <a:lvl3pPr marL="914478" indent="0">
              <a:buNone/>
              <a:defRPr sz="1800" b="1"/>
            </a:lvl3pPr>
            <a:lvl4pPr marL="1371718" indent="0">
              <a:buNone/>
              <a:defRPr sz="1600" b="1"/>
            </a:lvl4pPr>
            <a:lvl5pPr marL="1828957" indent="0">
              <a:buNone/>
              <a:defRPr sz="1600" b="1"/>
            </a:lvl5pPr>
            <a:lvl6pPr marL="2286196" indent="0">
              <a:buNone/>
              <a:defRPr sz="1600" b="1"/>
            </a:lvl6pPr>
            <a:lvl7pPr marL="2743435" indent="0">
              <a:buNone/>
              <a:defRPr sz="1600" b="1"/>
            </a:lvl7pPr>
            <a:lvl8pPr marL="3200675" indent="0">
              <a:buNone/>
              <a:defRPr sz="1600" b="1"/>
            </a:lvl8pPr>
            <a:lvl9pPr marL="365791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9DC71-7B2C-474A-8784-0A8D601FE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A38AB5-0CB6-4D7E-A165-BBBCA0BE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4474-9A3F-4F84-AB24-69D10450B11B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F3AC1C-D34F-4A0B-AB2F-F845E4072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48B36-FA90-451D-814D-240C81D4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762C-ADBE-47A8-9A8D-09033E57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8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8CAD-1BF5-4455-8E10-E1F0BC985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E44C5-5B70-4B00-80FC-0C1EB439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4474-9A3F-4F84-AB24-69D10450B11B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6766B-8FDF-42C4-A5F9-06734F8F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BCE3A-7B89-49B5-9370-CD85C314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762C-ADBE-47A8-9A8D-09033E57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CE14F-E6D8-438C-B0EF-2B85E8E8B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4474-9A3F-4F84-AB24-69D10450B11B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297878-522F-42FA-8846-CBDA5354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2A260-CB26-4C69-BDE9-8947404A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762C-ADBE-47A8-9A8D-09033E57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8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6403-DCF7-47AD-B89F-F04AEAEC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2F870-BCF4-4097-9842-F91B3796A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AEA32-0ED6-4C36-B4D9-234DF01FB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9" indent="0">
              <a:buNone/>
              <a:defRPr sz="1400"/>
            </a:lvl2pPr>
            <a:lvl3pPr marL="914478" indent="0">
              <a:buNone/>
              <a:defRPr sz="1200"/>
            </a:lvl3pPr>
            <a:lvl4pPr marL="1371718" indent="0">
              <a:buNone/>
              <a:defRPr sz="1000"/>
            </a:lvl4pPr>
            <a:lvl5pPr marL="1828957" indent="0">
              <a:buNone/>
              <a:defRPr sz="1000"/>
            </a:lvl5pPr>
            <a:lvl6pPr marL="2286196" indent="0">
              <a:buNone/>
              <a:defRPr sz="1000"/>
            </a:lvl6pPr>
            <a:lvl7pPr marL="2743435" indent="0">
              <a:buNone/>
              <a:defRPr sz="1000"/>
            </a:lvl7pPr>
            <a:lvl8pPr marL="3200675" indent="0">
              <a:buNone/>
              <a:defRPr sz="1000"/>
            </a:lvl8pPr>
            <a:lvl9pPr marL="365791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1A284-9EB9-4B02-A600-735E3A5A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4474-9A3F-4F84-AB24-69D10450B11B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F76AD-0FB6-4D63-ADD1-7DB42E4F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E3435-CCD3-4F27-8377-C95EC41C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762C-ADBE-47A8-9A8D-09033E57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2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3C40-5B9E-4A15-A11E-BDDF5A34C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D62E8-FE41-4C3A-A0C9-85BF32466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39" indent="0">
              <a:buNone/>
              <a:defRPr sz="2800"/>
            </a:lvl2pPr>
            <a:lvl3pPr marL="914478" indent="0">
              <a:buNone/>
              <a:defRPr sz="2400"/>
            </a:lvl3pPr>
            <a:lvl4pPr marL="1371718" indent="0">
              <a:buNone/>
              <a:defRPr sz="2000"/>
            </a:lvl4pPr>
            <a:lvl5pPr marL="1828957" indent="0">
              <a:buNone/>
              <a:defRPr sz="2000"/>
            </a:lvl5pPr>
            <a:lvl6pPr marL="2286196" indent="0">
              <a:buNone/>
              <a:defRPr sz="2000"/>
            </a:lvl6pPr>
            <a:lvl7pPr marL="2743435" indent="0">
              <a:buNone/>
              <a:defRPr sz="2000"/>
            </a:lvl7pPr>
            <a:lvl8pPr marL="3200675" indent="0">
              <a:buNone/>
              <a:defRPr sz="2000"/>
            </a:lvl8pPr>
            <a:lvl9pPr marL="365791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C87C2-5A21-4C08-BC80-2E56A1DFB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9" indent="0">
              <a:buNone/>
              <a:defRPr sz="1400"/>
            </a:lvl2pPr>
            <a:lvl3pPr marL="914478" indent="0">
              <a:buNone/>
              <a:defRPr sz="1200"/>
            </a:lvl3pPr>
            <a:lvl4pPr marL="1371718" indent="0">
              <a:buNone/>
              <a:defRPr sz="1000"/>
            </a:lvl4pPr>
            <a:lvl5pPr marL="1828957" indent="0">
              <a:buNone/>
              <a:defRPr sz="1000"/>
            </a:lvl5pPr>
            <a:lvl6pPr marL="2286196" indent="0">
              <a:buNone/>
              <a:defRPr sz="1000"/>
            </a:lvl6pPr>
            <a:lvl7pPr marL="2743435" indent="0">
              <a:buNone/>
              <a:defRPr sz="1000"/>
            </a:lvl7pPr>
            <a:lvl8pPr marL="3200675" indent="0">
              <a:buNone/>
              <a:defRPr sz="1000"/>
            </a:lvl8pPr>
            <a:lvl9pPr marL="365791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8CDC0-6C22-455E-ABBE-9206F0DC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4474-9A3F-4F84-AB24-69D10450B11B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916A5-232F-43C0-9F49-95F3880F2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AAE45-112D-41F2-99E7-A94B46E2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762C-ADBE-47A8-9A8D-09033E57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8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402F52-5613-4389-9501-0FA8255C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BA0D3-55BC-42F8-A6AA-2AE11CA79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88911-3E06-441C-BEC9-EDF1F92DA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44474-9A3F-4F84-AB24-69D10450B11B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D9269-4A8F-4223-BD8E-DD14789FF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39DF4-E88B-47A2-97EC-4756E5B2F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F762C-ADBE-47A8-9A8D-09033E57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9" indent="-228619" algn="l" defTabSz="9144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9" indent="-228619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8" indent="-228619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8" indent="-228619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6" indent="-228619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16" indent="-228619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55" indent="-228619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94" indent="-228619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33" indent="-228619" algn="l" defTabSz="9144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8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8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7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6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35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75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14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978D986-4198-4B24-A450-6D99C0E6D74D}"/>
              </a:ext>
            </a:extLst>
          </p:cNvPr>
          <p:cNvGrpSpPr/>
          <p:nvPr/>
        </p:nvGrpSpPr>
        <p:grpSpPr>
          <a:xfrm>
            <a:off x="2398387" y="22278"/>
            <a:ext cx="5004440" cy="6642425"/>
            <a:chOff x="2398387" y="22278"/>
            <a:chExt cx="5004440" cy="6642425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10B9DA8-04BD-465D-8A97-CDB1348EFCAB}"/>
                </a:ext>
              </a:extLst>
            </p:cNvPr>
            <p:cNvGrpSpPr/>
            <p:nvPr/>
          </p:nvGrpSpPr>
          <p:grpSpPr>
            <a:xfrm>
              <a:off x="3392464" y="5976415"/>
              <a:ext cx="1144275" cy="688288"/>
              <a:chOff x="312066" y="5680820"/>
              <a:chExt cx="1005290" cy="688288"/>
            </a:xfrm>
          </p:grpSpPr>
          <p:sp>
            <p:nvSpPr>
              <p:cNvPr id="84" name="Left Brace 83">
                <a:extLst>
                  <a:ext uri="{FF2B5EF4-FFF2-40B4-BE49-F238E27FC236}">
                    <a16:creationId xmlns:a16="http://schemas.microsoft.com/office/drawing/2014/main" id="{E20250A2-27EC-4E87-80C5-90B58768CA33}"/>
                  </a:ext>
                </a:extLst>
              </p:cNvPr>
              <p:cNvSpPr/>
              <p:nvPr/>
            </p:nvSpPr>
            <p:spPr>
              <a:xfrm rot="16200000">
                <a:off x="661932" y="5344352"/>
                <a:ext cx="318956" cy="991892"/>
              </a:xfrm>
              <a:prstGeom prst="leftBrac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2F44166-B79E-4F3E-BB3F-53BBF6CC8430}"/>
                  </a:ext>
                </a:extLst>
              </p:cNvPr>
              <p:cNvSpPr txBox="1"/>
              <p:nvPr/>
            </p:nvSpPr>
            <p:spPr>
              <a:xfrm>
                <a:off x="312066" y="5999776"/>
                <a:ext cx="991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</a:t>
                </a: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2398387" y="22278"/>
              <a:ext cx="5004440" cy="5954142"/>
              <a:chOff x="2398387" y="22278"/>
              <a:chExt cx="5004440" cy="595414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963F1C6-6421-4B0F-9E19-2496C5ED99E4}"/>
                  </a:ext>
                </a:extLst>
              </p:cNvPr>
              <p:cNvSpPr/>
              <p:nvPr/>
            </p:nvSpPr>
            <p:spPr>
              <a:xfrm>
                <a:off x="2398387" y="2338481"/>
                <a:ext cx="991892" cy="19038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392B2D-C69F-4E5C-BDD2-6C446B00CAF3}"/>
                  </a:ext>
                </a:extLst>
              </p:cNvPr>
              <p:cNvSpPr txBox="1"/>
              <p:nvPr/>
            </p:nvSpPr>
            <p:spPr>
              <a:xfrm>
                <a:off x="2539679" y="1820617"/>
                <a:ext cx="6509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NuA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8B1CBB3-8354-4AC8-BC36-F77F057769A8}"/>
                  </a:ext>
                </a:extLst>
              </p:cNvPr>
              <p:cNvSpPr txBox="1"/>
              <p:nvPr/>
            </p:nvSpPr>
            <p:spPr>
              <a:xfrm>
                <a:off x="2894333" y="55857"/>
                <a:ext cx="11468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NuA - s</a:t>
                </a: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A50A53-4AD1-4DC1-9A3D-073DC3D193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7891" y="3591602"/>
                <a:ext cx="24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B49D3B9-759E-4C5A-BF40-05280D0A5D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7711" y="662072"/>
                <a:ext cx="1145181" cy="3693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4BC064A-698A-469B-BD8B-8454A635D5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7711" y="1650538"/>
                <a:ext cx="1145181" cy="3109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44BBBB4-EAA0-42E5-8D61-38E6139BB1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7711" y="1031405"/>
                <a:ext cx="0" cy="6257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B90F5C72-1226-4904-B0A3-59EB61EE8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158" y="659953"/>
                <a:ext cx="8593" cy="12994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12198F9-D69B-467B-B587-AFE621D8F6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9608" y="361882"/>
                <a:ext cx="0" cy="561453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27876395-BB2A-4B53-B324-84D6DB2B32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36737" y="299076"/>
                <a:ext cx="0" cy="567734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8A03EE1F-F0F4-4454-B512-998C07969B0C}"/>
                  </a:ext>
                </a:extLst>
              </p:cNvPr>
              <p:cNvGrpSpPr/>
              <p:nvPr/>
            </p:nvGrpSpPr>
            <p:grpSpPr>
              <a:xfrm rot="16200000">
                <a:off x="4908123" y="1096900"/>
                <a:ext cx="2931648" cy="2057752"/>
                <a:chOff x="325464" y="5680820"/>
                <a:chExt cx="991892" cy="2057752"/>
              </a:xfrm>
            </p:grpSpPr>
            <p:sp>
              <p:nvSpPr>
                <p:cNvPr id="100" name="Left Brace 99">
                  <a:extLst>
                    <a:ext uri="{FF2B5EF4-FFF2-40B4-BE49-F238E27FC236}">
                      <a16:creationId xmlns:a16="http://schemas.microsoft.com/office/drawing/2014/main" id="{85F002A8-74CD-48D7-99D4-A03426DC82DD}"/>
                    </a:ext>
                  </a:extLst>
                </p:cNvPr>
                <p:cNvSpPr/>
                <p:nvPr/>
              </p:nvSpPr>
              <p:spPr>
                <a:xfrm rot="16200000">
                  <a:off x="661932" y="5344352"/>
                  <a:ext cx="318956" cy="991892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5308DB53-693B-41B7-8DEE-8B14A567CB6A}"/>
                    </a:ext>
                  </a:extLst>
                </p:cNvPr>
                <p:cNvSpPr txBox="1"/>
                <p:nvPr/>
              </p:nvSpPr>
              <p:spPr>
                <a:xfrm rot="5400000">
                  <a:off x="-123166" y="6733614"/>
                  <a:ext cx="1884956" cy="124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North America</a:t>
                  </a: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6F5E03C8-67F8-4B2B-887F-E032FAF75B6E}"/>
                  </a:ext>
                </a:extLst>
              </p:cNvPr>
              <p:cNvGrpSpPr/>
              <p:nvPr/>
            </p:nvGrpSpPr>
            <p:grpSpPr>
              <a:xfrm rot="16200000">
                <a:off x="5475291" y="3461384"/>
                <a:ext cx="1797318" cy="2057755"/>
                <a:chOff x="325464" y="5680820"/>
                <a:chExt cx="991892" cy="2057755"/>
              </a:xfrm>
            </p:grpSpPr>
            <p:sp>
              <p:nvSpPr>
                <p:cNvPr id="103" name="Left Brace 102">
                  <a:extLst>
                    <a:ext uri="{FF2B5EF4-FFF2-40B4-BE49-F238E27FC236}">
                      <a16:creationId xmlns:a16="http://schemas.microsoft.com/office/drawing/2014/main" id="{711A3A01-2F2A-48B5-8B41-DA2EDBD8C29E}"/>
                    </a:ext>
                  </a:extLst>
                </p:cNvPr>
                <p:cNvSpPr/>
                <p:nvPr/>
              </p:nvSpPr>
              <p:spPr>
                <a:xfrm rot="16200000">
                  <a:off x="661932" y="5344352"/>
                  <a:ext cx="318956" cy="991892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73FC749-62B9-49BE-BA65-17811B5C2F4E}"/>
                    </a:ext>
                  </a:extLst>
                </p:cNvPr>
                <p:cNvSpPr txBox="1"/>
                <p:nvPr/>
              </p:nvSpPr>
              <p:spPr>
                <a:xfrm rot="5400000">
                  <a:off x="-162597" y="6694184"/>
                  <a:ext cx="1884956" cy="203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Hawaii</a:t>
                  </a:r>
                </a:p>
              </p:txBody>
            </p:sp>
          </p:grp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43D93FC-0FF1-452E-9D28-DDD3AAC0AF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8427" y="4558365"/>
                <a:ext cx="1148630" cy="3313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7AC8787-70CB-4680-BA34-3088D24D26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8659" y="5118847"/>
                <a:ext cx="1155796" cy="2700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3D1FAEE3-30A8-480A-88A6-8B65E8F29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1876" y="4887398"/>
                <a:ext cx="0" cy="2314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B9CEEB9-8EB9-41AA-AE28-B86D8E788F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7057" y="4558366"/>
                <a:ext cx="0" cy="8305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C9C7E87-C640-40A2-927B-124E29AC102F}"/>
                  </a:ext>
                </a:extLst>
              </p:cNvPr>
              <p:cNvSpPr txBox="1"/>
              <p:nvPr/>
            </p:nvSpPr>
            <p:spPr>
              <a:xfrm>
                <a:off x="3173701" y="5565725"/>
                <a:ext cx="449452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73F263F-8EBA-4FAB-9436-5AA462542D44}"/>
                  </a:ext>
                </a:extLst>
              </p:cNvPr>
              <p:cNvSpPr txBox="1"/>
              <p:nvPr/>
            </p:nvSpPr>
            <p:spPr>
              <a:xfrm>
                <a:off x="4137656" y="5498004"/>
                <a:ext cx="79816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Nu2</a:t>
                </a:r>
              </a:p>
            </p:txBody>
          </p:sp>
          <p:sp>
            <p:nvSpPr>
              <p:cNvPr id="107" name="Arrow: Bent 106">
                <a:extLst>
                  <a:ext uri="{FF2B5EF4-FFF2-40B4-BE49-F238E27FC236}">
                    <a16:creationId xmlns:a16="http://schemas.microsoft.com/office/drawing/2014/main" id="{6ED938B7-0DA1-43BC-9526-150F1BEBF526}"/>
                  </a:ext>
                </a:extLst>
              </p:cNvPr>
              <p:cNvSpPr/>
              <p:nvPr/>
            </p:nvSpPr>
            <p:spPr>
              <a:xfrm rot="5400000">
                <a:off x="2934036" y="4116314"/>
                <a:ext cx="1175907" cy="247972"/>
              </a:xfrm>
              <a:prstGeom prst="ben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Arrow: Bent 107">
                <a:extLst>
                  <a:ext uri="{FF2B5EF4-FFF2-40B4-BE49-F238E27FC236}">
                    <a16:creationId xmlns:a16="http://schemas.microsoft.com/office/drawing/2014/main" id="{32DA8B2E-1BD8-40D4-8BBD-3066870ECC8F}"/>
                  </a:ext>
                </a:extLst>
              </p:cNvPr>
              <p:cNvSpPr/>
              <p:nvPr/>
            </p:nvSpPr>
            <p:spPr>
              <a:xfrm rot="5400000" flipH="1">
                <a:off x="2790246" y="2303353"/>
                <a:ext cx="1419605" cy="207469"/>
              </a:xfrm>
              <a:prstGeom prst="ben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99BDE28-F842-47BE-80A0-FA98B0DACDFF}"/>
                  </a:ext>
                </a:extLst>
              </p:cNvPr>
              <p:cNvSpPr txBox="1"/>
              <p:nvPr/>
            </p:nvSpPr>
            <p:spPr>
              <a:xfrm>
                <a:off x="4196022" y="22278"/>
                <a:ext cx="6509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Nu1</a:t>
                </a:r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5FB7EB3E-3C5C-488F-B72E-56757EADE1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6737" y="1959410"/>
                <a:ext cx="14077" cy="25921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792D3992-17BB-462D-AF16-6310EF9050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70591" y="1820618"/>
                <a:ext cx="1" cy="28809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3470A00B-2B9F-4E1E-8DA6-D1FFB0DD3EAF}"/>
                  </a:ext>
                </a:extLst>
              </p:cNvPr>
              <p:cNvSpPr txBox="1"/>
              <p:nvPr/>
            </p:nvSpPr>
            <p:spPr>
              <a:xfrm>
                <a:off x="3667563" y="3178877"/>
                <a:ext cx="56769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m12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45F8EAF-47D4-45F1-8492-A4B1091AE8C3}"/>
                  </a:ext>
                </a:extLst>
              </p:cNvPr>
              <p:cNvSpPr txBox="1"/>
              <p:nvPr/>
            </p:nvSpPr>
            <p:spPr>
              <a:xfrm>
                <a:off x="4237636" y="3178774"/>
                <a:ext cx="56769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m21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063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03638D9C-BC4A-4E4A-8792-54E2B4AE09B4}"/>
              </a:ext>
            </a:extLst>
          </p:cNvPr>
          <p:cNvGrpSpPr/>
          <p:nvPr/>
        </p:nvGrpSpPr>
        <p:grpSpPr>
          <a:xfrm>
            <a:off x="2398388" y="22278"/>
            <a:ext cx="4858681" cy="6642425"/>
            <a:chOff x="2398388" y="22278"/>
            <a:chExt cx="4858681" cy="66424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8EFBF41-A36F-4DA0-AF3E-E172789AA642}"/>
                </a:ext>
              </a:extLst>
            </p:cNvPr>
            <p:cNvGrpSpPr/>
            <p:nvPr/>
          </p:nvGrpSpPr>
          <p:grpSpPr>
            <a:xfrm>
              <a:off x="3129027" y="5976415"/>
              <a:ext cx="1690343" cy="688288"/>
              <a:chOff x="80626" y="5680820"/>
              <a:chExt cx="1485032" cy="688288"/>
            </a:xfrm>
          </p:grpSpPr>
          <p:sp>
            <p:nvSpPr>
              <p:cNvPr id="5" name="Left Brace 4">
                <a:extLst>
                  <a:ext uri="{FF2B5EF4-FFF2-40B4-BE49-F238E27FC236}">
                    <a16:creationId xmlns:a16="http://schemas.microsoft.com/office/drawing/2014/main" id="{D07CDACC-FAEB-455D-8E7C-CE12A17CFDEE}"/>
                  </a:ext>
                </a:extLst>
              </p:cNvPr>
              <p:cNvSpPr/>
              <p:nvPr/>
            </p:nvSpPr>
            <p:spPr>
              <a:xfrm rot="16200000">
                <a:off x="420316" y="5585970"/>
                <a:ext cx="318955" cy="508657"/>
              </a:xfrm>
              <a:prstGeom prst="leftBrac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0E364A-93EF-4F51-9228-51182F30D8C1}"/>
                  </a:ext>
                </a:extLst>
              </p:cNvPr>
              <p:cNvSpPr txBox="1"/>
              <p:nvPr/>
            </p:nvSpPr>
            <p:spPr>
              <a:xfrm>
                <a:off x="80626" y="5999776"/>
                <a:ext cx="991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T1</a:t>
                </a:r>
              </a:p>
            </p:txBody>
          </p:sp>
          <p:sp>
            <p:nvSpPr>
              <p:cNvPr id="67" name="Left Brace 66">
                <a:extLst>
                  <a:ext uri="{FF2B5EF4-FFF2-40B4-BE49-F238E27FC236}">
                    <a16:creationId xmlns:a16="http://schemas.microsoft.com/office/drawing/2014/main" id="{F2F475AE-4F4C-4CC4-BBFA-27DBDAB1AB3B}"/>
                  </a:ext>
                </a:extLst>
              </p:cNvPr>
              <p:cNvSpPr/>
              <p:nvPr/>
            </p:nvSpPr>
            <p:spPr>
              <a:xfrm rot="16200000">
                <a:off x="922735" y="5592206"/>
                <a:ext cx="312789" cy="490018"/>
              </a:xfrm>
              <a:prstGeom prst="leftBrac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6B1705E-F27A-476B-A8E3-CB4A8F66F9D8}"/>
                  </a:ext>
                </a:extLst>
              </p:cNvPr>
              <p:cNvSpPr txBox="1"/>
              <p:nvPr/>
            </p:nvSpPr>
            <p:spPr>
              <a:xfrm>
                <a:off x="573766" y="5999776"/>
                <a:ext cx="991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T2</a:t>
                </a: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0BEB7D-AD8F-4B0B-B5C0-68562D857CB3}"/>
                </a:ext>
              </a:extLst>
            </p:cNvPr>
            <p:cNvSpPr/>
            <p:nvPr/>
          </p:nvSpPr>
          <p:spPr>
            <a:xfrm>
              <a:off x="2398388" y="2338483"/>
              <a:ext cx="991892" cy="19038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22E87D-3535-4D7F-B962-4DB5CD84EC1D}"/>
                </a:ext>
              </a:extLst>
            </p:cNvPr>
            <p:cNvSpPr txBox="1"/>
            <p:nvPr/>
          </p:nvSpPr>
          <p:spPr>
            <a:xfrm>
              <a:off x="2539679" y="1820617"/>
              <a:ext cx="6509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NuA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F93E84-BDAC-4705-9178-530552A2DDCE}"/>
                </a:ext>
              </a:extLst>
            </p:cNvPr>
            <p:cNvSpPr txBox="1"/>
            <p:nvPr/>
          </p:nvSpPr>
          <p:spPr>
            <a:xfrm>
              <a:off x="2894335" y="55859"/>
              <a:ext cx="11468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NuA - 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318EE44-4A9F-48AB-8690-938852CD571F}"/>
                </a:ext>
              </a:extLst>
            </p:cNvPr>
            <p:cNvCxnSpPr>
              <a:cxnSpLocks/>
            </p:cNvCxnSpPr>
            <p:nvPr/>
          </p:nvCxnSpPr>
          <p:spPr>
            <a:xfrm>
              <a:off x="3277894" y="3591602"/>
              <a:ext cx="2479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B7FB3B6-EAFB-438C-A48D-11B78726F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7714" y="667163"/>
              <a:ext cx="1129399" cy="3642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426564-AF5C-49D9-837B-F097BE8E6B69}"/>
                </a:ext>
              </a:extLst>
            </p:cNvPr>
            <p:cNvCxnSpPr>
              <a:cxnSpLocks/>
            </p:cNvCxnSpPr>
            <p:nvPr/>
          </p:nvCxnSpPr>
          <p:spPr>
            <a:xfrm>
              <a:off x="3407714" y="1650540"/>
              <a:ext cx="1145181" cy="3109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7A3393-4BAE-4992-BF49-8037B0923EF4}"/>
                </a:ext>
              </a:extLst>
            </p:cNvPr>
            <p:cNvCxnSpPr>
              <a:cxnSpLocks/>
            </p:cNvCxnSpPr>
            <p:nvPr/>
          </p:nvCxnSpPr>
          <p:spPr>
            <a:xfrm>
              <a:off x="4540160" y="659956"/>
              <a:ext cx="8593" cy="12994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7A4D126-6FB4-4B1E-9BE8-518354659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4477" y="361882"/>
              <a:ext cx="0" cy="561453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1D22755-2700-44D8-8A7D-08019F14E0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737" y="299076"/>
              <a:ext cx="0" cy="567734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E09293C-5489-4A1F-B6DE-ACF5F677154A}"/>
                </a:ext>
              </a:extLst>
            </p:cNvPr>
            <p:cNvGrpSpPr/>
            <p:nvPr/>
          </p:nvGrpSpPr>
          <p:grpSpPr>
            <a:xfrm rot="16200000">
              <a:off x="4762365" y="1104677"/>
              <a:ext cx="2931648" cy="2057752"/>
              <a:chOff x="325464" y="5680820"/>
              <a:chExt cx="991892" cy="2057752"/>
            </a:xfrm>
          </p:grpSpPr>
          <p:sp>
            <p:nvSpPr>
              <p:cNvPr id="35" name="Left Brace 34">
                <a:extLst>
                  <a:ext uri="{FF2B5EF4-FFF2-40B4-BE49-F238E27FC236}">
                    <a16:creationId xmlns:a16="http://schemas.microsoft.com/office/drawing/2014/main" id="{24CFD6AD-7650-48C7-ADAA-FF4A695D7131}"/>
                  </a:ext>
                </a:extLst>
              </p:cNvPr>
              <p:cNvSpPr/>
              <p:nvPr/>
            </p:nvSpPr>
            <p:spPr>
              <a:xfrm rot="16200000">
                <a:off x="661932" y="5344352"/>
                <a:ext cx="318956" cy="991892"/>
              </a:xfrm>
              <a:prstGeom prst="leftBrac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B83723-DD78-406E-8FDE-17B5F21162A5}"/>
                  </a:ext>
                </a:extLst>
              </p:cNvPr>
              <p:cNvSpPr txBox="1"/>
              <p:nvPr/>
            </p:nvSpPr>
            <p:spPr>
              <a:xfrm rot="5400000">
                <a:off x="-123166" y="6733614"/>
                <a:ext cx="1884956" cy="124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North America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F1C306B-3452-4382-B271-F609027E37C2}"/>
                </a:ext>
              </a:extLst>
            </p:cNvPr>
            <p:cNvGrpSpPr/>
            <p:nvPr/>
          </p:nvGrpSpPr>
          <p:grpSpPr>
            <a:xfrm rot="16200000">
              <a:off x="5329533" y="3469162"/>
              <a:ext cx="1797318" cy="2057755"/>
              <a:chOff x="325464" y="5680820"/>
              <a:chExt cx="991892" cy="2057755"/>
            </a:xfrm>
          </p:grpSpPr>
          <p:sp>
            <p:nvSpPr>
              <p:cNvPr id="33" name="Left Brace 32">
                <a:extLst>
                  <a:ext uri="{FF2B5EF4-FFF2-40B4-BE49-F238E27FC236}">
                    <a16:creationId xmlns:a16="http://schemas.microsoft.com/office/drawing/2014/main" id="{84A3F18F-F2CC-492C-9135-4E6CA5BDE7BD}"/>
                  </a:ext>
                </a:extLst>
              </p:cNvPr>
              <p:cNvSpPr/>
              <p:nvPr/>
            </p:nvSpPr>
            <p:spPr>
              <a:xfrm rot="16200000">
                <a:off x="661932" y="5344352"/>
                <a:ext cx="318956" cy="991892"/>
              </a:xfrm>
              <a:prstGeom prst="leftBrac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0DAB0E0-C946-47EE-A2A1-AC869DBE2745}"/>
                  </a:ext>
                </a:extLst>
              </p:cNvPr>
              <p:cNvSpPr txBox="1"/>
              <p:nvPr/>
            </p:nvSpPr>
            <p:spPr>
              <a:xfrm rot="5400000">
                <a:off x="-162597" y="6694184"/>
                <a:ext cx="1884956" cy="203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Hawaii</a:t>
                </a:r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3A534F-70B4-4F97-9029-77A26FE2C4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427" y="4558366"/>
              <a:ext cx="1148630" cy="3313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0BFE36B-78C9-4C89-A9E6-B1A2ABEB19AB}"/>
                </a:ext>
              </a:extLst>
            </p:cNvPr>
            <p:cNvCxnSpPr>
              <a:cxnSpLocks/>
            </p:cNvCxnSpPr>
            <p:nvPr/>
          </p:nvCxnSpPr>
          <p:spPr>
            <a:xfrm>
              <a:off x="3388659" y="5118849"/>
              <a:ext cx="1155796" cy="2700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71F47AF-ACE5-42CE-83A6-B0BB13FD9556}"/>
                </a:ext>
              </a:extLst>
            </p:cNvPr>
            <p:cNvCxnSpPr>
              <a:cxnSpLocks/>
            </p:cNvCxnSpPr>
            <p:nvPr/>
          </p:nvCxnSpPr>
          <p:spPr>
            <a:xfrm>
              <a:off x="3401876" y="4887400"/>
              <a:ext cx="0" cy="2314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CAF15BE-912D-40D5-A722-97D6C14221EC}"/>
                </a:ext>
              </a:extLst>
            </p:cNvPr>
            <p:cNvCxnSpPr>
              <a:cxnSpLocks/>
            </p:cNvCxnSpPr>
            <p:nvPr/>
          </p:nvCxnSpPr>
          <p:spPr>
            <a:xfrm>
              <a:off x="4547057" y="4558366"/>
              <a:ext cx="0" cy="8305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743C68-C889-47C4-B677-1A93549E3CD8}"/>
                </a:ext>
              </a:extLst>
            </p:cNvPr>
            <p:cNvSpPr txBox="1"/>
            <p:nvPr/>
          </p:nvSpPr>
          <p:spPr>
            <a:xfrm>
              <a:off x="3173701" y="5565727"/>
              <a:ext cx="44945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C5A590-793D-40BD-8769-9C41CF760E01}"/>
                </a:ext>
              </a:extLst>
            </p:cNvPr>
            <p:cNvSpPr txBox="1"/>
            <p:nvPr/>
          </p:nvSpPr>
          <p:spPr>
            <a:xfrm>
              <a:off x="4137656" y="5498005"/>
              <a:ext cx="79816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Nu2</a:t>
              </a:r>
            </a:p>
          </p:txBody>
        </p:sp>
        <p:sp>
          <p:nvSpPr>
            <p:cNvPr id="26" name="Arrow: Bent 25">
              <a:extLst>
                <a:ext uri="{FF2B5EF4-FFF2-40B4-BE49-F238E27FC236}">
                  <a16:creationId xmlns:a16="http://schemas.microsoft.com/office/drawing/2014/main" id="{2441C8A1-3466-4599-8317-AC1250698660}"/>
                </a:ext>
              </a:extLst>
            </p:cNvPr>
            <p:cNvSpPr/>
            <p:nvPr/>
          </p:nvSpPr>
          <p:spPr>
            <a:xfrm rot="5400000">
              <a:off x="2934039" y="4116314"/>
              <a:ext cx="1175907" cy="247972"/>
            </a:xfrm>
            <a:prstGeom prst="ben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Arrow: Bent 26">
              <a:extLst>
                <a:ext uri="{FF2B5EF4-FFF2-40B4-BE49-F238E27FC236}">
                  <a16:creationId xmlns:a16="http://schemas.microsoft.com/office/drawing/2014/main" id="{92329E87-5111-4D0E-93C5-2867F699AEAD}"/>
                </a:ext>
              </a:extLst>
            </p:cNvPr>
            <p:cNvSpPr/>
            <p:nvPr/>
          </p:nvSpPr>
          <p:spPr>
            <a:xfrm rot="5400000" flipH="1">
              <a:off x="2790249" y="2303356"/>
              <a:ext cx="1419605" cy="207469"/>
            </a:xfrm>
            <a:prstGeom prst="ben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FD24BE-D502-436F-9921-B9EF7E4E7F56}"/>
                </a:ext>
              </a:extLst>
            </p:cNvPr>
            <p:cNvSpPr txBox="1"/>
            <p:nvPr/>
          </p:nvSpPr>
          <p:spPr>
            <a:xfrm>
              <a:off x="4196022" y="22278"/>
              <a:ext cx="6509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Nu1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CD8F8CA-DB44-43BD-9CE7-80BA8655656C}"/>
                </a:ext>
              </a:extLst>
            </p:cNvPr>
            <p:cNvCxnSpPr>
              <a:cxnSpLocks/>
            </p:cNvCxnSpPr>
            <p:nvPr/>
          </p:nvCxnSpPr>
          <p:spPr>
            <a:xfrm>
              <a:off x="3414477" y="1031405"/>
              <a:ext cx="0" cy="6257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BF1140F-14A9-448E-B792-E6C8BD5AC2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6694" y="1820620"/>
              <a:ext cx="13335" cy="29288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7FDCFDA-12C3-475C-9CAD-B6676642A7FA}"/>
                </a:ext>
              </a:extLst>
            </p:cNvPr>
            <p:cNvSpPr txBox="1"/>
            <p:nvPr/>
          </p:nvSpPr>
          <p:spPr>
            <a:xfrm>
              <a:off x="3698662" y="3079646"/>
              <a:ext cx="56769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290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141087" y="98810"/>
            <a:ext cx="4954913" cy="6040365"/>
            <a:chOff x="2398387" y="22278"/>
            <a:chExt cx="5004439" cy="595414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963F1C6-6421-4B0F-9E19-2496C5ED99E4}"/>
                </a:ext>
              </a:extLst>
            </p:cNvPr>
            <p:cNvSpPr/>
            <p:nvPr/>
          </p:nvSpPr>
          <p:spPr>
            <a:xfrm>
              <a:off x="2398387" y="2338481"/>
              <a:ext cx="991892" cy="19038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392B2D-C69F-4E5C-BDD2-6C446B00CAF3}"/>
                </a:ext>
              </a:extLst>
            </p:cNvPr>
            <p:cNvSpPr txBox="1"/>
            <p:nvPr/>
          </p:nvSpPr>
          <p:spPr>
            <a:xfrm>
              <a:off x="2539679" y="1820617"/>
              <a:ext cx="650928" cy="3640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NuA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8B1CBB3-8354-4AC8-BC36-F77F057769A8}"/>
                </a:ext>
              </a:extLst>
            </p:cNvPr>
            <p:cNvSpPr txBox="1"/>
            <p:nvPr/>
          </p:nvSpPr>
          <p:spPr>
            <a:xfrm>
              <a:off x="2894333" y="55857"/>
              <a:ext cx="1146875" cy="303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NuA - s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2A50A53-4AD1-4DC1-9A3D-073DC3D19305}"/>
                </a:ext>
              </a:extLst>
            </p:cNvPr>
            <p:cNvCxnSpPr>
              <a:cxnSpLocks/>
            </p:cNvCxnSpPr>
            <p:nvPr/>
          </p:nvCxnSpPr>
          <p:spPr>
            <a:xfrm>
              <a:off x="3277891" y="3591602"/>
              <a:ext cx="2479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B49D3B9-759E-4C5A-BF40-05280D0A5D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7711" y="662072"/>
              <a:ext cx="1145181" cy="3693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4BC064A-698A-469B-BD8B-8454A635D587}"/>
                </a:ext>
              </a:extLst>
            </p:cNvPr>
            <p:cNvCxnSpPr>
              <a:cxnSpLocks/>
            </p:cNvCxnSpPr>
            <p:nvPr/>
          </p:nvCxnSpPr>
          <p:spPr>
            <a:xfrm>
              <a:off x="3407711" y="1650538"/>
              <a:ext cx="1145181" cy="3109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44BBBB4-EAA0-42E5-8D61-38E6139BB160}"/>
                </a:ext>
              </a:extLst>
            </p:cNvPr>
            <p:cNvCxnSpPr>
              <a:cxnSpLocks/>
            </p:cNvCxnSpPr>
            <p:nvPr/>
          </p:nvCxnSpPr>
          <p:spPr>
            <a:xfrm>
              <a:off x="3407711" y="1031405"/>
              <a:ext cx="0" cy="6257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90F5C72-1226-4904-B0A3-59EB61EE8DE7}"/>
                </a:ext>
              </a:extLst>
            </p:cNvPr>
            <p:cNvCxnSpPr>
              <a:cxnSpLocks/>
            </p:cNvCxnSpPr>
            <p:nvPr/>
          </p:nvCxnSpPr>
          <p:spPr>
            <a:xfrm>
              <a:off x="4540158" y="659953"/>
              <a:ext cx="8593" cy="12994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12198F9-D69B-467B-B587-AFE621D8F6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9608" y="361882"/>
              <a:ext cx="0" cy="561453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7876395-BB2A-4B53-B324-84D6DB2B32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737" y="299076"/>
              <a:ext cx="0" cy="567734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A03EE1F-F0F4-4454-B512-998C07969B0C}"/>
                </a:ext>
              </a:extLst>
            </p:cNvPr>
            <p:cNvGrpSpPr/>
            <p:nvPr/>
          </p:nvGrpSpPr>
          <p:grpSpPr>
            <a:xfrm rot="16200000">
              <a:off x="4908122" y="1096900"/>
              <a:ext cx="2931648" cy="2057751"/>
              <a:chOff x="325464" y="5680820"/>
              <a:chExt cx="991892" cy="2057751"/>
            </a:xfrm>
          </p:grpSpPr>
          <p:sp>
            <p:nvSpPr>
              <p:cNvPr id="83" name="Left Brace 82">
                <a:extLst>
                  <a:ext uri="{FF2B5EF4-FFF2-40B4-BE49-F238E27FC236}">
                    <a16:creationId xmlns:a16="http://schemas.microsoft.com/office/drawing/2014/main" id="{85F002A8-74CD-48D7-99D4-A03426DC82DD}"/>
                  </a:ext>
                </a:extLst>
              </p:cNvPr>
              <p:cNvSpPr/>
              <p:nvPr/>
            </p:nvSpPr>
            <p:spPr>
              <a:xfrm rot="16200000">
                <a:off x="661932" y="5344352"/>
                <a:ext cx="318956" cy="991892"/>
              </a:xfrm>
              <a:prstGeom prst="leftBrac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308DB53-693B-41B7-8DEE-8B14A567CB6A}"/>
                  </a:ext>
                </a:extLst>
              </p:cNvPr>
              <p:cNvSpPr txBox="1"/>
              <p:nvPr/>
            </p:nvSpPr>
            <p:spPr>
              <a:xfrm rot="5400000">
                <a:off x="-122273" y="6734505"/>
                <a:ext cx="1884956" cy="123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North America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F5E03C8-67F8-4B2B-887F-E032FAF75B6E}"/>
                </a:ext>
              </a:extLst>
            </p:cNvPr>
            <p:cNvGrpSpPr/>
            <p:nvPr/>
          </p:nvGrpSpPr>
          <p:grpSpPr>
            <a:xfrm rot="16200000">
              <a:off x="5475290" y="3461384"/>
              <a:ext cx="1797318" cy="2057754"/>
              <a:chOff x="325464" y="5680820"/>
              <a:chExt cx="991892" cy="2057754"/>
            </a:xfrm>
          </p:grpSpPr>
          <p:sp>
            <p:nvSpPr>
              <p:cNvPr id="81" name="Left Brace 80">
                <a:extLst>
                  <a:ext uri="{FF2B5EF4-FFF2-40B4-BE49-F238E27FC236}">
                    <a16:creationId xmlns:a16="http://schemas.microsoft.com/office/drawing/2014/main" id="{711A3A01-2F2A-48B5-8B41-DA2EDBD8C29E}"/>
                  </a:ext>
                </a:extLst>
              </p:cNvPr>
              <p:cNvSpPr/>
              <p:nvPr/>
            </p:nvSpPr>
            <p:spPr>
              <a:xfrm rot="16200000">
                <a:off x="661932" y="5344352"/>
                <a:ext cx="318956" cy="991892"/>
              </a:xfrm>
              <a:prstGeom prst="leftBrac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73FC749-62B9-49BE-BA65-17811B5C2F4E}"/>
                  </a:ext>
                </a:extLst>
              </p:cNvPr>
              <p:cNvSpPr txBox="1"/>
              <p:nvPr/>
            </p:nvSpPr>
            <p:spPr>
              <a:xfrm rot="5400000">
                <a:off x="-161143" y="6695638"/>
                <a:ext cx="1884956" cy="20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Hawaii</a:t>
                </a:r>
              </a:p>
            </p:txBody>
          </p: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43D93FC-0FF1-452E-9D28-DDD3AAC0AF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427" y="4558365"/>
              <a:ext cx="1148630" cy="3313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7AC8787-70CB-4680-BA34-3088D24D2630}"/>
                </a:ext>
              </a:extLst>
            </p:cNvPr>
            <p:cNvCxnSpPr>
              <a:cxnSpLocks/>
            </p:cNvCxnSpPr>
            <p:nvPr/>
          </p:nvCxnSpPr>
          <p:spPr>
            <a:xfrm>
              <a:off x="3388659" y="5118847"/>
              <a:ext cx="1155796" cy="2700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D1FAEE3-30A8-480A-88A6-8B65E8F293DF}"/>
                </a:ext>
              </a:extLst>
            </p:cNvPr>
            <p:cNvCxnSpPr>
              <a:cxnSpLocks/>
            </p:cNvCxnSpPr>
            <p:nvPr/>
          </p:nvCxnSpPr>
          <p:spPr>
            <a:xfrm>
              <a:off x="3401876" y="4887398"/>
              <a:ext cx="0" cy="2314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B9CEEB9-8EB9-41AA-AE28-B86D8E788F52}"/>
                </a:ext>
              </a:extLst>
            </p:cNvPr>
            <p:cNvCxnSpPr>
              <a:cxnSpLocks/>
            </p:cNvCxnSpPr>
            <p:nvPr/>
          </p:nvCxnSpPr>
          <p:spPr>
            <a:xfrm>
              <a:off x="4547057" y="4558366"/>
              <a:ext cx="0" cy="8305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C9C7E87-C640-40A2-927B-124E29AC102F}"/>
                </a:ext>
              </a:extLst>
            </p:cNvPr>
            <p:cNvSpPr txBox="1"/>
            <p:nvPr/>
          </p:nvSpPr>
          <p:spPr>
            <a:xfrm>
              <a:off x="3173701" y="5565725"/>
              <a:ext cx="449452" cy="303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73F263F-8EBA-4FAB-9436-5AA462542D44}"/>
                </a:ext>
              </a:extLst>
            </p:cNvPr>
            <p:cNvSpPr txBox="1"/>
            <p:nvPr/>
          </p:nvSpPr>
          <p:spPr>
            <a:xfrm>
              <a:off x="4137656" y="5498004"/>
              <a:ext cx="798162" cy="3640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Nu2</a:t>
              </a:r>
            </a:p>
          </p:txBody>
        </p:sp>
        <p:sp>
          <p:nvSpPr>
            <p:cNvPr id="74" name="Arrow: Bent 106">
              <a:extLst>
                <a:ext uri="{FF2B5EF4-FFF2-40B4-BE49-F238E27FC236}">
                  <a16:creationId xmlns:a16="http://schemas.microsoft.com/office/drawing/2014/main" id="{6ED938B7-0DA1-43BC-9526-150F1BEBF526}"/>
                </a:ext>
              </a:extLst>
            </p:cNvPr>
            <p:cNvSpPr/>
            <p:nvPr/>
          </p:nvSpPr>
          <p:spPr>
            <a:xfrm rot="5400000">
              <a:off x="2934036" y="4116314"/>
              <a:ext cx="1175907" cy="247972"/>
            </a:xfrm>
            <a:prstGeom prst="ben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Arrow: Bent 107">
              <a:extLst>
                <a:ext uri="{FF2B5EF4-FFF2-40B4-BE49-F238E27FC236}">
                  <a16:creationId xmlns:a16="http://schemas.microsoft.com/office/drawing/2014/main" id="{32DA8B2E-1BD8-40D4-8BBD-3066870ECC8F}"/>
                </a:ext>
              </a:extLst>
            </p:cNvPr>
            <p:cNvSpPr/>
            <p:nvPr/>
          </p:nvSpPr>
          <p:spPr>
            <a:xfrm rot="5400000" flipH="1">
              <a:off x="2790246" y="2303353"/>
              <a:ext cx="1419605" cy="207469"/>
            </a:xfrm>
            <a:prstGeom prst="ben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99BDE28-F842-47BE-80A0-FA98B0DACDFF}"/>
                </a:ext>
              </a:extLst>
            </p:cNvPr>
            <p:cNvSpPr txBox="1"/>
            <p:nvPr/>
          </p:nvSpPr>
          <p:spPr>
            <a:xfrm>
              <a:off x="4196022" y="22278"/>
              <a:ext cx="650928" cy="3640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Nu1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FB7EB3E-3C5C-488F-B72E-56757EADE1F0}"/>
                </a:ext>
              </a:extLst>
            </p:cNvPr>
            <p:cNvCxnSpPr>
              <a:cxnSpLocks/>
            </p:cNvCxnSpPr>
            <p:nvPr/>
          </p:nvCxnSpPr>
          <p:spPr>
            <a:xfrm>
              <a:off x="4536737" y="1959410"/>
              <a:ext cx="14077" cy="25921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792D3992-17BB-462D-AF16-6310EF905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0591" y="1820618"/>
              <a:ext cx="1" cy="28809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470A00B-2B9F-4E1E-8DA6-D1FFB0DD3EAF}"/>
                </a:ext>
              </a:extLst>
            </p:cNvPr>
            <p:cNvSpPr txBox="1"/>
            <p:nvPr/>
          </p:nvSpPr>
          <p:spPr>
            <a:xfrm>
              <a:off x="3667563" y="3178877"/>
              <a:ext cx="567699" cy="303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m12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45F8EAF-47D4-45F1-8492-A4B1091AE8C3}"/>
                </a:ext>
              </a:extLst>
            </p:cNvPr>
            <p:cNvSpPr txBox="1"/>
            <p:nvPr/>
          </p:nvSpPr>
          <p:spPr>
            <a:xfrm>
              <a:off x="4237636" y="3178774"/>
              <a:ext cx="567699" cy="303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m21</a:t>
              </a: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723900" y="19779"/>
            <a:ext cx="77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(A)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715000" y="19779"/>
            <a:ext cx="77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(B)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C9D82C4-40CA-4A70-A584-02E47F43A7D7}"/>
              </a:ext>
            </a:extLst>
          </p:cNvPr>
          <p:cNvGrpSpPr/>
          <p:nvPr/>
        </p:nvGrpSpPr>
        <p:grpSpPr>
          <a:xfrm>
            <a:off x="6383416" y="98810"/>
            <a:ext cx="4858681" cy="6715119"/>
            <a:chOff x="2398388" y="22278"/>
            <a:chExt cx="4858681" cy="6715119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B3D43F42-C3BC-4902-8FB0-C5AA386C84F9}"/>
                </a:ext>
              </a:extLst>
            </p:cNvPr>
            <p:cNvGrpSpPr/>
            <p:nvPr/>
          </p:nvGrpSpPr>
          <p:grpSpPr>
            <a:xfrm>
              <a:off x="3137461" y="6049109"/>
              <a:ext cx="1690343" cy="688288"/>
              <a:chOff x="88036" y="5753514"/>
              <a:chExt cx="1485032" cy="688288"/>
            </a:xfrm>
          </p:grpSpPr>
          <p:sp>
            <p:nvSpPr>
              <p:cNvPr id="119" name="Left Brace 118">
                <a:extLst>
                  <a:ext uri="{FF2B5EF4-FFF2-40B4-BE49-F238E27FC236}">
                    <a16:creationId xmlns:a16="http://schemas.microsoft.com/office/drawing/2014/main" id="{A209CFF4-459A-48CF-AF17-7EA1BBF349C5}"/>
                  </a:ext>
                </a:extLst>
              </p:cNvPr>
              <p:cNvSpPr/>
              <p:nvPr/>
            </p:nvSpPr>
            <p:spPr>
              <a:xfrm rot="16200000">
                <a:off x="430075" y="5654845"/>
                <a:ext cx="312789" cy="510128"/>
              </a:xfrm>
              <a:prstGeom prst="leftBrac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3630E87-F844-499C-AB10-1697C2C30DFD}"/>
                  </a:ext>
                </a:extLst>
              </p:cNvPr>
              <p:cNvSpPr txBox="1"/>
              <p:nvPr/>
            </p:nvSpPr>
            <p:spPr>
              <a:xfrm>
                <a:off x="88036" y="6072470"/>
                <a:ext cx="991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T1</a:t>
                </a:r>
              </a:p>
            </p:txBody>
          </p:sp>
          <p:sp>
            <p:nvSpPr>
              <p:cNvPr id="121" name="Left Brace 120">
                <a:extLst>
                  <a:ext uri="{FF2B5EF4-FFF2-40B4-BE49-F238E27FC236}">
                    <a16:creationId xmlns:a16="http://schemas.microsoft.com/office/drawing/2014/main" id="{BBFD3365-D3F1-4E9B-8E0A-20E03E22DE18}"/>
                  </a:ext>
                </a:extLst>
              </p:cNvPr>
              <p:cNvSpPr/>
              <p:nvPr/>
            </p:nvSpPr>
            <p:spPr>
              <a:xfrm rot="16200000">
                <a:off x="930146" y="5664900"/>
                <a:ext cx="312789" cy="490018"/>
              </a:xfrm>
              <a:prstGeom prst="leftBrac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ECE5C6A-127A-4F71-B71B-4EA9AF582BE1}"/>
                  </a:ext>
                </a:extLst>
              </p:cNvPr>
              <p:cNvSpPr txBox="1"/>
              <p:nvPr/>
            </p:nvSpPr>
            <p:spPr>
              <a:xfrm>
                <a:off x="581176" y="6072470"/>
                <a:ext cx="991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T2</a:t>
                </a: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4B7846A-9392-41CE-96E2-1E0005794D34}"/>
                </a:ext>
              </a:extLst>
            </p:cNvPr>
            <p:cNvSpPr/>
            <p:nvPr/>
          </p:nvSpPr>
          <p:spPr>
            <a:xfrm>
              <a:off x="2398388" y="2338483"/>
              <a:ext cx="991892" cy="19038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AC4DC0C-7699-4B5A-8E5D-71293A831320}"/>
                </a:ext>
              </a:extLst>
            </p:cNvPr>
            <p:cNvSpPr txBox="1"/>
            <p:nvPr/>
          </p:nvSpPr>
          <p:spPr>
            <a:xfrm>
              <a:off x="2539679" y="1820617"/>
              <a:ext cx="6509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NuA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AD64D40-ECF3-4379-A9E5-F2843C7C246D}"/>
                </a:ext>
              </a:extLst>
            </p:cNvPr>
            <p:cNvSpPr txBox="1"/>
            <p:nvPr/>
          </p:nvSpPr>
          <p:spPr>
            <a:xfrm>
              <a:off x="2894335" y="55859"/>
              <a:ext cx="11468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NuA - s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341830A-C31C-455A-9220-FBC6BEA02FF1}"/>
                </a:ext>
              </a:extLst>
            </p:cNvPr>
            <p:cNvCxnSpPr>
              <a:cxnSpLocks/>
            </p:cNvCxnSpPr>
            <p:nvPr/>
          </p:nvCxnSpPr>
          <p:spPr>
            <a:xfrm>
              <a:off x="3277894" y="3591602"/>
              <a:ext cx="2479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F54F5B4-0DE3-4E80-A6ED-550EC93BDD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7714" y="667163"/>
              <a:ext cx="1129399" cy="3642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CCF91D8-84AC-4CB5-BB19-C2A0B26F7006}"/>
                </a:ext>
              </a:extLst>
            </p:cNvPr>
            <p:cNvCxnSpPr>
              <a:cxnSpLocks/>
            </p:cNvCxnSpPr>
            <p:nvPr/>
          </p:nvCxnSpPr>
          <p:spPr>
            <a:xfrm>
              <a:off x="3407714" y="1650540"/>
              <a:ext cx="1145181" cy="3109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425D607-BDF9-4550-B6A1-5B77DFAB6B86}"/>
                </a:ext>
              </a:extLst>
            </p:cNvPr>
            <p:cNvCxnSpPr>
              <a:cxnSpLocks/>
            </p:cNvCxnSpPr>
            <p:nvPr/>
          </p:nvCxnSpPr>
          <p:spPr>
            <a:xfrm>
              <a:off x="4540160" y="659956"/>
              <a:ext cx="8593" cy="12994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554CE18-4C26-4E1E-A7E6-94EB7891E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4477" y="361882"/>
              <a:ext cx="0" cy="561453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5C6272F-6A0C-426A-8874-55500E5E8A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737" y="299076"/>
              <a:ext cx="0" cy="567734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15C1978-D049-4849-9C91-0083FCD51D15}"/>
                </a:ext>
              </a:extLst>
            </p:cNvPr>
            <p:cNvGrpSpPr/>
            <p:nvPr/>
          </p:nvGrpSpPr>
          <p:grpSpPr>
            <a:xfrm rot="16200000">
              <a:off x="4762365" y="1104677"/>
              <a:ext cx="2931648" cy="2057752"/>
              <a:chOff x="325464" y="5680820"/>
              <a:chExt cx="991892" cy="2057752"/>
            </a:xfrm>
          </p:grpSpPr>
          <p:sp>
            <p:nvSpPr>
              <p:cNvPr id="117" name="Left Brace 116">
                <a:extLst>
                  <a:ext uri="{FF2B5EF4-FFF2-40B4-BE49-F238E27FC236}">
                    <a16:creationId xmlns:a16="http://schemas.microsoft.com/office/drawing/2014/main" id="{653B030C-9117-4005-A7B4-68A425E7FDFA}"/>
                  </a:ext>
                </a:extLst>
              </p:cNvPr>
              <p:cNvSpPr/>
              <p:nvPr/>
            </p:nvSpPr>
            <p:spPr>
              <a:xfrm rot="16200000">
                <a:off x="661932" y="5344352"/>
                <a:ext cx="318956" cy="991892"/>
              </a:xfrm>
              <a:prstGeom prst="leftBrac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19C5F14-65F9-4BA3-98D4-F30F13D10303}"/>
                  </a:ext>
                </a:extLst>
              </p:cNvPr>
              <p:cNvSpPr txBox="1"/>
              <p:nvPr/>
            </p:nvSpPr>
            <p:spPr>
              <a:xfrm rot="5400000">
                <a:off x="-123166" y="6733614"/>
                <a:ext cx="1884956" cy="124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North America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A2DAD7A-57AA-4B5F-B1C8-F16DDA1049FE}"/>
                </a:ext>
              </a:extLst>
            </p:cNvPr>
            <p:cNvGrpSpPr/>
            <p:nvPr/>
          </p:nvGrpSpPr>
          <p:grpSpPr>
            <a:xfrm rot="16200000">
              <a:off x="5329533" y="3469162"/>
              <a:ext cx="1797318" cy="2057755"/>
              <a:chOff x="325464" y="5680820"/>
              <a:chExt cx="991892" cy="2057755"/>
            </a:xfrm>
          </p:grpSpPr>
          <p:sp>
            <p:nvSpPr>
              <p:cNvPr id="115" name="Left Brace 114">
                <a:extLst>
                  <a:ext uri="{FF2B5EF4-FFF2-40B4-BE49-F238E27FC236}">
                    <a16:creationId xmlns:a16="http://schemas.microsoft.com/office/drawing/2014/main" id="{88DCED98-B278-4C52-B24E-9545AD53DB1B}"/>
                  </a:ext>
                </a:extLst>
              </p:cNvPr>
              <p:cNvSpPr/>
              <p:nvPr/>
            </p:nvSpPr>
            <p:spPr>
              <a:xfrm rot="16200000">
                <a:off x="661932" y="5344352"/>
                <a:ext cx="318956" cy="991892"/>
              </a:xfrm>
              <a:prstGeom prst="leftBrac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BC37CA6-11DC-4AF4-A6A7-00BF8B22E837}"/>
                  </a:ext>
                </a:extLst>
              </p:cNvPr>
              <p:cNvSpPr txBox="1"/>
              <p:nvPr/>
            </p:nvSpPr>
            <p:spPr>
              <a:xfrm rot="5400000">
                <a:off x="-162597" y="6694184"/>
                <a:ext cx="1884956" cy="203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Hawaii</a:t>
                </a:r>
              </a:p>
            </p:txBody>
          </p:sp>
        </p:grp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14DBDB4-5182-469A-9860-9CDA1CBF97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427" y="4558366"/>
              <a:ext cx="1148630" cy="3313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C0C15CF-50B0-458D-838E-4D4956F8CA9A}"/>
                </a:ext>
              </a:extLst>
            </p:cNvPr>
            <p:cNvCxnSpPr>
              <a:cxnSpLocks/>
            </p:cNvCxnSpPr>
            <p:nvPr/>
          </p:nvCxnSpPr>
          <p:spPr>
            <a:xfrm>
              <a:off x="3388659" y="5118849"/>
              <a:ext cx="1155796" cy="2700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1516C17-9975-4893-A08A-B9A7F0834A8C}"/>
                </a:ext>
              </a:extLst>
            </p:cNvPr>
            <p:cNvCxnSpPr>
              <a:cxnSpLocks/>
            </p:cNvCxnSpPr>
            <p:nvPr/>
          </p:nvCxnSpPr>
          <p:spPr>
            <a:xfrm>
              <a:off x="3401876" y="4887400"/>
              <a:ext cx="0" cy="2314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D2EB0D3-3BAF-4407-9390-2B2780EB8ED8}"/>
                </a:ext>
              </a:extLst>
            </p:cNvPr>
            <p:cNvCxnSpPr>
              <a:cxnSpLocks/>
            </p:cNvCxnSpPr>
            <p:nvPr/>
          </p:nvCxnSpPr>
          <p:spPr>
            <a:xfrm>
              <a:off x="4547057" y="4558366"/>
              <a:ext cx="0" cy="8305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6F67780-90A8-4473-A0B9-724D1C94C474}"/>
                </a:ext>
              </a:extLst>
            </p:cNvPr>
            <p:cNvSpPr txBox="1"/>
            <p:nvPr/>
          </p:nvSpPr>
          <p:spPr>
            <a:xfrm>
              <a:off x="3173701" y="5565727"/>
              <a:ext cx="44945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41A9AAE-B2DD-4A64-8CB4-3C03ED5F3193}"/>
                </a:ext>
              </a:extLst>
            </p:cNvPr>
            <p:cNvSpPr txBox="1"/>
            <p:nvPr/>
          </p:nvSpPr>
          <p:spPr>
            <a:xfrm>
              <a:off x="4137656" y="5498005"/>
              <a:ext cx="79816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Nu2</a:t>
              </a:r>
            </a:p>
          </p:txBody>
        </p:sp>
        <p:sp>
          <p:nvSpPr>
            <p:cNvPr id="109" name="Arrow: Bent 108">
              <a:extLst>
                <a:ext uri="{FF2B5EF4-FFF2-40B4-BE49-F238E27FC236}">
                  <a16:creationId xmlns:a16="http://schemas.microsoft.com/office/drawing/2014/main" id="{E00355B2-B785-411F-8474-0A7F3821E040}"/>
                </a:ext>
              </a:extLst>
            </p:cNvPr>
            <p:cNvSpPr/>
            <p:nvPr/>
          </p:nvSpPr>
          <p:spPr>
            <a:xfrm rot="5400000">
              <a:off x="2934039" y="4116314"/>
              <a:ext cx="1175907" cy="247972"/>
            </a:xfrm>
            <a:prstGeom prst="ben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Arrow: Bent 109">
              <a:extLst>
                <a:ext uri="{FF2B5EF4-FFF2-40B4-BE49-F238E27FC236}">
                  <a16:creationId xmlns:a16="http://schemas.microsoft.com/office/drawing/2014/main" id="{EC8DF2D7-241F-41D1-9DCF-C2BE35EBFE37}"/>
                </a:ext>
              </a:extLst>
            </p:cNvPr>
            <p:cNvSpPr/>
            <p:nvPr/>
          </p:nvSpPr>
          <p:spPr>
            <a:xfrm rot="5400000" flipH="1">
              <a:off x="2790249" y="2303356"/>
              <a:ext cx="1419605" cy="207469"/>
            </a:xfrm>
            <a:prstGeom prst="ben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302DF32-CB60-4983-B0AC-4A9BE8B5C650}"/>
                </a:ext>
              </a:extLst>
            </p:cNvPr>
            <p:cNvSpPr txBox="1"/>
            <p:nvPr/>
          </p:nvSpPr>
          <p:spPr>
            <a:xfrm>
              <a:off x="4196022" y="22278"/>
              <a:ext cx="6509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Nu1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6CEEB6E-C72F-4B91-B0A2-F8FC73BF948E}"/>
                </a:ext>
              </a:extLst>
            </p:cNvPr>
            <p:cNvCxnSpPr>
              <a:cxnSpLocks/>
            </p:cNvCxnSpPr>
            <p:nvPr/>
          </p:nvCxnSpPr>
          <p:spPr>
            <a:xfrm>
              <a:off x="3414477" y="1031405"/>
              <a:ext cx="0" cy="6257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6C6FA67-D9E9-498B-B3B1-E0E3C181E7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6694" y="1820620"/>
              <a:ext cx="13335" cy="29288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5C922E8-C854-4254-BE19-98BC0B9C65A0}"/>
                </a:ext>
              </a:extLst>
            </p:cNvPr>
            <p:cNvSpPr txBox="1"/>
            <p:nvPr/>
          </p:nvSpPr>
          <p:spPr>
            <a:xfrm>
              <a:off x="3698662" y="3079646"/>
              <a:ext cx="56769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BD9F261-AC0E-4EB5-A987-31166ADA5E70}"/>
              </a:ext>
            </a:extLst>
          </p:cNvPr>
          <p:cNvGrpSpPr/>
          <p:nvPr/>
        </p:nvGrpSpPr>
        <p:grpSpPr>
          <a:xfrm>
            <a:off x="2113999" y="6169712"/>
            <a:ext cx="1144275" cy="688288"/>
            <a:chOff x="312066" y="5680820"/>
            <a:chExt cx="1005290" cy="688288"/>
          </a:xfrm>
        </p:grpSpPr>
        <p:sp>
          <p:nvSpPr>
            <p:cNvPr id="125" name="Left Brace 124">
              <a:extLst>
                <a:ext uri="{FF2B5EF4-FFF2-40B4-BE49-F238E27FC236}">
                  <a16:creationId xmlns:a16="http://schemas.microsoft.com/office/drawing/2014/main" id="{A96BD6DA-9D53-44D5-AC1B-8E5CB3A6A00D}"/>
                </a:ext>
              </a:extLst>
            </p:cNvPr>
            <p:cNvSpPr/>
            <p:nvPr/>
          </p:nvSpPr>
          <p:spPr>
            <a:xfrm rot="16200000">
              <a:off x="661932" y="5344352"/>
              <a:ext cx="318956" cy="991892"/>
            </a:xfrm>
            <a:prstGeom prst="leftBrac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62541A5-B8FF-4253-B14F-7710A083A612}"/>
                </a:ext>
              </a:extLst>
            </p:cNvPr>
            <p:cNvSpPr txBox="1"/>
            <p:nvPr/>
          </p:nvSpPr>
          <p:spPr>
            <a:xfrm>
              <a:off x="312066" y="5999776"/>
              <a:ext cx="99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023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76186" y="333817"/>
            <a:ext cx="7077363" cy="6190365"/>
            <a:chOff x="325464" y="280832"/>
            <a:chExt cx="7077363" cy="6109828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8A03EE1F-F0F4-4454-B512-998C07969B0C}"/>
                </a:ext>
              </a:extLst>
            </p:cNvPr>
            <p:cNvGrpSpPr/>
            <p:nvPr/>
          </p:nvGrpSpPr>
          <p:grpSpPr>
            <a:xfrm rot="16200000">
              <a:off x="4741243" y="930023"/>
              <a:ext cx="3265405" cy="2057751"/>
              <a:chOff x="325464" y="5680820"/>
              <a:chExt cx="991892" cy="2057751"/>
            </a:xfrm>
          </p:grpSpPr>
          <p:sp>
            <p:nvSpPr>
              <p:cNvPr id="100" name="Left Brace 99">
                <a:extLst>
                  <a:ext uri="{FF2B5EF4-FFF2-40B4-BE49-F238E27FC236}">
                    <a16:creationId xmlns:a16="http://schemas.microsoft.com/office/drawing/2014/main" id="{85F002A8-74CD-48D7-99D4-A03426DC82DD}"/>
                  </a:ext>
                </a:extLst>
              </p:cNvPr>
              <p:cNvSpPr/>
              <p:nvPr/>
            </p:nvSpPr>
            <p:spPr>
              <a:xfrm rot="16200000">
                <a:off x="661932" y="5344352"/>
                <a:ext cx="318956" cy="991892"/>
              </a:xfrm>
              <a:prstGeom prst="leftBrac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308DB53-693B-41B7-8DEE-8B14A567CB6A}"/>
                  </a:ext>
                </a:extLst>
              </p:cNvPr>
              <p:cNvSpPr txBox="1"/>
              <p:nvPr/>
            </p:nvSpPr>
            <p:spPr>
              <a:xfrm rot="5400000">
                <a:off x="-116050" y="6740729"/>
                <a:ext cx="1884956" cy="110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North America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F5E03C8-67F8-4B2B-887F-E032FAF75B6E}"/>
                </a:ext>
              </a:extLst>
            </p:cNvPr>
            <p:cNvGrpSpPr/>
            <p:nvPr/>
          </p:nvGrpSpPr>
          <p:grpSpPr>
            <a:xfrm rot="16200000">
              <a:off x="5546663" y="3390013"/>
              <a:ext cx="1654574" cy="2057754"/>
              <a:chOff x="325464" y="5680820"/>
              <a:chExt cx="991892" cy="2057754"/>
            </a:xfrm>
          </p:grpSpPr>
          <p:sp>
            <p:nvSpPr>
              <p:cNvPr id="103" name="Left Brace 102">
                <a:extLst>
                  <a:ext uri="{FF2B5EF4-FFF2-40B4-BE49-F238E27FC236}">
                    <a16:creationId xmlns:a16="http://schemas.microsoft.com/office/drawing/2014/main" id="{711A3A01-2F2A-48B5-8B41-DA2EDBD8C29E}"/>
                  </a:ext>
                </a:extLst>
              </p:cNvPr>
              <p:cNvSpPr/>
              <p:nvPr/>
            </p:nvSpPr>
            <p:spPr>
              <a:xfrm rot="16200000">
                <a:off x="661932" y="5344352"/>
                <a:ext cx="318956" cy="991892"/>
              </a:xfrm>
              <a:prstGeom prst="leftBrac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73FC749-62B9-49BE-BA65-17811B5C2F4E}"/>
                  </a:ext>
                </a:extLst>
              </p:cNvPr>
              <p:cNvSpPr txBox="1"/>
              <p:nvPr/>
            </p:nvSpPr>
            <p:spPr>
              <a:xfrm rot="5400000">
                <a:off x="-169949" y="6686832"/>
                <a:ext cx="1884956" cy="218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Hawaii</a:t>
                </a: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325464" y="280832"/>
              <a:ext cx="4620674" cy="6109828"/>
              <a:chOff x="325464" y="280832"/>
              <a:chExt cx="4620674" cy="610982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963F1C6-6421-4B0F-9E19-2496C5ED99E4}"/>
                  </a:ext>
                </a:extLst>
              </p:cNvPr>
              <p:cNvSpPr/>
              <p:nvPr/>
            </p:nvSpPr>
            <p:spPr>
              <a:xfrm>
                <a:off x="325464" y="2776690"/>
                <a:ext cx="991892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A53DB2F-DB60-46C8-9F99-5103943F2511}"/>
                  </a:ext>
                </a:extLst>
              </p:cNvPr>
              <p:cNvSpPr/>
              <p:nvPr/>
            </p:nvSpPr>
            <p:spPr>
              <a:xfrm>
                <a:off x="1317356" y="2572718"/>
                <a:ext cx="991892" cy="8562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392B2D-C69F-4E5C-BDD2-6C446B00CAF3}"/>
                  </a:ext>
                </a:extLst>
              </p:cNvPr>
              <p:cNvSpPr txBox="1"/>
              <p:nvPr/>
            </p:nvSpPr>
            <p:spPr>
              <a:xfrm>
                <a:off x="495946" y="2324051"/>
                <a:ext cx="650928" cy="3645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NuA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5945BB5-B4F1-4C4B-A7B0-CA1C4D99D402}"/>
                  </a:ext>
                </a:extLst>
              </p:cNvPr>
              <p:cNvCxnSpPr/>
              <p:nvPr/>
            </p:nvCxnSpPr>
            <p:spPr>
              <a:xfrm>
                <a:off x="3401878" y="2215007"/>
                <a:ext cx="0" cy="16195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7422911-50E9-4AEE-88DB-79087495CF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9248" y="2215007"/>
                <a:ext cx="1092630" cy="3577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B3128F2-271C-44EE-86A4-ED2DAE0C9C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9247" y="3429000"/>
                <a:ext cx="1092631" cy="4055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A50A53-4AD1-4DC1-9A3D-073DC3D193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7891" y="3591602"/>
                <a:ext cx="24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394264E-DC36-411C-B7EB-CDEBC25A6CF3}"/>
                  </a:ext>
                </a:extLst>
              </p:cNvPr>
              <p:cNvSpPr/>
              <p:nvPr/>
            </p:nvSpPr>
            <p:spPr>
              <a:xfrm>
                <a:off x="3401876" y="4785595"/>
                <a:ext cx="573438" cy="2142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6FD967A-A4F6-48B2-B253-35257269F13B}"/>
                  </a:ext>
                </a:extLst>
              </p:cNvPr>
              <p:cNvSpPr/>
              <p:nvPr/>
            </p:nvSpPr>
            <p:spPr>
              <a:xfrm>
                <a:off x="3975314" y="4556502"/>
                <a:ext cx="573438" cy="6896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B49D3B9-759E-4C5A-BF40-05280D0A5D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1876" y="675401"/>
                <a:ext cx="1146876" cy="1649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4BC064A-698A-469B-BD8B-8454A635D5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1876" y="1124382"/>
                <a:ext cx="1146876" cy="17015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44BBBB4-EAA0-42E5-8D61-38E6139BB1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1876" y="675400"/>
                <a:ext cx="0" cy="6257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B90F5C72-1226-4904-B0A3-59EB61EE8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8752" y="840336"/>
                <a:ext cx="0" cy="2840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F0CE2CC-7DEF-447C-A68B-CE6C455073DE}"/>
                  </a:ext>
                </a:extLst>
              </p:cNvPr>
              <p:cNvGrpSpPr/>
              <p:nvPr/>
            </p:nvGrpSpPr>
            <p:grpSpPr>
              <a:xfrm>
                <a:off x="1317356" y="5702210"/>
                <a:ext cx="991891" cy="683483"/>
                <a:chOff x="325464" y="5680820"/>
                <a:chExt cx="991892" cy="683483"/>
              </a:xfrm>
            </p:grpSpPr>
            <p:sp>
              <p:nvSpPr>
                <p:cNvPr id="74" name="Left Brace 73">
                  <a:extLst>
                    <a:ext uri="{FF2B5EF4-FFF2-40B4-BE49-F238E27FC236}">
                      <a16:creationId xmlns:a16="http://schemas.microsoft.com/office/drawing/2014/main" id="{D6BA269C-0349-459C-A910-0D9E689D6E17}"/>
                    </a:ext>
                  </a:extLst>
                </p:cNvPr>
                <p:cNvSpPr/>
                <p:nvPr/>
              </p:nvSpPr>
              <p:spPr>
                <a:xfrm rot="16200000">
                  <a:off x="661932" y="5344352"/>
                  <a:ext cx="318956" cy="991892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7096615F-7726-4D89-9142-03C89766CE69}"/>
                    </a:ext>
                  </a:extLst>
                </p:cNvPr>
                <p:cNvSpPr txBox="1"/>
                <p:nvPr/>
              </p:nvSpPr>
              <p:spPr>
                <a:xfrm>
                  <a:off x="495946" y="5999776"/>
                  <a:ext cx="650928" cy="3645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/>
                    <a:t>Tg</a:t>
                  </a:r>
                  <a:endParaRPr lang="en-US" dirty="0"/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EFC1149E-23AA-4309-97AA-B09C3C272F0E}"/>
                  </a:ext>
                </a:extLst>
              </p:cNvPr>
              <p:cNvGrpSpPr/>
              <p:nvPr/>
            </p:nvGrpSpPr>
            <p:grpSpPr>
              <a:xfrm>
                <a:off x="2313121" y="5689087"/>
                <a:ext cx="1084882" cy="683483"/>
                <a:chOff x="325464" y="5680820"/>
                <a:chExt cx="991892" cy="683483"/>
              </a:xfrm>
            </p:grpSpPr>
            <p:sp>
              <p:nvSpPr>
                <p:cNvPr id="78" name="Left Brace 77">
                  <a:extLst>
                    <a:ext uri="{FF2B5EF4-FFF2-40B4-BE49-F238E27FC236}">
                      <a16:creationId xmlns:a16="http://schemas.microsoft.com/office/drawing/2014/main" id="{EFE027D2-A808-4F15-8E10-0F3141263481}"/>
                    </a:ext>
                  </a:extLst>
                </p:cNvPr>
                <p:cNvSpPr/>
                <p:nvPr/>
              </p:nvSpPr>
              <p:spPr>
                <a:xfrm rot="16200000">
                  <a:off x="661932" y="5344352"/>
                  <a:ext cx="318956" cy="991892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798E47BB-0CAE-49A5-BD02-86CFB6C6ED60}"/>
                    </a:ext>
                  </a:extLst>
                </p:cNvPr>
                <p:cNvSpPr txBox="1"/>
                <p:nvPr/>
              </p:nvSpPr>
              <p:spPr>
                <a:xfrm>
                  <a:off x="495946" y="5999776"/>
                  <a:ext cx="650928" cy="3645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Tg2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E10B9DA8-04BD-465D-8A97-CDB1348EFCAB}"/>
                  </a:ext>
                </a:extLst>
              </p:cNvPr>
              <p:cNvGrpSpPr/>
              <p:nvPr/>
            </p:nvGrpSpPr>
            <p:grpSpPr>
              <a:xfrm>
                <a:off x="3394172" y="5707177"/>
                <a:ext cx="581184" cy="683483"/>
                <a:chOff x="312066" y="5680820"/>
                <a:chExt cx="1005290" cy="683483"/>
              </a:xfrm>
            </p:grpSpPr>
            <p:sp>
              <p:nvSpPr>
                <p:cNvPr id="84" name="Left Brace 83">
                  <a:extLst>
                    <a:ext uri="{FF2B5EF4-FFF2-40B4-BE49-F238E27FC236}">
                      <a16:creationId xmlns:a16="http://schemas.microsoft.com/office/drawing/2014/main" id="{E20250A2-27EC-4E87-80C5-90B58768CA33}"/>
                    </a:ext>
                  </a:extLst>
                </p:cNvPr>
                <p:cNvSpPr/>
                <p:nvPr/>
              </p:nvSpPr>
              <p:spPr>
                <a:xfrm rot="16200000">
                  <a:off x="661932" y="5344352"/>
                  <a:ext cx="318956" cy="991892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B2F44166-B79E-4F3E-BB3F-53BBF6CC8430}"/>
                    </a:ext>
                  </a:extLst>
                </p:cNvPr>
                <p:cNvSpPr txBox="1"/>
                <p:nvPr/>
              </p:nvSpPr>
              <p:spPr>
                <a:xfrm>
                  <a:off x="312066" y="5999776"/>
                  <a:ext cx="991893" cy="3645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Ts</a:t>
                  </a:r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DF4EB1E4-089F-4EC7-80E5-A75ECAC581DE}"/>
                  </a:ext>
                </a:extLst>
              </p:cNvPr>
              <p:cNvGrpSpPr/>
              <p:nvPr/>
            </p:nvGrpSpPr>
            <p:grpSpPr>
              <a:xfrm>
                <a:off x="3966721" y="5702209"/>
                <a:ext cx="580336" cy="683483"/>
                <a:chOff x="313532" y="5680820"/>
                <a:chExt cx="1003824" cy="683483"/>
              </a:xfrm>
            </p:grpSpPr>
            <p:sp>
              <p:nvSpPr>
                <p:cNvPr id="87" name="Left Brace 86">
                  <a:extLst>
                    <a:ext uri="{FF2B5EF4-FFF2-40B4-BE49-F238E27FC236}">
                      <a16:creationId xmlns:a16="http://schemas.microsoft.com/office/drawing/2014/main" id="{982A429A-689F-4D88-AB2B-12F23C9C4D1F}"/>
                    </a:ext>
                  </a:extLst>
                </p:cNvPr>
                <p:cNvSpPr/>
                <p:nvPr/>
              </p:nvSpPr>
              <p:spPr>
                <a:xfrm rot="16200000">
                  <a:off x="661932" y="5344352"/>
                  <a:ext cx="318956" cy="991892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D952A2C-8553-4139-8298-8B45B17AF0B1}"/>
                    </a:ext>
                  </a:extLst>
                </p:cNvPr>
                <p:cNvSpPr txBox="1"/>
                <p:nvPr/>
              </p:nvSpPr>
              <p:spPr>
                <a:xfrm>
                  <a:off x="313532" y="5999776"/>
                  <a:ext cx="991891" cy="3645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Tg3</a:t>
                  </a:r>
                </a:p>
              </p:txBody>
            </p:sp>
          </p:grp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0C9419E-B7F2-44A8-B9C6-A09AA26CE6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7356" y="297083"/>
                <a:ext cx="0" cy="540512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9EFDB95-8A05-471B-B651-5E9B50E93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6664" y="283429"/>
                <a:ext cx="0" cy="540512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8C83388-5BEE-43B1-810A-ECB5E95812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1876" y="297082"/>
                <a:ext cx="0" cy="540512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12198F9-D69B-467B-B587-AFE621D8F6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6721" y="280832"/>
                <a:ext cx="0" cy="540512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27876395-BB2A-4B53-B324-84D6DB2B32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47057" y="283428"/>
                <a:ext cx="0" cy="540512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Arrow: Bent 96">
                <a:extLst>
                  <a:ext uri="{FF2B5EF4-FFF2-40B4-BE49-F238E27FC236}">
                    <a16:creationId xmlns:a16="http://schemas.microsoft.com/office/drawing/2014/main" id="{082C2ADD-25C0-4357-9EBB-E94A4A8E3CF8}"/>
                  </a:ext>
                </a:extLst>
              </p:cNvPr>
              <p:cNvSpPr/>
              <p:nvPr/>
            </p:nvSpPr>
            <p:spPr>
              <a:xfrm rot="5400000">
                <a:off x="2982170" y="4068180"/>
                <a:ext cx="1096052" cy="264385"/>
              </a:xfrm>
              <a:prstGeom prst="ben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DCC211-D336-47A6-A671-78B1EC8727FE}"/>
                  </a:ext>
                </a:extLst>
              </p:cNvPr>
              <p:cNvSpPr txBox="1"/>
              <p:nvPr/>
            </p:nvSpPr>
            <p:spPr>
              <a:xfrm>
                <a:off x="1487838" y="2183387"/>
                <a:ext cx="650928" cy="3645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NuG</a:t>
                </a:r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08D95B-86C0-41FA-98A4-6392026CB1BE}"/>
                  </a:ext>
                </a:extLst>
              </p:cNvPr>
              <p:cNvSpPr txBox="1"/>
              <p:nvPr/>
            </p:nvSpPr>
            <p:spPr>
              <a:xfrm>
                <a:off x="2531240" y="1363125"/>
                <a:ext cx="739748" cy="3645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NuG2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8B1CBB3-8354-4AC8-BC36-F77F057769A8}"/>
                  </a:ext>
                </a:extLst>
              </p:cNvPr>
              <p:cNvSpPr txBox="1"/>
              <p:nvPr/>
            </p:nvSpPr>
            <p:spPr>
              <a:xfrm>
                <a:off x="3016241" y="318649"/>
                <a:ext cx="798314" cy="3037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NuG2 - s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261148-6670-4509-8955-AAA5F739FAB5}"/>
                  </a:ext>
                </a:extLst>
              </p:cNvPr>
              <p:cNvSpPr txBox="1"/>
              <p:nvPr/>
            </p:nvSpPr>
            <p:spPr>
              <a:xfrm>
                <a:off x="3177150" y="5329017"/>
                <a:ext cx="449452" cy="3037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</a:t>
                </a:r>
              </a:p>
            </p:txBody>
          </p:sp>
          <p:sp>
            <p:nvSpPr>
              <p:cNvPr id="98" name="Arrow: Bent 97">
                <a:extLst>
                  <a:ext uri="{FF2B5EF4-FFF2-40B4-BE49-F238E27FC236}">
                    <a16:creationId xmlns:a16="http://schemas.microsoft.com/office/drawing/2014/main" id="{43EAB4EF-A69A-43DC-BF04-FCF1AE7BF7C5}"/>
                  </a:ext>
                </a:extLst>
              </p:cNvPr>
              <p:cNvSpPr/>
              <p:nvPr/>
            </p:nvSpPr>
            <p:spPr>
              <a:xfrm rot="5400000" flipH="1">
                <a:off x="2612442" y="2085063"/>
                <a:ext cx="1815702" cy="247956"/>
              </a:xfrm>
              <a:prstGeom prst="ben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FA4DF39-C82A-46C7-8627-DF8A074D3749}"/>
                  </a:ext>
                </a:extLst>
              </p:cNvPr>
              <p:cNvSpPr txBox="1"/>
              <p:nvPr/>
            </p:nvSpPr>
            <p:spPr>
              <a:xfrm>
                <a:off x="4147976" y="5282698"/>
                <a:ext cx="798162" cy="3645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Nu2F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F0384F6-8AEB-4117-A502-BCF0C951EA7F}"/>
                  </a:ext>
                </a:extLst>
              </p:cNvPr>
              <p:cNvSpPr txBox="1"/>
              <p:nvPr/>
            </p:nvSpPr>
            <p:spPr>
              <a:xfrm>
                <a:off x="4239515" y="328898"/>
                <a:ext cx="694015" cy="3037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Nu1F</a:t>
                </a: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39CA50B4-AD6A-4AA7-B9A7-376483A769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159" y="1124382"/>
                <a:ext cx="10655" cy="34271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EAE85214-4549-40B7-86FE-74EC3FCDF8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70590" y="1209457"/>
                <a:ext cx="1" cy="33297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1A913CC-366D-493F-AA36-F7A72651A024}"/>
                  </a:ext>
                </a:extLst>
              </p:cNvPr>
              <p:cNvSpPr txBox="1"/>
              <p:nvPr/>
            </p:nvSpPr>
            <p:spPr>
              <a:xfrm>
                <a:off x="3668913" y="2764019"/>
                <a:ext cx="567699" cy="3037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m12</a:t>
                </a:r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C4F633B1-9EF7-491D-B328-4CE424ABD22B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>
                <a:off x="2901114" y="1727652"/>
                <a:ext cx="492170" cy="4813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DCBD883-A370-4CBB-A65F-AF10C64612E1}"/>
                  </a:ext>
                </a:extLst>
              </p:cNvPr>
              <p:cNvSpPr txBox="1"/>
              <p:nvPr/>
            </p:nvSpPr>
            <p:spPr>
              <a:xfrm>
                <a:off x="4238986" y="2763916"/>
                <a:ext cx="567699" cy="3037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m21</a:t>
                </a:r>
              </a:p>
            </p:txBody>
          </p: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B96CA2F-A800-4B22-8187-46C3A5D15832}"/>
              </a:ext>
            </a:extLst>
          </p:cNvPr>
          <p:cNvSpPr txBox="1"/>
          <p:nvPr/>
        </p:nvSpPr>
        <p:spPr>
          <a:xfrm>
            <a:off x="2080700" y="0"/>
            <a:ext cx="77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988062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22E4A9F-33DF-4D04-8A45-10F318EDD4EA}"/>
              </a:ext>
            </a:extLst>
          </p:cNvPr>
          <p:cNvGrpSpPr/>
          <p:nvPr/>
        </p:nvGrpSpPr>
        <p:grpSpPr>
          <a:xfrm>
            <a:off x="194209" y="905253"/>
            <a:ext cx="3493767" cy="5023934"/>
            <a:chOff x="2398387" y="22278"/>
            <a:chExt cx="4602103" cy="661769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F975B36-0557-4531-A7C7-687E142E9687}"/>
                </a:ext>
              </a:extLst>
            </p:cNvPr>
            <p:cNvGrpSpPr/>
            <p:nvPr/>
          </p:nvGrpSpPr>
          <p:grpSpPr>
            <a:xfrm>
              <a:off x="3392464" y="5976415"/>
              <a:ext cx="1144275" cy="663556"/>
              <a:chOff x="312066" y="5680820"/>
              <a:chExt cx="1005290" cy="663556"/>
            </a:xfrm>
          </p:grpSpPr>
          <p:sp>
            <p:nvSpPr>
              <p:cNvPr id="36" name="Left Brace 35">
                <a:extLst>
                  <a:ext uri="{FF2B5EF4-FFF2-40B4-BE49-F238E27FC236}">
                    <a16:creationId xmlns:a16="http://schemas.microsoft.com/office/drawing/2014/main" id="{DDEDCF58-7FE3-44A8-ABD2-5BC3BF244798}"/>
                  </a:ext>
                </a:extLst>
              </p:cNvPr>
              <p:cNvSpPr/>
              <p:nvPr/>
            </p:nvSpPr>
            <p:spPr>
              <a:xfrm rot="16200000">
                <a:off x="661932" y="5344352"/>
                <a:ext cx="318956" cy="991892"/>
              </a:xfrm>
              <a:prstGeom prst="leftBrac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2227B8C-622E-4BA2-A1C7-718561678835}"/>
                  </a:ext>
                </a:extLst>
              </p:cNvPr>
              <p:cNvSpPr txBox="1"/>
              <p:nvPr/>
            </p:nvSpPr>
            <p:spPr>
              <a:xfrm>
                <a:off x="312066" y="5999775"/>
                <a:ext cx="991891" cy="344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Ti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645A2CB-6173-446C-B915-F4533869A617}"/>
                </a:ext>
              </a:extLst>
            </p:cNvPr>
            <p:cNvGrpSpPr/>
            <p:nvPr/>
          </p:nvGrpSpPr>
          <p:grpSpPr>
            <a:xfrm>
              <a:off x="2398387" y="22278"/>
              <a:ext cx="4602103" cy="5954142"/>
              <a:chOff x="2398387" y="22278"/>
              <a:chExt cx="4602103" cy="595414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066DC5C-2E9F-494D-B8DC-37B4798C6AE7}"/>
                  </a:ext>
                </a:extLst>
              </p:cNvPr>
              <p:cNvSpPr/>
              <p:nvPr/>
            </p:nvSpPr>
            <p:spPr>
              <a:xfrm>
                <a:off x="2398387" y="2338481"/>
                <a:ext cx="991892" cy="19038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4B468C-3F79-46F5-9920-C8E7D799FB15}"/>
                  </a:ext>
                </a:extLst>
              </p:cNvPr>
              <p:cNvSpPr txBox="1"/>
              <p:nvPr/>
            </p:nvSpPr>
            <p:spPr>
              <a:xfrm>
                <a:off x="2539680" y="1820618"/>
                <a:ext cx="650927" cy="3446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NuA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35303B-34F2-407F-9A67-F6D394E43EA1}"/>
                  </a:ext>
                </a:extLst>
              </p:cNvPr>
              <p:cNvSpPr txBox="1"/>
              <p:nvPr/>
            </p:nvSpPr>
            <p:spPr>
              <a:xfrm>
                <a:off x="2863190" y="30108"/>
                <a:ext cx="1146873" cy="3445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NuA - s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ECFACFC-75F4-4A90-A9D3-FF41F2EFFD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7891" y="3591602"/>
                <a:ext cx="24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9958A00-8D7B-4F31-99AD-C2AEF8CCC8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7711" y="662072"/>
                <a:ext cx="1145181" cy="3693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12B59A7-AE91-4DCA-91F9-19A6BC9126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7711" y="1650538"/>
                <a:ext cx="1145181" cy="3109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9D78F39-A06C-44A1-A916-5D70DA0C00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7711" y="1031405"/>
                <a:ext cx="0" cy="6257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AB88BF0-D56D-46F3-9DB2-2F8BC9CDCD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158" y="659953"/>
                <a:ext cx="8593" cy="12994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A184DE4-6271-4ECB-9626-03753D8644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9608" y="361882"/>
                <a:ext cx="0" cy="561453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AC2E2CF-9632-4C95-B4BC-DE6FF21B91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36737" y="299076"/>
                <a:ext cx="0" cy="567734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FEC79AB-8E63-402E-81E7-F8254A084A13}"/>
                  </a:ext>
                </a:extLst>
              </p:cNvPr>
              <p:cNvGrpSpPr/>
              <p:nvPr/>
            </p:nvGrpSpPr>
            <p:grpSpPr>
              <a:xfrm rot="16200000">
                <a:off x="4505784" y="1096900"/>
                <a:ext cx="2931648" cy="2057759"/>
                <a:chOff x="325464" y="5278474"/>
                <a:chExt cx="991892" cy="2057759"/>
              </a:xfrm>
            </p:grpSpPr>
            <p:sp>
              <p:nvSpPr>
                <p:cNvPr id="34" name="Left Brace 33">
                  <a:extLst>
                    <a:ext uri="{FF2B5EF4-FFF2-40B4-BE49-F238E27FC236}">
                      <a16:creationId xmlns:a16="http://schemas.microsoft.com/office/drawing/2014/main" id="{DDEBC8E5-54F7-4DD7-B163-7FE12821320F}"/>
                    </a:ext>
                  </a:extLst>
                </p:cNvPr>
                <p:cNvSpPr/>
                <p:nvPr/>
              </p:nvSpPr>
              <p:spPr>
                <a:xfrm rot="16200000">
                  <a:off x="661932" y="4942006"/>
                  <a:ext cx="318956" cy="991892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700CDED-513C-4B55-BD29-1F5B99E5FCF3}"/>
                    </a:ext>
                  </a:extLst>
                </p:cNvPr>
                <p:cNvSpPr txBox="1"/>
                <p:nvPr/>
              </p:nvSpPr>
              <p:spPr>
                <a:xfrm rot="5400000">
                  <a:off x="-118982" y="6335459"/>
                  <a:ext cx="1884956" cy="1165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/>
                    <a:t>North America</a:t>
                  </a: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0C2AF89-CF78-4D5C-B9EA-66F531D50EEE}"/>
                  </a:ext>
                </a:extLst>
              </p:cNvPr>
              <p:cNvGrpSpPr/>
              <p:nvPr/>
            </p:nvGrpSpPr>
            <p:grpSpPr>
              <a:xfrm rot="16200000">
                <a:off x="5072952" y="3461386"/>
                <a:ext cx="1797318" cy="2057758"/>
                <a:chOff x="325464" y="5278476"/>
                <a:chExt cx="991892" cy="2057758"/>
              </a:xfrm>
            </p:grpSpPr>
            <p:sp>
              <p:nvSpPr>
                <p:cNvPr id="32" name="Left Brace 31">
                  <a:extLst>
                    <a:ext uri="{FF2B5EF4-FFF2-40B4-BE49-F238E27FC236}">
                      <a16:creationId xmlns:a16="http://schemas.microsoft.com/office/drawing/2014/main" id="{CA0BDE55-CA39-42AC-B622-2805EC72DACE}"/>
                    </a:ext>
                  </a:extLst>
                </p:cNvPr>
                <p:cNvSpPr/>
                <p:nvPr/>
              </p:nvSpPr>
              <p:spPr>
                <a:xfrm rot="16200000">
                  <a:off x="661932" y="4942008"/>
                  <a:ext cx="318956" cy="991892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6EE11F0-D1DB-45E4-B373-317C57F07290}"/>
                    </a:ext>
                  </a:extLst>
                </p:cNvPr>
                <p:cNvSpPr txBox="1"/>
                <p:nvPr/>
              </p:nvSpPr>
              <p:spPr>
                <a:xfrm rot="5400000">
                  <a:off x="-155775" y="6298665"/>
                  <a:ext cx="1884962" cy="1901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/>
                    <a:t>Hawaii</a:t>
                  </a:r>
                </a:p>
              </p:txBody>
            </p: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44440BC-F652-40BD-92E5-89B97C0E6B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8427" y="4558365"/>
                <a:ext cx="1148630" cy="3313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99BD341-C83C-43E4-AF71-B2C34EBB1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8659" y="5118847"/>
                <a:ext cx="1155796" cy="2700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B604940-988C-49EA-9D4C-029DB2DF6A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1876" y="4887398"/>
                <a:ext cx="0" cy="2314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EE81E7C-6C28-4E13-9519-1166331B89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7057" y="4558366"/>
                <a:ext cx="0" cy="8305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C328FFC-98E9-4583-B6A0-55B2016E49E4}"/>
                  </a:ext>
                </a:extLst>
              </p:cNvPr>
              <p:cNvSpPr txBox="1"/>
              <p:nvPr/>
            </p:nvSpPr>
            <p:spPr>
              <a:xfrm>
                <a:off x="3173701" y="5565725"/>
                <a:ext cx="449452" cy="304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s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B311CE-F3F6-4D58-B2C6-49385FFEB490}"/>
                  </a:ext>
                </a:extLst>
              </p:cNvPr>
              <p:cNvSpPr txBox="1"/>
              <p:nvPr/>
            </p:nvSpPr>
            <p:spPr>
              <a:xfrm>
                <a:off x="4137657" y="5498004"/>
                <a:ext cx="798161" cy="3446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Nu2</a:t>
                </a:r>
              </a:p>
            </p:txBody>
          </p:sp>
          <p:sp>
            <p:nvSpPr>
              <p:cNvPr id="25" name="Arrow: Bent 24">
                <a:extLst>
                  <a:ext uri="{FF2B5EF4-FFF2-40B4-BE49-F238E27FC236}">
                    <a16:creationId xmlns:a16="http://schemas.microsoft.com/office/drawing/2014/main" id="{DF772429-EEDA-452A-AE96-92D4ED1D3DF0}"/>
                  </a:ext>
                </a:extLst>
              </p:cNvPr>
              <p:cNvSpPr/>
              <p:nvPr/>
            </p:nvSpPr>
            <p:spPr>
              <a:xfrm rot="5400000">
                <a:off x="2934036" y="4116314"/>
                <a:ext cx="1175907" cy="247972"/>
              </a:xfrm>
              <a:prstGeom prst="ben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Arrow: Bent 25">
                <a:extLst>
                  <a:ext uri="{FF2B5EF4-FFF2-40B4-BE49-F238E27FC236}">
                    <a16:creationId xmlns:a16="http://schemas.microsoft.com/office/drawing/2014/main" id="{EF72C548-4E4B-4414-8B98-1C8ED0E54C9C}"/>
                  </a:ext>
                </a:extLst>
              </p:cNvPr>
              <p:cNvSpPr/>
              <p:nvPr/>
            </p:nvSpPr>
            <p:spPr>
              <a:xfrm rot="5400000" flipH="1">
                <a:off x="2790246" y="2303353"/>
                <a:ext cx="1419605" cy="207469"/>
              </a:xfrm>
              <a:prstGeom prst="ben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9249B34-99D0-4B13-956F-3C50F22815FE}"/>
                  </a:ext>
                </a:extLst>
              </p:cNvPr>
              <p:cNvSpPr txBox="1"/>
              <p:nvPr/>
            </p:nvSpPr>
            <p:spPr>
              <a:xfrm>
                <a:off x="4196020" y="22278"/>
                <a:ext cx="650927" cy="3446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Nu1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66D93A59-C93F-434E-A715-A896CC9B69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6737" y="1959410"/>
                <a:ext cx="14077" cy="25921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23E3BC41-36A2-42A7-B2FC-085333CB45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70591" y="1820618"/>
                <a:ext cx="1" cy="28809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8EF69F-0F26-480F-8DE8-BEA2C4463D2B}"/>
                  </a:ext>
                </a:extLst>
              </p:cNvPr>
              <p:cNvSpPr txBox="1"/>
              <p:nvPr/>
            </p:nvSpPr>
            <p:spPr>
              <a:xfrm>
                <a:off x="3667561" y="3178877"/>
                <a:ext cx="567699" cy="304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m12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524153E-8B6C-4701-B59F-38BB42EAA70E}"/>
                  </a:ext>
                </a:extLst>
              </p:cNvPr>
              <p:cNvSpPr txBox="1"/>
              <p:nvPr/>
            </p:nvSpPr>
            <p:spPr>
              <a:xfrm>
                <a:off x="4237636" y="3178775"/>
                <a:ext cx="567699" cy="304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m21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246CCF1-241B-436D-A9DD-04A9DED29B9E}"/>
              </a:ext>
            </a:extLst>
          </p:cNvPr>
          <p:cNvGrpSpPr/>
          <p:nvPr/>
        </p:nvGrpSpPr>
        <p:grpSpPr>
          <a:xfrm>
            <a:off x="3723254" y="848345"/>
            <a:ext cx="3564728" cy="5126075"/>
            <a:chOff x="2398388" y="22278"/>
            <a:chExt cx="4596985" cy="661045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77969C3-399F-4157-BCDA-436E2FBE28E6}"/>
                </a:ext>
              </a:extLst>
            </p:cNvPr>
            <p:cNvGrpSpPr/>
            <p:nvPr/>
          </p:nvGrpSpPr>
          <p:grpSpPr>
            <a:xfrm>
              <a:off x="3129027" y="5976415"/>
              <a:ext cx="1690343" cy="656322"/>
              <a:chOff x="80626" y="5680820"/>
              <a:chExt cx="1485032" cy="656322"/>
            </a:xfrm>
          </p:grpSpPr>
          <p:sp>
            <p:nvSpPr>
              <p:cNvPr id="67" name="Left Brace 66">
                <a:extLst>
                  <a:ext uri="{FF2B5EF4-FFF2-40B4-BE49-F238E27FC236}">
                    <a16:creationId xmlns:a16="http://schemas.microsoft.com/office/drawing/2014/main" id="{66F535C5-1D4F-4C02-859A-7A7E8F0C87A8}"/>
                  </a:ext>
                </a:extLst>
              </p:cNvPr>
              <p:cNvSpPr/>
              <p:nvPr/>
            </p:nvSpPr>
            <p:spPr>
              <a:xfrm rot="16200000">
                <a:off x="420316" y="5585970"/>
                <a:ext cx="318955" cy="508657"/>
              </a:xfrm>
              <a:prstGeom prst="leftBrac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2DBDBC2-6B51-45AC-A7D9-AC83DE8528F3}"/>
                  </a:ext>
                </a:extLst>
              </p:cNvPr>
              <p:cNvSpPr txBox="1"/>
              <p:nvPr/>
            </p:nvSpPr>
            <p:spPr>
              <a:xfrm>
                <a:off x="80626" y="5999776"/>
                <a:ext cx="991892" cy="337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T1</a:t>
                </a:r>
              </a:p>
            </p:txBody>
          </p:sp>
          <p:sp>
            <p:nvSpPr>
              <p:cNvPr id="69" name="Left Brace 68">
                <a:extLst>
                  <a:ext uri="{FF2B5EF4-FFF2-40B4-BE49-F238E27FC236}">
                    <a16:creationId xmlns:a16="http://schemas.microsoft.com/office/drawing/2014/main" id="{D8C308C3-A42B-4B94-8D0E-03898AF36A7A}"/>
                  </a:ext>
                </a:extLst>
              </p:cNvPr>
              <p:cNvSpPr/>
              <p:nvPr/>
            </p:nvSpPr>
            <p:spPr>
              <a:xfrm rot="16200000">
                <a:off x="922735" y="5592206"/>
                <a:ext cx="312789" cy="490018"/>
              </a:xfrm>
              <a:prstGeom prst="leftBrac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AA12CEE-E87C-44D9-BBE1-1F72CAE4DC50}"/>
                  </a:ext>
                </a:extLst>
              </p:cNvPr>
              <p:cNvSpPr txBox="1"/>
              <p:nvPr/>
            </p:nvSpPr>
            <p:spPr>
              <a:xfrm>
                <a:off x="573766" y="5999776"/>
                <a:ext cx="991892" cy="337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T2</a:t>
                </a: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F120980-D2F4-418D-88C4-C73197FF5D67}"/>
                </a:ext>
              </a:extLst>
            </p:cNvPr>
            <p:cNvSpPr/>
            <p:nvPr/>
          </p:nvSpPr>
          <p:spPr>
            <a:xfrm>
              <a:off x="2398388" y="2338483"/>
              <a:ext cx="991892" cy="19038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A49E235-CC6B-43AF-85C2-83CB83E3E680}"/>
                </a:ext>
              </a:extLst>
            </p:cNvPr>
            <p:cNvSpPr txBox="1"/>
            <p:nvPr/>
          </p:nvSpPr>
          <p:spPr>
            <a:xfrm>
              <a:off x="2539679" y="1820618"/>
              <a:ext cx="650929" cy="337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NuA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0691767-DBDA-4723-B87F-33A145C2F71A}"/>
                </a:ext>
              </a:extLst>
            </p:cNvPr>
            <p:cNvSpPr txBox="1"/>
            <p:nvPr/>
          </p:nvSpPr>
          <p:spPr>
            <a:xfrm>
              <a:off x="2799723" y="26937"/>
              <a:ext cx="1146875" cy="327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NuA - s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2ACD50D-5928-4A24-9E3D-0E9BC990551D}"/>
                </a:ext>
              </a:extLst>
            </p:cNvPr>
            <p:cNvCxnSpPr>
              <a:cxnSpLocks/>
            </p:cNvCxnSpPr>
            <p:nvPr/>
          </p:nvCxnSpPr>
          <p:spPr>
            <a:xfrm>
              <a:off x="3277894" y="3591602"/>
              <a:ext cx="2479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047B932-CF75-4BA6-82A8-610A1C7E3A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9717" y="667165"/>
              <a:ext cx="1147396" cy="375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485BC2C-A9A5-4B04-B3AB-06EDB0216473}"/>
                </a:ext>
              </a:extLst>
            </p:cNvPr>
            <p:cNvCxnSpPr>
              <a:cxnSpLocks/>
            </p:cNvCxnSpPr>
            <p:nvPr/>
          </p:nvCxnSpPr>
          <p:spPr>
            <a:xfrm>
              <a:off x="3389717" y="1649500"/>
              <a:ext cx="1163179" cy="3120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3E7090B-9CC2-46BA-9F4A-A0C2198E273A}"/>
                </a:ext>
              </a:extLst>
            </p:cNvPr>
            <p:cNvCxnSpPr>
              <a:cxnSpLocks/>
            </p:cNvCxnSpPr>
            <p:nvPr/>
          </p:nvCxnSpPr>
          <p:spPr>
            <a:xfrm>
              <a:off x="4540160" y="659956"/>
              <a:ext cx="8593" cy="12994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1E9F966-8F37-4DE5-92C7-DD3B1E18DD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8659" y="361882"/>
              <a:ext cx="0" cy="561453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F73667D-6F4A-423A-92CD-7C3B0EE6C4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737" y="299076"/>
              <a:ext cx="0" cy="567734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D6A7A2F-3F96-4789-9CD4-E0A896B03A83}"/>
                </a:ext>
              </a:extLst>
            </p:cNvPr>
            <p:cNvGrpSpPr/>
            <p:nvPr/>
          </p:nvGrpSpPr>
          <p:grpSpPr>
            <a:xfrm rot="16200000">
              <a:off x="4500671" y="1104682"/>
              <a:ext cx="2931648" cy="2057750"/>
              <a:chOff x="325464" y="5419123"/>
              <a:chExt cx="991892" cy="2057750"/>
            </a:xfrm>
          </p:grpSpPr>
          <p:sp>
            <p:nvSpPr>
              <p:cNvPr id="65" name="Left Brace 64">
                <a:extLst>
                  <a:ext uri="{FF2B5EF4-FFF2-40B4-BE49-F238E27FC236}">
                    <a16:creationId xmlns:a16="http://schemas.microsoft.com/office/drawing/2014/main" id="{91B0D81B-1B6F-4C84-A236-8C961CFFCC67}"/>
                  </a:ext>
                </a:extLst>
              </p:cNvPr>
              <p:cNvSpPr/>
              <p:nvPr/>
            </p:nvSpPr>
            <p:spPr>
              <a:xfrm rot="16200000">
                <a:off x="661932" y="5082655"/>
                <a:ext cx="318956" cy="991892"/>
              </a:xfrm>
              <a:prstGeom prst="leftBrac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A8A22BF-44E6-4562-B3F8-12DFDE02C4F1}"/>
                  </a:ext>
                </a:extLst>
              </p:cNvPr>
              <p:cNvSpPr txBox="1"/>
              <p:nvPr/>
            </p:nvSpPr>
            <p:spPr>
              <a:xfrm rot="5400000">
                <a:off x="-117757" y="6477324"/>
                <a:ext cx="1884955" cy="114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North America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8F74C7B-1715-4486-98CD-70FD7504B9F3}"/>
                </a:ext>
              </a:extLst>
            </p:cNvPr>
            <p:cNvGrpSpPr/>
            <p:nvPr/>
          </p:nvGrpSpPr>
          <p:grpSpPr>
            <a:xfrm rot="16200000">
              <a:off x="5067837" y="3469162"/>
              <a:ext cx="1797318" cy="2057755"/>
              <a:chOff x="325464" y="5419124"/>
              <a:chExt cx="991892" cy="2057755"/>
            </a:xfrm>
          </p:grpSpPr>
          <p:sp>
            <p:nvSpPr>
              <p:cNvPr id="63" name="Left Brace 62">
                <a:extLst>
                  <a:ext uri="{FF2B5EF4-FFF2-40B4-BE49-F238E27FC236}">
                    <a16:creationId xmlns:a16="http://schemas.microsoft.com/office/drawing/2014/main" id="{89466FB5-87B0-4A5E-95F3-F87288AC2F8D}"/>
                  </a:ext>
                </a:extLst>
              </p:cNvPr>
              <p:cNvSpPr/>
              <p:nvPr/>
            </p:nvSpPr>
            <p:spPr>
              <a:xfrm rot="16200000">
                <a:off x="661932" y="5082656"/>
                <a:ext cx="318956" cy="991892"/>
              </a:xfrm>
              <a:prstGeom prst="leftBrac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3932B0A-BC57-4664-A513-509981ED8AF5}"/>
                  </a:ext>
                </a:extLst>
              </p:cNvPr>
              <p:cNvSpPr txBox="1"/>
              <p:nvPr/>
            </p:nvSpPr>
            <p:spPr>
              <a:xfrm rot="5400000">
                <a:off x="-153776" y="6441309"/>
                <a:ext cx="1884956" cy="186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Hawaii</a:t>
                </a:r>
              </a:p>
            </p:txBody>
          </p: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E369EF2-382A-4987-BF41-0C4172CD9D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427" y="4558366"/>
              <a:ext cx="1148630" cy="3313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34C396D-06CD-47FE-AA05-06C07C7B53E7}"/>
                </a:ext>
              </a:extLst>
            </p:cNvPr>
            <p:cNvCxnSpPr>
              <a:cxnSpLocks/>
            </p:cNvCxnSpPr>
            <p:nvPr/>
          </p:nvCxnSpPr>
          <p:spPr>
            <a:xfrm>
              <a:off x="3388659" y="5118849"/>
              <a:ext cx="1155796" cy="2700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63AA7B3-8F9F-4621-9E46-68A12656F69D}"/>
                </a:ext>
              </a:extLst>
            </p:cNvPr>
            <p:cNvCxnSpPr>
              <a:cxnSpLocks/>
            </p:cNvCxnSpPr>
            <p:nvPr/>
          </p:nvCxnSpPr>
          <p:spPr>
            <a:xfrm>
              <a:off x="3401876" y="4887400"/>
              <a:ext cx="0" cy="2314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0AF92C2-1049-4E7A-96AB-30C700BBFBCA}"/>
                </a:ext>
              </a:extLst>
            </p:cNvPr>
            <p:cNvCxnSpPr>
              <a:cxnSpLocks/>
            </p:cNvCxnSpPr>
            <p:nvPr/>
          </p:nvCxnSpPr>
          <p:spPr>
            <a:xfrm>
              <a:off x="4547057" y="4558366"/>
              <a:ext cx="0" cy="8305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0C62E60-690F-44C4-BB45-3E235144F371}"/>
                </a:ext>
              </a:extLst>
            </p:cNvPr>
            <p:cNvSpPr txBox="1"/>
            <p:nvPr/>
          </p:nvSpPr>
          <p:spPr>
            <a:xfrm>
              <a:off x="3173701" y="5565727"/>
              <a:ext cx="449452" cy="2976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7CC8DF9-E3BC-42CF-910F-1A12AB8A242B}"/>
                </a:ext>
              </a:extLst>
            </p:cNvPr>
            <p:cNvSpPr txBox="1"/>
            <p:nvPr/>
          </p:nvSpPr>
          <p:spPr>
            <a:xfrm>
              <a:off x="4137656" y="5498005"/>
              <a:ext cx="798162" cy="337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Nu2</a:t>
              </a:r>
            </a:p>
          </p:txBody>
        </p:sp>
        <p:sp>
          <p:nvSpPr>
            <p:cNvPr id="57" name="Arrow: Bent 56">
              <a:extLst>
                <a:ext uri="{FF2B5EF4-FFF2-40B4-BE49-F238E27FC236}">
                  <a16:creationId xmlns:a16="http://schemas.microsoft.com/office/drawing/2014/main" id="{62778A71-28E5-4638-97F7-4C1C5AB56F6D}"/>
                </a:ext>
              </a:extLst>
            </p:cNvPr>
            <p:cNvSpPr/>
            <p:nvPr/>
          </p:nvSpPr>
          <p:spPr>
            <a:xfrm rot="5400000">
              <a:off x="2934039" y="4116314"/>
              <a:ext cx="1175907" cy="247972"/>
            </a:xfrm>
            <a:prstGeom prst="ben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58" name="Arrow: Bent 57">
              <a:extLst>
                <a:ext uri="{FF2B5EF4-FFF2-40B4-BE49-F238E27FC236}">
                  <a16:creationId xmlns:a16="http://schemas.microsoft.com/office/drawing/2014/main" id="{8D96F3C6-2332-466D-B480-03AC3904E6AF}"/>
                </a:ext>
              </a:extLst>
            </p:cNvPr>
            <p:cNvSpPr/>
            <p:nvPr/>
          </p:nvSpPr>
          <p:spPr>
            <a:xfrm rot="5400000" flipH="1">
              <a:off x="2790249" y="2303356"/>
              <a:ext cx="1419606" cy="207469"/>
            </a:xfrm>
            <a:prstGeom prst="ben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37D67D3-8CB1-461B-BBC4-0745100A26BD}"/>
                </a:ext>
              </a:extLst>
            </p:cNvPr>
            <p:cNvSpPr txBox="1"/>
            <p:nvPr/>
          </p:nvSpPr>
          <p:spPr>
            <a:xfrm>
              <a:off x="4196022" y="22278"/>
              <a:ext cx="650929" cy="337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Nu1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A73E04A-84C6-4D10-96E7-792DF31C9ADE}"/>
                </a:ext>
              </a:extLst>
            </p:cNvPr>
            <p:cNvCxnSpPr>
              <a:cxnSpLocks/>
            </p:cNvCxnSpPr>
            <p:nvPr/>
          </p:nvCxnSpPr>
          <p:spPr>
            <a:xfrm>
              <a:off x="3398006" y="1031405"/>
              <a:ext cx="0" cy="6257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9A0A819-C85E-42AD-8294-476FE4A2D1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6694" y="1820620"/>
              <a:ext cx="13335" cy="29288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BFCE331-E0AF-4A6D-964C-F788D8766E55}"/>
                </a:ext>
              </a:extLst>
            </p:cNvPr>
            <p:cNvSpPr txBox="1"/>
            <p:nvPr/>
          </p:nvSpPr>
          <p:spPr>
            <a:xfrm>
              <a:off x="3698662" y="3079647"/>
              <a:ext cx="567699" cy="2976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f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F2B3C73-DC06-4873-A673-DD5235C41471}"/>
              </a:ext>
            </a:extLst>
          </p:cNvPr>
          <p:cNvGrpSpPr/>
          <p:nvPr/>
        </p:nvGrpSpPr>
        <p:grpSpPr>
          <a:xfrm>
            <a:off x="7236869" y="856039"/>
            <a:ext cx="5187883" cy="5075239"/>
            <a:chOff x="325464" y="-169402"/>
            <a:chExt cx="7077363" cy="6833616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6B9F95D-7A4B-42EE-AB47-F39E83FFEE0A}"/>
                </a:ext>
              </a:extLst>
            </p:cNvPr>
            <p:cNvGrpSpPr/>
            <p:nvPr/>
          </p:nvGrpSpPr>
          <p:grpSpPr>
            <a:xfrm rot="16200000">
              <a:off x="4741247" y="930026"/>
              <a:ext cx="3265405" cy="2057751"/>
              <a:chOff x="325464" y="5680820"/>
              <a:chExt cx="991892" cy="2057751"/>
            </a:xfrm>
          </p:grpSpPr>
          <p:sp>
            <p:nvSpPr>
              <p:cNvPr id="120" name="Left Brace 119">
                <a:extLst>
                  <a:ext uri="{FF2B5EF4-FFF2-40B4-BE49-F238E27FC236}">
                    <a16:creationId xmlns:a16="http://schemas.microsoft.com/office/drawing/2014/main" id="{53EA98B0-1440-4E27-AF0F-E96012B503B4}"/>
                  </a:ext>
                </a:extLst>
              </p:cNvPr>
              <p:cNvSpPr/>
              <p:nvPr/>
            </p:nvSpPr>
            <p:spPr>
              <a:xfrm rot="16200000">
                <a:off x="661932" y="5344352"/>
                <a:ext cx="318956" cy="991892"/>
              </a:xfrm>
              <a:prstGeom prst="leftBrac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9055166-B15A-4793-B03D-E1A202A64DB9}"/>
                  </a:ext>
                </a:extLst>
              </p:cNvPr>
              <p:cNvSpPr txBox="1"/>
              <p:nvPr/>
            </p:nvSpPr>
            <p:spPr>
              <a:xfrm rot="5400000">
                <a:off x="-114185" y="6742594"/>
                <a:ext cx="1884956" cy="106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North America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207BC83-9F77-47BE-B414-15398E6C6D52}"/>
                </a:ext>
              </a:extLst>
            </p:cNvPr>
            <p:cNvGrpSpPr/>
            <p:nvPr/>
          </p:nvGrpSpPr>
          <p:grpSpPr>
            <a:xfrm rot="16200000">
              <a:off x="5546663" y="3390013"/>
              <a:ext cx="1654574" cy="2057754"/>
              <a:chOff x="325464" y="5680820"/>
              <a:chExt cx="991892" cy="2057754"/>
            </a:xfrm>
          </p:grpSpPr>
          <p:sp>
            <p:nvSpPr>
              <p:cNvPr id="118" name="Left Brace 117">
                <a:extLst>
                  <a:ext uri="{FF2B5EF4-FFF2-40B4-BE49-F238E27FC236}">
                    <a16:creationId xmlns:a16="http://schemas.microsoft.com/office/drawing/2014/main" id="{CB20F89F-E4CD-4276-BEDE-36CD578BD6F2}"/>
                  </a:ext>
                </a:extLst>
              </p:cNvPr>
              <p:cNvSpPr/>
              <p:nvPr/>
            </p:nvSpPr>
            <p:spPr>
              <a:xfrm rot="16200000">
                <a:off x="661932" y="5344352"/>
                <a:ext cx="318956" cy="991892"/>
              </a:xfrm>
              <a:prstGeom prst="leftBrac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AD7C89B-6BE0-46E8-B601-FFE9E08388A7}"/>
                  </a:ext>
                </a:extLst>
              </p:cNvPr>
              <p:cNvSpPr txBox="1"/>
              <p:nvPr/>
            </p:nvSpPr>
            <p:spPr>
              <a:xfrm rot="5400000">
                <a:off x="-166268" y="6690512"/>
                <a:ext cx="1884956" cy="211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Hawaii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8A895F08-8B83-49D1-9876-43653EFEC545}"/>
                </a:ext>
              </a:extLst>
            </p:cNvPr>
            <p:cNvGrpSpPr/>
            <p:nvPr/>
          </p:nvGrpSpPr>
          <p:grpSpPr>
            <a:xfrm>
              <a:off x="325464" y="-169402"/>
              <a:ext cx="4620674" cy="6833616"/>
              <a:chOff x="325464" y="-169402"/>
              <a:chExt cx="4620674" cy="6833616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88424EE-53F8-4FC5-B2B6-858045200537}"/>
                  </a:ext>
                </a:extLst>
              </p:cNvPr>
              <p:cNvSpPr/>
              <p:nvPr/>
            </p:nvSpPr>
            <p:spPr>
              <a:xfrm>
                <a:off x="325464" y="2776690"/>
                <a:ext cx="991892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4163197-D93F-4D4D-B44C-DD83ED03A714}"/>
                  </a:ext>
                </a:extLst>
              </p:cNvPr>
              <p:cNvSpPr/>
              <p:nvPr/>
            </p:nvSpPr>
            <p:spPr>
              <a:xfrm>
                <a:off x="1317356" y="2572718"/>
                <a:ext cx="991892" cy="8562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37C56EB-B92D-489F-AD6E-DE043340A31B}"/>
                  </a:ext>
                </a:extLst>
              </p:cNvPr>
              <p:cNvSpPr txBox="1"/>
              <p:nvPr/>
            </p:nvSpPr>
            <p:spPr>
              <a:xfrm>
                <a:off x="495947" y="2324052"/>
                <a:ext cx="650927" cy="3522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NuA</a:t>
                </a:r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EB0092D-F667-4F42-AD9C-0BF6A8F67F59}"/>
                  </a:ext>
                </a:extLst>
              </p:cNvPr>
              <p:cNvCxnSpPr/>
              <p:nvPr/>
            </p:nvCxnSpPr>
            <p:spPr>
              <a:xfrm>
                <a:off x="3401878" y="2215007"/>
                <a:ext cx="0" cy="16195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9AABC38-875C-4600-8F60-D5582EB895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9248" y="2215007"/>
                <a:ext cx="1092630" cy="3577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00A8F61-1E20-4C01-BAE7-119FF4A10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9247" y="3429000"/>
                <a:ext cx="1092631" cy="4055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A272A855-0D38-4F9D-B0CE-0B91C4F6E5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7891" y="3591602"/>
                <a:ext cx="24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5D25BE5-2884-4A0B-BD27-0F9793ABE79F}"/>
                  </a:ext>
                </a:extLst>
              </p:cNvPr>
              <p:cNvSpPr/>
              <p:nvPr/>
            </p:nvSpPr>
            <p:spPr>
              <a:xfrm>
                <a:off x="3401876" y="4785595"/>
                <a:ext cx="573438" cy="2142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2118DB1E-C7CF-49D7-B6E2-B34A59C43369}"/>
                  </a:ext>
                </a:extLst>
              </p:cNvPr>
              <p:cNvSpPr/>
              <p:nvPr/>
            </p:nvSpPr>
            <p:spPr>
              <a:xfrm>
                <a:off x="3975314" y="4556502"/>
                <a:ext cx="573438" cy="6896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4F6B2B5-6CC9-48C3-A52D-1E286C1B59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2632" y="674004"/>
                <a:ext cx="1176121" cy="1663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C73E27D6-DA02-4578-BE35-2A2565F5BF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0048" y="1124384"/>
                <a:ext cx="1178705" cy="1663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47CB5CA5-C139-4A4D-81A6-8FBFC09891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4285" y="675401"/>
                <a:ext cx="0" cy="6257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B908024-560E-4234-9F47-7227679DBC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8752" y="840336"/>
                <a:ext cx="0" cy="2840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C5CB773A-1EFE-4F46-A98E-288936937C7F}"/>
                  </a:ext>
                </a:extLst>
              </p:cNvPr>
              <p:cNvGrpSpPr/>
              <p:nvPr/>
            </p:nvGrpSpPr>
            <p:grpSpPr>
              <a:xfrm>
                <a:off x="1317357" y="5988044"/>
                <a:ext cx="991891" cy="671203"/>
                <a:chOff x="325465" y="5966654"/>
                <a:chExt cx="991892" cy="671203"/>
              </a:xfrm>
            </p:grpSpPr>
            <p:sp>
              <p:nvSpPr>
                <p:cNvPr id="116" name="Left Brace 115">
                  <a:extLst>
                    <a:ext uri="{FF2B5EF4-FFF2-40B4-BE49-F238E27FC236}">
                      <a16:creationId xmlns:a16="http://schemas.microsoft.com/office/drawing/2014/main" id="{BAB633EE-06D0-42ED-945C-AD1B47CCF06E}"/>
                    </a:ext>
                  </a:extLst>
                </p:cNvPr>
                <p:cNvSpPr/>
                <p:nvPr/>
              </p:nvSpPr>
              <p:spPr>
                <a:xfrm rot="16200000">
                  <a:off x="661932" y="5630187"/>
                  <a:ext cx="318957" cy="991892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5F323A3B-E06D-4D31-BDC5-C1B35D6993A9}"/>
                    </a:ext>
                  </a:extLst>
                </p:cNvPr>
                <p:cNvSpPr txBox="1"/>
                <p:nvPr/>
              </p:nvSpPr>
              <p:spPr>
                <a:xfrm>
                  <a:off x="495945" y="6285610"/>
                  <a:ext cx="650928" cy="3522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 err="1"/>
                    <a:t>Tg</a:t>
                  </a:r>
                  <a:endParaRPr lang="en-US" sz="1050" dirty="0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294C5090-5543-43C4-A482-44BF82DE20DC}"/>
                  </a:ext>
                </a:extLst>
              </p:cNvPr>
              <p:cNvGrpSpPr/>
              <p:nvPr/>
            </p:nvGrpSpPr>
            <p:grpSpPr>
              <a:xfrm>
                <a:off x="2313122" y="5974921"/>
                <a:ext cx="1084882" cy="671203"/>
                <a:chOff x="325465" y="5966654"/>
                <a:chExt cx="991892" cy="671203"/>
              </a:xfrm>
            </p:grpSpPr>
            <p:sp>
              <p:nvSpPr>
                <p:cNvPr id="114" name="Left Brace 113">
                  <a:extLst>
                    <a:ext uri="{FF2B5EF4-FFF2-40B4-BE49-F238E27FC236}">
                      <a16:creationId xmlns:a16="http://schemas.microsoft.com/office/drawing/2014/main" id="{A20A6C14-1B5A-48DE-A057-4DE32F7C5AE5}"/>
                    </a:ext>
                  </a:extLst>
                </p:cNvPr>
                <p:cNvSpPr/>
                <p:nvPr/>
              </p:nvSpPr>
              <p:spPr>
                <a:xfrm rot="16200000">
                  <a:off x="661932" y="5630187"/>
                  <a:ext cx="318957" cy="991892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3D4F886B-0099-4EE4-9C6D-0CCBD4BE5392}"/>
                    </a:ext>
                  </a:extLst>
                </p:cNvPr>
                <p:cNvSpPr txBox="1"/>
                <p:nvPr/>
              </p:nvSpPr>
              <p:spPr>
                <a:xfrm>
                  <a:off x="495946" y="6285610"/>
                  <a:ext cx="650928" cy="3522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/>
                    <a:t>Tg2</a:t>
                  </a:r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FDCD68B-11B5-44F8-B49F-F2A21964BE58}"/>
                  </a:ext>
                </a:extLst>
              </p:cNvPr>
              <p:cNvGrpSpPr/>
              <p:nvPr/>
            </p:nvGrpSpPr>
            <p:grpSpPr>
              <a:xfrm>
                <a:off x="3394172" y="5993011"/>
                <a:ext cx="581185" cy="671203"/>
                <a:chOff x="312066" y="5966654"/>
                <a:chExt cx="1005292" cy="671203"/>
              </a:xfrm>
            </p:grpSpPr>
            <p:sp>
              <p:nvSpPr>
                <p:cNvPr id="112" name="Left Brace 111">
                  <a:extLst>
                    <a:ext uri="{FF2B5EF4-FFF2-40B4-BE49-F238E27FC236}">
                      <a16:creationId xmlns:a16="http://schemas.microsoft.com/office/drawing/2014/main" id="{40A73F4E-0023-4A7A-8305-9D6B77DA91AF}"/>
                    </a:ext>
                  </a:extLst>
                </p:cNvPr>
                <p:cNvSpPr/>
                <p:nvPr/>
              </p:nvSpPr>
              <p:spPr>
                <a:xfrm rot="16200000">
                  <a:off x="661933" y="5630187"/>
                  <a:ext cx="318957" cy="991892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9F62092A-39F0-4EC2-8643-80C4441E8E7C}"/>
                    </a:ext>
                  </a:extLst>
                </p:cNvPr>
                <p:cNvSpPr txBox="1"/>
                <p:nvPr/>
              </p:nvSpPr>
              <p:spPr>
                <a:xfrm>
                  <a:off x="312066" y="6285610"/>
                  <a:ext cx="991894" cy="3522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/>
                    <a:t>Ts</a:t>
                  </a: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831036FB-3873-4E6A-B385-116A3CF1872A}"/>
                  </a:ext>
                </a:extLst>
              </p:cNvPr>
              <p:cNvGrpSpPr/>
              <p:nvPr/>
            </p:nvGrpSpPr>
            <p:grpSpPr>
              <a:xfrm>
                <a:off x="3966721" y="5988044"/>
                <a:ext cx="580335" cy="671203"/>
                <a:chOff x="313532" y="5966655"/>
                <a:chExt cx="1003822" cy="671203"/>
              </a:xfrm>
            </p:grpSpPr>
            <p:sp>
              <p:nvSpPr>
                <p:cNvPr id="110" name="Left Brace 109">
                  <a:extLst>
                    <a:ext uri="{FF2B5EF4-FFF2-40B4-BE49-F238E27FC236}">
                      <a16:creationId xmlns:a16="http://schemas.microsoft.com/office/drawing/2014/main" id="{B1CE79FA-C707-4A8C-A838-64B3273CC752}"/>
                    </a:ext>
                  </a:extLst>
                </p:cNvPr>
                <p:cNvSpPr/>
                <p:nvPr/>
              </p:nvSpPr>
              <p:spPr>
                <a:xfrm rot="16200000">
                  <a:off x="661931" y="5630187"/>
                  <a:ext cx="318956" cy="991891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7119B247-58AE-4236-B952-996FD26E5C8B}"/>
                    </a:ext>
                  </a:extLst>
                </p:cNvPr>
                <p:cNvSpPr txBox="1"/>
                <p:nvPr/>
              </p:nvSpPr>
              <p:spPr>
                <a:xfrm>
                  <a:off x="313532" y="6285611"/>
                  <a:ext cx="991891" cy="3522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/>
                    <a:t>Tg3</a:t>
                  </a:r>
                </a:p>
              </p:txBody>
            </p:sp>
          </p:grp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FFFEF40A-79E3-4BC3-8FE9-05AF600413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7357" y="165420"/>
                <a:ext cx="0" cy="5809502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CB126B6-D38A-430D-BC1A-D074AF16DF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6664" y="174824"/>
                <a:ext cx="0" cy="5800099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E35E8B52-3078-475F-8F18-04ECEAF47FF8}"/>
                  </a:ext>
                </a:extLst>
              </p:cNvPr>
              <p:cNvCxnSpPr>
                <a:cxnSpLocks/>
                <a:endCxn id="100" idx="2"/>
              </p:cNvCxnSpPr>
              <p:nvPr/>
            </p:nvCxnSpPr>
            <p:spPr>
              <a:xfrm flipH="1" flipV="1">
                <a:off x="3370048" y="172486"/>
                <a:ext cx="51624" cy="5760336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6C9833B-A5EF-4EBC-831A-1660BE9AEA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6721" y="165421"/>
                <a:ext cx="0" cy="5809501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08899EF6-4FEA-4B49-814F-79820A696A7F}"/>
                  </a:ext>
                </a:extLst>
              </p:cNvPr>
              <p:cNvCxnSpPr>
                <a:cxnSpLocks/>
                <a:stCxn id="110" idx="2"/>
                <a:endCxn id="104" idx="2"/>
              </p:cNvCxnSpPr>
              <p:nvPr/>
            </p:nvCxnSpPr>
            <p:spPr>
              <a:xfrm flipH="1" flipV="1">
                <a:off x="4540159" y="162592"/>
                <a:ext cx="6899" cy="5825451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Arrow: Bent 96">
                <a:extLst>
                  <a:ext uri="{FF2B5EF4-FFF2-40B4-BE49-F238E27FC236}">
                    <a16:creationId xmlns:a16="http://schemas.microsoft.com/office/drawing/2014/main" id="{C68E300A-1B06-4595-9C31-0F1C3BA0E9DD}"/>
                  </a:ext>
                </a:extLst>
              </p:cNvPr>
              <p:cNvSpPr/>
              <p:nvPr/>
            </p:nvSpPr>
            <p:spPr>
              <a:xfrm rot="5400000">
                <a:off x="2982170" y="4068180"/>
                <a:ext cx="1096052" cy="264385"/>
              </a:xfrm>
              <a:prstGeom prst="ben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55E8383-1847-46D1-B44B-697800479F7C}"/>
                  </a:ext>
                </a:extLst>
              </p:cNvPr>
              <p:cNvSpPr txBox="1"/>
              <p:nvPr/>
            </p:nvSpPr>
            <p:spPr>
              <a:xfrm>
                <a:off x="1487838" y="2183387"/>
                <a:ext cx="650927" cy="3522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err="1"/>
                  <a:t>NuG</a:t>
                </a:r>
                <a:endParaRPr lang="en-US" sz="1050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0B5A168-45F7-4810-8391-FB61A81AFEBC}"/>
                  </a:ext>
                </a:extLst>
              </p:cNvPr>
              <p:cNvSpPr txBox="1"/>
              <p:nvPr/>
            </p:nvSpPr>
            <p:spPr>
              <a:xfrm>
                <a:off x="2531240" y="1363125"/>
                <a:ext cx="739748" cy="3522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NuG2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F950A77-B976-493E-8B89-5F448E3C9122}"/>
                  </a:ext>
                </a:extLst>
              </p:cNvPr>
              <p:cNvSpPr txBox="1"/>
              <p:nvPr/>
            </p:nvSpPr>
            <p:spPr>
              <a:xfrm>
                <a:off x="2894206" y="-169402"/>
                <a:ext cx="951683" cy="3418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NuG2 - s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40FB4C0-A123-4D22-A4A5-401BB5D54637}"/>
                  </a:ext>
                </a:extLst>
              </p:cNvPr>
              <p:cNvSpPr txBox="1"/>
              <p:nvPr/>
            </p:nvSpPr>
            <p:spPr>
              <a:xfrm>
                <a:off x="3177150" y="5554599"/>
                <a:ext cx="449451" cy="3108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s</a:t>
                </a:r>
              </a:p>
            </p:txBody>
          </p:sp>
          <p:sp>
            <p:nvSpPr>
              <p:cNvPr id="102" name="Arrow: Bent 101">
                <a:extLst>
                  <a:ext uri="{FF2B5EF4-FFF2-40B4-BE49-F238E27FC236}">
                    <a16:creationId xmlns:a16="http://schemas.microsoft.com/office/drawing/2014/main" id="{23605367-B434-42A8-B833-F9C31EAB86AD}"/>
                  </a:ext>
                </a:extLst>
              </p:cNvPr>
              <p:cNvSpPr/>
              <p:nvPr/>
            </p:nvSpPr>
            <p:spPr>
              <a:xfrm rot="5400000" flipH="1">
                <a:off x="2612442" y="2085063"/>
                <a:ext cx="1815702" cy="247956"/>
              </a:xfrm>
              <a:prstGeom prst="ben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E1666C4-64F8-4B93-95C8-BBA994C1AC78}"/>
                  </a:ext>
                </a:extLst>
              </p:cNvPr>
              <p:cNvSpPr txBox="1"/>
              <p:nvPr/>
            </p:nvSpPr>
            <p:spPr>
              <a:xfrm>
                <a:off x="4147975" y="5531115"/>
                <a:ext cx="798163" cy="3522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Nu2F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086A0EF-E94A-48D4-8948-DAA7B08807B6}"/>
                  </a:ext>
                </a:extLst>
              </p:cNvPr>
              <p:cNvSpPr txBox="1"/>
              <p:nvPr/>
            </p:nvSpPr>
            <p:spPr>
              <a:xfrm>
                <a:off x="4193151" y="-148214"/>
                <a:ext cx="694015" cy="3108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Nu1F</a:t>
                </a:r>
              </a:p>
            </p:txBody>
          </p: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35FA5665-5EA7-47DE-B59A-AB1F856A2B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159" y="1124382"/>
                <a:ext cx="10655" cy="34271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27BC683-9B79-4E4D-81AC-94E7012AE3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70590" y="1209457"/>
                <a:ext cx="1" cy="33297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C74F1CE-9842-4D04-AC03-79FDF95930B4}"/>
                  </a:ext>
                </a:extLst>
              </p:cNvPr>
              <p:cNvSpPr txBox="1"/>
              <p:nvPr/>
            </p:nvSpPr>
            <p:spPr>
              <a:xfrm>
                <a:off x="3668913" y="2764019"/>
                <a:ext cx="567698" cy="3108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m12</a:t>
                </a:r>
              </a:p>
            </p:txBody>
          </p: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D2B8F353-6A5E-4E46-BE0B-81AFC1C5ED88}"/>
                  </a:ext>
                </a:extLst>
              </p:cNvPr>
              <p:cNvCxnSpPr>
                <a:cxnSpLocks/>
                <a:stCxn id="99" idx="2"/>
              </p:cNvCxnSpPr>
              <p:nvPr/>
            </p:nvCxnSpPr>
            <p:spPr>
              <a:xfrm>
                <a:off x="2901115" y="1715373"/>
                <a:ext cx="492170" cy="4936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1D1BDF1-A394-41DB-AC88-F808C0E0B929}"/>
                  </a:ext>
                </a:extLst>
              </p:cNvPr>
              <p:cNvSpPr txBox="1"/>
              <p:nvPr/>
            </p:nvSpPr>
            <p:spPr>
              <a:xfrm>
                <a:off x="4238986" y="2763916"/>
                <a:ext cx="567698" cy="3108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m21</a:t>
                </a:r>
              </a:p>
            </p:txBody>
          </p:sp>
        </p:grp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507010AB-5D59-45B5-B7DF-A246500BBAE6}"/>
              </a:ext>
            </a:extLst>
          </p:cNvPr>
          <p:cNvSpPr txBox="1"/>
          <p:nvPr/>
        </p:nvSpPr>
        <p:spPr>
          <a:xfrm>
            <a:off x="-107462" y="469451"/>
            <a:ext cx="77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(A)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D743C31-5897-48C8-8A50-98BBC369AC03}"/>
              </a:ext>
            </a:extLst>
          </p:cNvPr>
          <p:cNvSpPr txBox="1"/>
          <p:nvPr/>
        </p:nvSpPr>
        <p:spPr>
          <a:xfrm>
            <a:off x="3382516" y="469451"/>
            <a:ext cx="77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(B)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2B3016F-110D-4CD2-8C15-6B723821744F}"/>
              </a:ext>
            </a:extLst>
          </p:cNvPr>
          <p:cNvSpPr txBox="1"/>
          <p:nvPr/>
        </p:nvSpPr>
        <p:spPr>
          <a:xfrm>
            <a:off x="6992124" y="469451"/>
            <a:ext cx="77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344831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3675</TotalTime>
  <Words>132</Words>
  <Application>Microsoft Office PowerPoint</Application>
  <PresentationFormat>Widescreen</PresentationFormat>
  <Paragraphs>96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Hemstrom</dc:creator>
  <cp:lastModifiedBy>William Hemstrom</cp:lastModifiedBy>
  <cp:revision>21</cp:revision>
  <dcterms:created xsi:type="dcterms:W3CDTF">2019-10-08T23:20:00Z</dcterms:created>
  <dcterms:modified xsi:type="dcterms:W3CDTF">2021-03-16T01:44:57Z</dcterms:modified>
</cp:coreProperties>
</file>