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E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1980" autoAdjust="0"/>
  </p:normalViewPr>
  <p:slideViewPr>
    <p:cSldViewPr snapToGrid="0">
      <p:cViewPr varScale="1">
        <p:scale>
          <a:sx n="45" d="100"/>
          <a:sy n="45" d="100"/>
        </p:scale>
        <p:origin x="1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Heron flying low over a beach with a short fence in the foreground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View of beach and sea from a grassy sand dune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FD7D9D5-EF40-4569-5642-B71DE1999F4E}"/>
              </a:ext>
            </a:extLst>
          </p:cNvPr>
          <p:cNvGrpSpPr/>
          <p:nvPr/>
        </p:nvGrpSpPr>
        <p:grpSpPr>
          <a:xfrm>
            <a:off x="0" y="0"/>
            <a:ext cx="18703636" cy="13716000"/>
            <a:chOff x="2840182" y="0"/>
            <a:chExt cx="18703636" cy="13716000"/>
          </a:xfrm>
        </p:grpSpPr>
        <p:pic>
          <p:nvPicPr>
            <p:cNvPr id="2" name="Picture 1" descr="Map&#10;&#10;Description automatically generated with medium confidence">
              <a:extLst>
                <a:ext uri="{FF2B5EF4-FFF2-40B4-BE49-F238E27FC236}">
                  <a16:creationId xmlns:a16="http://schemas.microsoft.com/office/drawing/2014/main" id="{4261746D-D138-63F7-777A-91B4F4186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182" y="0"/>
              <a:ext cx="18703636" cy="13716000"/>
            </a:xfrm>
            <a:prstGeom prst="rect">
              <a:avLst/>
            </a:prstGeom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1E4DBB7-479C-6E15-4513-5C040AB04DE8}"/>
                </a:ext>
              </a:extLst>
            </p:cNvPr>
            <p:cNvSpPr/>
            <p:nvPr/>
          </p:nvSpPr>
          <p:spPr>
            <a:xfrm>
              <a:off x="15676880" y="1030967"/>
              <a:ext cx="5100320" cy="3556273"/>
            </a:xfrm>
            <a:custGeom>
              <a:avLst/>
              <a:gdLst>
                <a:gd name="connsiteX0" fmla="*/ 2738120 w 5100320"/>
                <a:gd name="connsiteY0" fmla="*/ 3342913 h 3556273"/>
                <a:gd name="connsiteX1" fmla="*/ 2667000 w 5100320"/>
                <a:gd name="connsiteY1" fmla="*/ 3500393 h 3556273"/>
                <a:gd name="connsiteX2" fmla="*/ 2529840 w 5100320"/>
                <a:gd name="connsiteY2" fmla="*/ 3556273 h 3556273"/>
                <a:gd name="connsiteX3" fmla="*/ 2423160 w 5100320"/>
                <a:gd name="connsiteY3" fmla="*/ 3515633 h 3556273"/>
                <a:gd name="connsiteX4" fmla="*/ 2346960 w 5100320"/>
                <a:gd name="connsiteY4" fmla="*/ 3434353 h 3556273"/>
                <a:gd name="connsiteX5" fmla="*/ 2153920 w 5100320"/>
                <a:gd name="connsiteY5" fmla="*/ 3358153 h 3556273"/>
                <a:gd name="connsiteX6" fmla="*/ 2021840 w 5100320"/>
                <a:gd name="connsiteY6" fmla="*/ 3337833 h 3556273"/>
                <a:gd name="connsiteX7" fmla="*/ 2001520 w 5100320"/>
                <a:gd name="connsiteY7" fmla="*/ 3241313 h 3556273"/>
                <a:gd name="connsiteX8" fmla="*/ 1833880 w 5100320"/>
                <a:gd name="connsiteY8" fmla="*/ 3088913 h 3556273"/>
                <a:gd name="connsiteX9" fmla="*/ 1737360 w 5100320"/>
                <a:gd name="connsiteY9" fmla="*/ 2987313 h 3556273"/>
                <a:gd name="connsiteX10" fmla="*/ 1640840 w 5100320"/>
                <a:gd name="connsiteY10" fmla="*/ 2941593 h 3556273"/>
                <a:gd name="connsiteX11" fmla="*/ 1630680 w 5100320"/>
                <a:gd name="connsiteY11" fmla="*/ 2860313 h 3556273"/>
                <a:gd name="connsiteX12" fmla="*/ 1539240 w 5100320"/>
                <a:gd name="connsiteY12" fmla="*/ 2789193 h 3556273"/>
                <a:gd name="connsiteX13" fmla="*/ 1498600 w 5100320"/>
                <a:gd name="connsiteY13" fmla="*/ 2712993 h 3556273"/>
                <a:gd name="connsiteX14" fmla="*/ 1463040 w 5100320"/>
                <a:gd name="connsiteY14" fmla="*/ 2692673 h 3556273"/>
                <a:gd name="connsiteX15" fmla="*/ 1341120 w 5100320"/>
                <a:gd name="connsiteY15" fmla="*/ 2596153 h 3556273"/>
                <a:gd name="connsiteX16" fmla="*/ 1234440 w 5100320"/>
                <a:gd name="connsiteY16" fmla="*/ 2418353 h 3556273"/>
                <a:gd name="connsiteX17" fmla="*/ 1229360 w 5100320"/>
                <a:gd name="connsiteY17" fmla="*/ 2357393 h 3556273"/>
                <a:gd name="connsiteX18" fmla="*/ 1168400 w 5100320"/>
                <a:gd name="connsiteY18" fmla="*/ 2331993 h 3556273"/>
                <a:gd name="connsiteX19" fmla="*/ 1102360 w 5100320"/>
                <a:gd name="connsiteY19" fmla="*/ 2337073 h 3556273"/>
                <a:gd name="connsiteX20" fmla="*/ 1087120 w 5100320"/>
                <a:gd name="connsiteY20" fmla="*/ 2306593 h 3556273"/>
                <a:gd name="connsiteX21" fmla="*/ 1082040 w 5100320"/>
                <a:gd name="connsiteY21" fmla="*/ 2357393 h 3556273"/>
                <a:gd name="connsiteX22" fmla="*/ 1102360 w 5100320"/>
                <a:gd name="connsiteY22" fmla="*/ 2387873 h 3556273"/>
                <a:gd name="connsiteX23" fmla="*/ 1102360 w 5100320"/>
                <a:gd name="connsiteY23" fmla="*/ 2443753 h 3556273"/>
                <a:gd name="connsiteX24" fmla="*/ 1264920 w 5100320"/>
                <a:gd name="connsiteY24" fmla="*/ 2621553 h 3556273"/>
                <a:gd name="connsiteX25" fmla="*/ 1300480 w 5100320"/>
                <a:gd name="connsiteY25" fmla="*/ 2646953 h 3556273"/>
                <a:gd name="connsiteX26" fmla="*/ 1351280 w 5100320"/>
                <a:gd name="connsiteY26" fmla="*/ 2723153 h 3556273"/>
                <a:gd name="connsiteX27" fmla="*/ 1412240 w 5100320"/>
                <a:gd name="connsiteY27" fmla="*/ 2789193 h 3556273"/>
                <a:gd name="connsiteX28" fmla="*/ 1463040 w 5100320"/>
                <a:gd name="connsiteY28" fmla="*/ 2834913 h 3556273"/>
                <a:gd name="connsiteX29" fmla="*/ 1483360 w 5100320"/>
                <a:gd name="connsiteY29" fmla="*/ 2890793 h 3556273"/>
                <a:gd name="connsiteX30" fmla="*/ 1539240 w 5100320"/>
                <a:gd name="connsiteY30" fmla="*/ 2987313 h 3556273"/>
                <a:gd name="connsiteX31" fmla="*/ 1569720 w 5100320"/>
                <a:gd name="connsiteY31" fmla="*/ 3053353 h 3556273"/>
                <a:gd name="connsiteX32" fmla="*/ 1595120 w 5100320"/>
                <a:gd name="connsiteY32" fmla="*/ 3058433 h 3556273"/>
                <a:gd name="connsiteX33" fmla="*/ 1630680 w 5100320"/>
                <a:gd name="connsiteY33" fmla="*/ 3109233 h 3556273"/>
                <a:gd name="connsiteX34" fmla="*/ 1681480 w 5100320"/>
                <a:gd name="connsiteY34" fmla="*/ 3154953 h 3556273"/>
                <a:gd name="connsiteX35" fmla="*/ 1676400 w 5100320"/>
                <a:gd name="connsiteY35" fmla="*/ 3185433 h 3556273"/>
                <a:gd name="connsiteX36" fmla="*/ 1676400 w 5100320"/>
                <a:gd name="connsiteY36" fmla="*/ 3185433 h 3556273"/>
                <a:gd name="connsiteX37" fmla="*/ 1635760 w 5100320"/>
                <a:gd name="connsiteY37" fmla="*/ 3215913 h 3556273"/>
                <a:gd name="connsiteX38" fmla="*/ 1635760 w 5100320"/>
                <a:gd name="connsiteY38" fmla="*/ 3215913 h 3556273"/>
                <a:gd name="connsiteX39" fmla="*/ 1574800 w 5100320"/>
                <a:gd name="connsiteY39" fmla="*/ 3134633 h 3556273"/>
                <a:gd name="connsiteX40" fmla="*/ 1452880 w 5100320"/>
                <a:gd name="connsiteY40" fmla="*/ 3043193 h 3556273"/>
                <a:gd name="connsiteX41" fmla="*/ 1381760 w 5100320"/>
                <a:gd name="connsiteY41" fmla="*/ 3012713 h 3556273"/>
                <a:gd name="connsiteX42" fmla="*/ 1381760 w 5100320"/>
                <a:gd name="connsiteY42" fmla="*/ 2906033 h 3556273"/>
                <a:gd name="connsiteX43" fmla="*/ 1310640 w 5100320"/>
                <a:gd name="connsiteY43" fmla="*/ 2860313 h 3556273"/>
                <a:gd name="connsiteX44" fmla="*/ 1270000 w 5100320"/>
                <a:gd name="connsiteY44" fmla="*/ 2829833 h 3556273"/>
                <a:gd name="connsiteX45" fmla="*/ 1219200 w 5100320"/>
                <a:gd name="connsiteY45" fmla="*/ 2819673 h 3556273"/>
                <a:gd name="connsiteX46" fmla="*/ 1153160 w 5100320"/>
                <a:gd name="connsiteY46" fmla="*/ 2763793 h 3556273"/>
                <a:gd name="connsiteX47" fmla="*/ 1117600 w 5100320"/>
                <a:gd name="connsiteY47" fmla="*/ 2728233 h 3556273"/>
                <a:gd name="connsiteX48" fmla="*/ 1117600 w 5100320"/>
                <a:gd name="connsiteY48" fmla="*/ 2728233 h 3556273"/>
                <a:gd name="connsiteX49" fmla="*/ 1158240 w 5100320"/>
                <a:gd name="connsiteY49" fmla="*/ 2697753 h 3556273"/>
                <a:gd name="connsiteX50" fmla="*/ 1188720 w 5100320"/>
                <a:gd name="connsiteY50" fmla="*/ 2677433 h 3556273"/>
                <a:gd name="connsiteX51" fmla="*/ 1188720 w 5100320"/>
                <a:gd name="connsiteY51" fmla="*/ 2631713 h 3556273"/>
                <a:gd name="connsiteX52" fmla="*/ 1163320 w 5100320"/>
                <a:gd name="connsiteY52" fmla="*/ 2621553 h 3556273"/>
                <a:gd name="connsiteX53" fmla="*/ 1127760 w 5100320"/>
                <a:gd name="connsiteY53" fmla="*/ 2591073 h 3556273"/>
                <a:gd name="connsiteX54" fmla="*/ 1076960 w 5100320"/>
                <a:gd name="connsiteY54" fmla="*/ 2570753 h 3556273"/>
                <a:gd name="connsiteX55" fmla="*/ 1041400 w 5100320"/>
                <a:gd name="connsiteY55" fmla="*/ 2550433 h 3556273"/>
                <a:gd name="connsiteX56" fmla="*/ 1010920 w 5100320"/>
                <a:gd name="connsiteY56" fmla="*/ 2509793 h 3556273"/>
                <a:gd name="connsiteX57" fmla="*/ 965200 w 5100320"/>
                <a:gd name="connsiteY57" fmla="*/ 2418353 h 3556273"/>
                <a:gd name="connsiteX58" fmla="*/ 955040 w 5100320"/>
                <a:gd name="connsiteY58" fmla="*/ 2398033 h 3556273"/>
                <a:gd name="connsiteX59" fmla="*/ 924560 w 5100320"/>
                <a:gd name="connsiteY59" fmla="*/ 2357393 h 3556273"/>
                <a:gd name="connsiteX60" fmla="*/ 914400 w 5100320"/>
                <a:gd name="connsiteY60" fmla="*/ 2331993 h 3556273"/>
                <a:gd name="connsiteX61" fmla="*/ 894080 w 5100320"/>
                <a:gd name="connsiteY61" fmla="*/ 2306593 h 3556273"/>
                <a:gd name="connsiteX62" fmla="*/ 878840 w 5100320"/>
                <a:gd name="connsiteY62" fmla="*/ 2281193 h 3556273"/>
                <a:gd name="connsiteX63" fmla="*/ 863600 w 5100320"/>
                <a:gd name="connsiteY63" fmla="*/ 2260873 h 3556273"/>
                <a:gd name="connsiteX64" fmla="*/ 853440 w 5100320"/>
                <a:gd name="connsiteY64" fmla="*/ 2240553 h 3556273"/>
                <a:gd name="connsiteX65" fmla="*/ 833120 w 5100320"/>
                <a:gd name="connsiteY65" fmla="*/ 2210073 h 3556273"/>
                <a:gd name="connsiteX66" fmla="*/ 828040 w 5100320"/>
                <a:gd name="connsiteY66" fmla="*/ 2194833 h 3556273"/>
                <a:gd name="connsiteX67" fmla="*/ 812800 w 5100320"/>
                <a:gd name="connsiteY67" fmla="*/ 2184673 h 3556273"/>
                <a:gd name="connsiteX68" fmla="*/ 787400 w 5100320"/>
                <a:gd name="connsiteY68" fmla="*/ 2159273 h 3556273"/>
                <a:gd name="connsiteX69" fmla="*/ 762000 w 5100320"/>
                <a:gd name="connsiteY69" fmla="*/ 2144033 h 3556273"/>
                <a:gd name="connsiteX70" fmla="*/ 731520 w 5100320"/>
                <a:gd name="connsiteY70" fmla="*/ 2138953 h 3556273"/>
                <a:gd name="connsiteX71" fmla="*/ 716280 w 5100320"/>
                <a:gd name="connsiteY71" fmla="*/ 2133873 h 3556273"/>
                <a:gd name="connsiteX72" fmla="*/ 711200 w 5100320"/>
                <a:gd name="connsiteY72" fmla="*/ 2113553 h 3556273"/>
                <a:gd name="connsiteX73" fmla="*/ 690880 w 5100320"/>
                <a:gd name="connsiteY73" fmla="*/ 2108473 h 3556273"/>
                <a:gd name="connsiteX74" fmla="*/ 635000 w 5100320"/>
                <a:gd name="connsiteY74" fmla="*/ 2088153 h 3556273"/>
                <a:gd name="connsiteX75" fmla="*/ 629920 w 5100320"/>
                <a:gd name="connsiteY75" fmla="*/ 2067833 h 3556273"/>
                <a:gd name="connsiteX76" fmla="*/ 594360 w 5100320"/>
                <a:gd name="connsiteY76" fmla="*/ 2062753 h 3556273"/>
                <a:gd name="connsiteX77" fmla="*/ 574040 w 5100320"/>
                <a:gd name="connsiteY77" fmla="*/ 2057673 h 3556273"/>
                <a:gd name="connsiteX78" fmla="*/ 528320 w 5100320"/>
                <a:gd name="connsiteY78" fmla="*/ 2047513 h 3556273"/>
                <a:gd name="connsiteX79" fmla="*/ 502920 w 5100320"/>
                <a:gd name="connsiteY79" fmla="*/ 2011953 h 3556273"/>
                <a:gd name="connsiteX80" fmla="*/ 482600 w 5100320"/>
                <a:gd name="connsiteY80" fmla="*/ 1991633 h 3556273"/>
                <a:gd name="connsiteX81" fmla="*/ 467360 w 5100320"/>
                <a:gd name="connsiteY81" fmla="*/ 1950993 h 3556273"/>
                <a:gd name="connsiteX82" fmla="*/ 447040 w 5100320"/>
                <a:gd name="connsiteY82" fmla="*/ 1930673 h 3556273"/>
                <a:gd name="connsiteX83" fmla="*/ 421640 w 5100320"/>
                <a:gd name="connsiteY83" fmla="*/ 1895113 h 3556273"/>
                <a:gd name="connsiteX84" fmla="*/ 386080 w 5100320"/>
                <a:gd name="connsiteY84" fmla="*/ 1859553 h 3556273"/>
                <a:gd name="connsiteX85" fmla="*/ 365760 w 5100320"/>
                <a:gd name="connsiteY85" fmla="*/ 1829073 h 3556273"/>
                <a:gd name="connsiteX86" fmla="*/ 314960 w 5100320"/>
                <a:gd name="connsiteY86" fmla="*/ 1778273 h 3556273"/>
                <a:gd name="connsiteX87" fmla="*/ 304800 w 5100320"/>
                <a:gd name="connsiteY87" fmla="*/ 1742713 h 3556273"/>
                <a:gd name="connsiteX88" fmla="*/ 289560 w 5100320"/>
                <a:gd name="connsiteY88" fmla="*/ 1727473 h 3556273"/>
                <a:gd name="connsiteX89" fmla="*/ 279400 w 5100320"/>
                <a:gd name="connsiteY89" fmla="*/ 1712233 h 3556273"/>
                <a:gd name="connsiteX90" fmla="*/ 254000 w 5100320"/>
                <a:gd name="connsiteY90" fmla="*/ 1671593 h 3556273"/>
                <a:gd name="connsiteX91" fmla="*/ 243840 w 5100320"/>
                <a:gd name="connsiteY91" fmla="*/ 1651273 h 3556273"/>
                <a:gd name="connsiteX92" fmla="*/ 238760 w 5100320"/>
                <a:gd name="connsiteY92" fmla="*/ 1636033 h 3556273"/>
                <a:gd name="connsiteX93" fmla="*/ 213360 w 5100320"/>
                <a:gd name="connsiteY93" fmla="*/ 1605553 h 3556273"/>
                <a:gd name="connsiteX94" fmla="*/ 182880 w 5100320"/>
                <a:gd name="connsiteY94" fmla="*/ 1585233 h 3556273"/>
                <a:gd name="connsiteX95" fmla="*/ 162560 w 5100320"/>
                <a:gd name="connsiteY95" fmla="*/ 1539513 h 3556273"/>
                <a:gd name="connsiteX96" fmla="*/ 137160 w 5100320"/>
                <a:gd name="connsiteY96" fmla="*/ 1483633 h 3556273"/>
                <a:gd name="connsiteX97" fmla="*/ 101600 w 5100320"/>
                <a:gd name="connsiteY97" fmla="*/ 1463313 h 3556273"/>
                <a:gd name="connsiteX98" fmla="*/ 76200 w 5100320"/>
                <a:gd name="connsiteY98" fmla="*/ 1427753 h 3556273"/>
                <a:gd name="connsiteX99" fmla="*/ 66040 w 5100320"/>
                <a:gd name="connsiteY99" fmla="*/ 1412513 h 3556273"/>
                <a:gd name="connsiteX100" fmla="*/ 60960 w 5100320"/>
                <a:gd name="connsiteY100" fmla="*/ 1331233 h 3556273"/>
                <a:gd name="connsiteX101" fmla="*/ 50800 w 5100320"/>
                <a:gd name="connsiteY101" fmla="*/ 1315993 h 3556273"/>
                <a:gd name="connsiteX102" fmla="*/ 40640 w 5100320"/>
                <a:gd name="connsiteY102" fmla="*/ 1295673 h 3556273"/>
                <a:gd name="connsiteX103" fmla="*/ 35560 w 5100320"/>
                <a:gd name="connsiteY103" fmla="*/ 1280433 h 3556273"/>
                <a:gd name="connsiteX104" fmla="*/ 25400 w 5100320"/>
                <a:gd name="connsiteY104" fmla="*/ 1255033 h 3556273"/>
                <a:gd name="connsiteX105" fmla="*/ 20320 w 5100320"/>
                <a:gd name="connsiteY105" fmla="*/ 1234713 h 3556273"/>
                <a:gd name="connsiteX106" fmla="*/ 10160 w 5100320"/>
                <a:gd name="connsiteY106" fmla="*/ 1209313 h 3556273"/>
                <a:gd name="connsiteX107" fmla="*/ 0 w 5100320"/>
                <a:gd name="connsiteY107" fmla="*/ 1173753 h 3556273"/>
                <a:gd name="connsiteX108" fmla="*/ 10160 w 5100320"/>
                <a:gd name="connsiteY108" fmla="*/ 1087393 h 3556273"/>
                <a:gd name="connsiteX109" fmla="*/ 20320 w 5100320"/>
                <a:gd name="connsiteY109" fmla="*/ 1031513 h 3556273"/>
                <a:gd name="connsiteX110" fmla="*/ 35560 w 5100320"/>
                <a:gd name="connsiteY110" fmla="*/ 970553 h 3556273"/>
                <a:gd name="connsiteX111" fmla="*/ 76200 w 5100320"/>
                <a:gd name="connsiteY111" fmla="*/ 929913 h 3556273"/>
                <a:gd name="connsiteX112" fmla="*/ 86360 w 5100320"/>
                <a:gd name="connsiteY112" fmla="*/ 914673 h 3556273"/>
                <a:gd name="connsiteX113" fmla="*/ 121920 w 5100320"/>
                <a:gd name="connsiteY113" fmla="*/ 868953 h 3556273"/>
                <a:gd name="connsiteX114" fmla="*/ 132080 w 5100320"/>
                <a:gd name="connsiteY114" fmla="*/ 853713 h 3556273"/>
                <a:gd name="connsiteX115" fmla="*/ 152400 w 5100320"/>
                <a:gd name="connsiteY115" fmla="*/ 813073 h 3556273"/>
                <a:gd name="connsiteX116" fmla="*/ 162560 w 5100320"/>
                <a:gd name="connsiteY116" fmla="*/ 792753 h 3556273"/>
                <a:gd name="connsiteX117" fmla="*/ 172720 w 5100320"/>
                <a:gd name="connsiteY117" fmla="*/ 777513 h 3556273"/>
                <a:gd name="connsiteX118" fmla="*/ 177800 w 5100320"/>
                <a:gd name="connsiteY118" fmla="*/ 757193 h 3556273"/>
                <a:gd name="connsiteX119" fmla="*/ 187960 w 5100320"/>
                <a:gd name="connsiteY119" fmla="*/ 736873 h 3556273"/>
                <a:gd name="connsiteX120" fmla="*/ 203200 w 5100320"/>
                <a:gd name="connsiteY120" fmla="*/ 696233 h 3556273"/>
                <a:gd name="connsiteX121" fmla="*/ 213360 w 5100320"/>
                <a:gd name="connsiteY121" fmla="*/ 645433 h 3556273"/>
                <a:gd name="connsiteX122" fmla="*/ 223520 w 5100320"/>
                <a:gd name="connsiteY122" fmla="*/ 620033 h 3556273"/>
                <a:gd name="connsiteX123" fmla="*/ 243840 w 5100320"/>
                <a:gd name="connsiteY123" fmla="*/ 579393 h 3556273"/>
                <a:gd name="connsiteX124" fmla="*/ 254000 w 5100320"/>
                <a:gd name="connsiteY124" fmla="*/ 543833 h 3556273"/>
                <a:gd name="connsiteX125" fmla="*/ 269240 w 5100320"/>
                <a:gd name="connsiteY125" fmla="*/ 523513 h 3556273"/>
                <a:gd name="connsiteX126" fmla="*/ 294640 w 5100320"/>
                <a:gd name="connsiteY126" fmla="*/ 482873 h 3556273"/>
                <a:gd name="connsiteX127" fmla="*/ 299720 w 5100320"/>
                <a:gd name="connsiteY127" fmla="*/ 467633 h 3556273"/>
                <a:gd name="connsiteX128" fmla="*/ 320040 w 5100320"/>
                <a:gd name="connsiteY128" fmla="*/ 447313 h 3556273"/>
                <a:gd name="connsiteX129" fmla="*/ 340360 w 5100320"/>
                <a:gd name="connsiteY129" fmla="*/ 421913 h 3556273"/>
                <a:gd name="connsiteX130" fmla="*/ 355600 w 5100320"/>
                <a:gd name="connsiteY130" fmla="*/ 406673 h 3556273"/>
                <a:gd name="connsiteX131" fmla="*/ 370840 w 5100320"/>
                <a:gd name="connsiteY131" fmla="*/ 386353 h 3556273"/>
                <a:gd name="connsiteX132" fmla="*/ 411480 w 5100320"/>
                <a:gd name="connsiteY132" fmla="*/ 350793 h 3556273"/>
                <a:gd name="connsiteX133" fmla="*/ 447040 w 5100320"/>
                <a:gd name="connsiteY133" fmla="*/ 284753 h 3556273"/>
                <a:gd name="connsiteX134" fmla="*/ 472440 w 5100320"/>
                <a:gd name="connsiteY134" fmla="*/ 259353 h 3556273"/>
                <a:gd name="connsiteX135" fmla="*/ 502920 w 5100320"/>
                <a:gd name="connsiteY135" fmla="*/ 203473 h 3556273"/>
                <a:gd name="connsiteX136" fmla="*/ 513080 w 5100320"/>
                <a:gd name="connsiteY136" fmla="*/ 172993 h 3556273"/>
                <a:gd name="connsiteX137" fmla="*/ 558800 w 5100320"/>
                <a:gd name="connsiteY137" fmla="*/ 127273 h 3556273"/>
                <a:gd name="connsiteX138" fmla="*/ 568960 w 5100320"/>
                <a:gd name="connsiteY138" fmla="*/ 112033 h 3556273"/>
                <a:gd name="connsiteX139" fmla="*/ 594360 w 5100320"/>
                <a:gd name="connsiteY139" fmla="*/ 96793 h 3556273"/>
                <a:gd name="connsiteX140" fmla="*/ 609600 w 5100320"/>
                <a:gd name="connsiteY140" fmla="*/ 81553 h 3556273"/>
                <a:gd name="connsiteX141" fmla="*/ 650240 w 5100320"/>
                <a:gd name="connsiteY141" fmla="*/ 56153 h 3556273"/>
                <a:gd name="connsiteX142" fmla="*/ 675640 w 5100320"/>
                <a:gd name="connsiteY142" fmla="*/ 35833 h 3556273"/>
                <a:gd name="connsiteX143" fmla="*/ 706120 w 5100320"/>
                <a:gd name="connsiteY143" fmla="*/ 25673 h 3556273"/>
                <a:gd name="connsiteX144" fmla="*/ 731520 w 5100320"/>
                <a:gd name="connsiteY144" fmla="*/ 15513 h 3556273"/>
                <a:gd name="connsiteX145" fmla="*/ 792480 w 5100320"/>
                <a:gd name="connsiteY145" fmla="*/ 10433 h 3556273"/>
                <a:gd name="connsiteX146" fmla="*/ 833120 w 5100320"/>
                <a:gd name="connsiteY146" fmla="*/ 273 h 3556273"/>
                <a:gd name="connsiteX147" fmla="*/ 1010920 w 5100320"/>
                <a:gd name="connsiteY147" fmla="*/ 20593 h 3556273"/>
                <a:gd name="connsiteX148" fmla="*/ 1061720 w 5100320"/>
                <a:gd name="connsiteY148" fmla="*/ 25673 h 3556273"/>
                <a:gd name="connsiteX149" fmla="*/ 1082040 w 5100320"/>
                <a:gd name="connsiteY149" fmla="*/ 30753 h 3556273"/>
                <a:gd name="connsiteX150" fmla="*/ 1097280 w 5100320"/>
                <a:gd name="connsiteY150" fmla="*/ 40913 h 3556273"/>
                <a:gd name="connsiteX151" fmla="*/ 1127760 w 5100320"/>
                <a:gd name="connsiteY151" fmla="*/ 45993 h 3556273"/>
                <a:gd name="connsiteX152" fmla="*/ 1153160 w 5100320"/>
                <a:gd name="connsiteY152" fmla="*/ 51073 h 3556273"/>
                <a:gd name="connsiteX153" fmla="*/ 1209040 w 5100320"/>
                <a:gd name="connsiteY153" fmla="*/ 112033 h 3556273"/>
                <a:gd name="connsiteX154" fmla="*/ 1219200 w 5100320"/>
                <a:gd name="connsiteY154" fmla="*/ 137433 h 3556273"/>
                <a:gd name="connsiteX155" fmla="*/ 1259840 w 5100320"/>
                <a:gd name="connsiteY155" fmla="*/ 152673 h 3556273"/>
                <a:gd name="connsiteX156" fmla="*/ 1285240 w 5100320"/>
                <a:gd name="connsiteY156" fmla="*/ 167913 h 3556273"/>
                <a:gd name="connsiteX157" fmla="*/ 1325880 w 5100320"/>
                <a:gd name="connsiteY157" fmla="*/ 183153 h 3556273"/>
                <a:gd name="connsiteX158" fmla="*/ 1346200 w 5100320"/>
                <a:gd name="connsiteY158" fmla="*/ 198393 h 3556273"/>
                <a:gd name="connsiteX159" fmla="*/ 1376680 w 5100320"/>
                <a:gd name="connsiteY159" fmla="*/ 203473 h 3556273"/>
                <a:gd name="connsiteX160" fmla="*/ 1412240 w 5100320"/>
                <a:gd name="connsiteY160" fmla="*/ 223793 h 3556273"/>
                <a:gd name="connsiteX161" fmla="*/ 1452880 w 5100320"/>
                <a:gd name="connsiteY161" fmla="*/ 233953 h 3556273"/>
                <a:gd name="connsiteX162" fmla="*/ 1508760 w 5100320"/>
                <a:gd name="connsiteY162" fmla="*/ 259353 h 3556273"/>
                <a:gd name="connsiteX163" fmla="*/ 1574800 w 5100320"/>
                <a:gd name="connsiteY163" fmla="*/ 269513 h 3556273"/>
                <a:gd name="connsiteX164" fmla="*/ 1620520 w 5100320"/>
                <a:gd name="connsiteY164" fmla="*/ 284753 h 3556273"/>
                <a:gd name="connsiteX165" fmla="*/ 1656080 w 5100320"/>
                <a:gd name="connsiteY165" fmla="*/ 289833 h 3556273"/>
                <a:gd name="connsiteX166" fmla="*/ 1686560 w 5100320"/>
                <a:gd name="connsiteY166" fmla="*/ 294913 h 3556273"/>
                <a:gd name="connsiteX167" fmla="*/ 1727200 w 5100320"/>
                <a:gd name="connsiteY167" fmla="*/ 305073 h 3556273"/>
                <a:gd name="connsiteX168" fmla="*/ 1838960 w 5100320"/>
                <a:gd name="connsiteY168" fmla="*/ 315233 h 3556273"/>
                <a:gd name="connsiteX169" fmla="*/ 1915160 w 5100320"/>
                <a:gd name="connsiteY169" fmla="*/ 325393 h 3556273"/>
                <a:gd name="connsiteX170" fmla="*/ 2047240 w 5100320"/>
                <a:gd name="connsiteY170" fmla="*/ 360953 h 3556273"/>
                <a:gd name="connsiteX171" fmla="*/ 2113280 w 5100320"/>
                <a:gd name="connsiteY171" fmla="*/ 376193 h 3556273"/>
                <a:gd name="connsiteX172" fmla="*/ 2230120 w 5100320"/>
                <a:gd name="connsiteY172" fmla="*/ 416833 h 3556273"/>
                <a:gd name="connsiteX173" fmla="*/ 2255520 w 5100320"/>
                <a:gd name="connsiteY173" fmla="*/ 426993 h 3556273"/>
                <a:gd name="connsiteX174" fmla="*/ 2341880 w 5100320"/>
                <a:gd name="connsiteY174" fmla="*/ 447313 h 3556273"/>
                <a:gd name="connsiteX175" fmla="*/ 2357120 w 5100320"/>
                <a:gd name="connsiteY175" fmla="*/ 452393 h 3556273"/>
                <a:gd name="connsiteX176" fmla="*/ 2387600 w 5100320"/>
                <a:gd name="connsiteY176" fmla="*/ 457473 h 3556273"/>
                <a:gd name="connsiteX177" fmla="*/ 2428240 w 5100320"/>
                <a:gd name="connsiteY177" fmla="*/ 467633 h 3556273"/>
                <a:gd name="connsiteX178" fmla="*/ 2489200 w 5100320"/>
                <a:gd name="connsiteY178" fmla="*/ 472713 h 3556273"/>
                <a:gd name="connsiteX179" fmla="*/ 2540000 w 5100320"/>
                <a:gd name="connsiteY179" fmla="*/ 487953 h 3556273"/>
                <a:gd name="connsiteX180" fmla="*/ 2580640 w 5100320"/>
                <a:gd name="connsiteY180" fmla="*/ 493033 h 3556273"/>
                <a:gd name="connsiteX181" fmla="*/ 2661920 w 5100320"/>
                <a:gd name="connsiteY181" fmla="*/ 513353 h 3556273"/>
                <a:gd name="connsiteX182" fmla="*/ 2753360 w 5100320"/>
                <a:gd name="connsiteY182" fmla="*/ 528593 h 3556273"/>
                <a:gd name="connsiteX183" fmla="*/ 2839720 w 5100320"/>
                <a:gd name="connsiteY183" fmla="*/ 569233 h 3556273"/>
                <a:gd name="connsiteX184" fmla="*/ 2941320 w 5100320"/>
                <a:gd name="connsiteY184" fmla="*/ 594633 h 3556273"/>
                <a:gd name="connsiteX185" fmla="*/ 2997200 w 5100320"/>
                <a:gd name="connsiteY185" fmla="*/ 630193 h 3556273"/>
                <a:gd name="connsiteX186" fmla="*/ 3114040 w 5100320"/>
                <a:gd name="connsiteY186" fmla="*/ 691153 h 3556273"/>
                <a:gd name="connsiteX187" fmla="*/ 3215640 w 5100320"/>
                <a:gd name="connsiteY187" fmla="*/ 731793 h 3556273"/>
                <a:gd name="connsiteX188" fmla="*/ 3307080 w 5100320"/>
                <a:gd name="connsiteY188" fmla="*/ 772433 h 3556273"/>
                <a:gd name="connsiteX189" fmla="*/ 3322320 w 5100320"/>
                <a:gd name="connsiteY189" fmla="*/ 787673 h 3556273"/>
                <a:gd name="connsiteX190" fmla="*/ 3342640 w 5100320"/>
                <a:gd name="connsiteY190" fmla="*/ 792753 h 3556273"/>
                <a:gd name="connsiteX191" fmla="*/ 3352800 w 5100320"/>
                <a:gd name="connsiteY191" fmla="*/ 818153 h 3556273"/>
                <a:gd name="connsiteX192" fmla="*/ 3368040 w 5100320"/>
                <a:gd name="connsiteY192" fmla="*/ 828313 h 3556273"/>
                <a:gd name="connsiteX193" fmla="*/ 3408680 w 5100320"/>
                <a:gd name="connsiteY193" fmla="*/ 853713 h 3556273"/>
                <a:gd name="connsiteX194" fmla="*/ 3464560 w 5100320"/>
                <a:gd name="connsiteY194" fmla="*/ 884193 h 3556273"/>
                <a:gd name="connsiteX195" fmla="*/ 3479800 w 5100320"/>
                <a:gd name="connsiteY195" fmla="*/ 909593 h 3556273"/>
                <a:gd name="connsiteX196" fmla="*/ 3505200 w 5100320"/>
                <a:gd name="connsiteY196" fmla="*/ 919753 h 3556273"/>
                <a:gd name="connsiteX197" fmla="*/ 3520440 w 5100320"/>
                <a:gd name="connsiteY197" fmla="*/ 934993 h 3556273"/>
                <a:gd name="connsiteX198" fmla="*/ 3820160 w 5100320"/>
                <a:gd name="connsiteY198" fmla="*/ 950233 h 3556273"/>
                <a:gd name="connsiteX199" fmla="*/ 3891280 w 5100320"/>
                <a:gd name="connsiteY199" fmla="*/ 934993 h 3556273"/>
                <a:gd name="connsiteX200" fmla="*/ 3926840 w 5100320"/>
                <a:gd name="connsiteY200" fmla="*/ 919753 h 3556273"/>
                <a:gd name="connsiteX201" fmla="*/ 3982720 w 5100320"/>
                <a:gd name="connsiteY201" fmla="*/ 914673 h 3556273"/>
                <a:gd name="connsiteX202" fmla="*/ 4038600 w 5100320"/>
                <a:gd name="connsiteY202" fmla="*/ 874033 h 3556273"/>
                <a:gd name="connsiteX203" fmla="*/ 4064000 w 5100320"/>
                <a:gd name="connsiteY203" fmla="*/ 853713 h 3556273"/>
                <a:gd name="connsiteX204" fmla="*/ 4104640 w 5100320"/>
                <a:gd name="connsiteY204" fmla="*/ 823233 h 3556273"/>
                <a:gd name="connsiteX205" fmla="*/ 4135120 w 5100320"/>
                <a:gd name="connsiteY205" fmla="*/ 797833 h 3556273"/>
                <a:gd name="connsiteX206" fmla="*/ 4165600 w 5100320"/>
                <a:gd name="connsiteY206" fmla="*/ 792753 h 3556273"/>
                <a:gd name="connsiteX207" fmla="*/ 4170680 w 5100320"/>
                <a:gd name="connsiteY207" fmla="*/ 777513 h 3556273"/>
                <a:gd name="connsiteX208" fmla="*/ 4196080 w 5100320"/>
                <a:gd name="connsiteY208" fmla="*/ 762273 h 3556273"/>
                <a:gd name="connsiteX209" fmla="*/ 4216400 w 5100320"/>
                <a:gd name="connsiteY209" fmla="*/ 736873 h 3556273"/>
                <a:gd name="connsiteX210" fmla="*/ 4221480 w 5100320"/>
                <a:gd name="connsiteY210" fmla="*/ 721633 h 3556273"/>
                <a:gd name="connsiteX211" fmla="*/ 4231640 w 5100320"/>
                <a:gd name="connsiteY211" fmla="*/ 706393 h 3556273"/>
                <a:gd name="connsiteX212" fmla="*/ 4246880 w 5100320"/>
                <a:gd name="connsiteY212" fmla="*/ 675913 h 3556273"/>
                <a:gd name="connsiteX213" fmla="*/ 4262120 w 5100320"/>
                <a:gd name="connsiteY213" fmla="*/ 655593 h 3556273"/>
                <a:gd name="connsiteX214" fmla="*/ 4272280 w 5100320"/>
                <a:gd name="connsiteY214" fmla="*/ 640353 h 3556273"/>
                <a:gd name="connsiteX215" fmla="*/ 4287520 w 5100320"/>
                <a:gd name="connsiteY215" fmla="*/ 625113 h 3556273"/>
                <a:gd name="connsiteX216" fmla="*/ 4302760 w 5100320"/>
                <a:gd name="connsiteY216" fmla="*/ 604793 h 3556273"/>
                <a:gd name="connsiteX217" fmla="*/ 4318000 w 5100320"/>
                <a:gd name="connsiteY217" fmla="*/ 599713 h 3556273"/>
                <a:gd name="connsiteX218" fmla="*/ 4338320 w 5100320"/>
                <a:gd name="connsiteY218" fmla="*/ 589553 h 3556273"/>
                <a:gd name="connsiteX219" fmla="*/ 4353560 w 5100320"/>
                <a:gd name="connsiteY219" fmla="*/ 584473 h 3556273"/>
                <a:gd name="connsiteX220" fmla="*/ 4384040 w 5100320"/>
                <a:gd name="connsiteY220" fmla="*/ 569233 h 3556273"/>
                <a:gd name="connsiteX221" fmla="*/ 4429760 w 5100320"/>
                <a:gd name="connsiteY221" fmla="*/ 559073 h 3556273"/>
                <a:gd name="connsiteX222" fmla="*/ 4526280 w 5100320"/>
                <a:gd name="connsiteY222" fmla="*/ 569233 h 3556273"/>
                <a:gd name="connsiteX223" fmla="*/ 4546600 w 5100320"/>
                <a:gd name="connsiteY223" fmla="*/ 584473 h 3556273"/>
                <a:gd name="connsiteX224" fmla="*/ 4577080 w 5100320"/>
                <a:gd name="connsiteY224" fmla="*/ 620033 h 3556273"/>
                <a:gd name="connsiteX225" fmla="*/ 4572000 w 5100320"/>
                <a:gd name="connsiteY225" fmla="*/ 645433 h 3556273"/>
                <a:gd name="connsiteX226" fmla="*/ 4561840 w 5100320"/>
                <a:gd name="connsiteY226" fmla="*/ 665753 h 3556273"/>
                <a:gd name="connsiteX227" fmla="*/ 4597400 w 5100320"/>
                <a:gd name="connsiteY227" fmla="*/ 726713 h 3556273"/>
                <a:gd name="connsiteX228" fmla="*/ 4612640 w 5100320"/>
                <a:gd name="connsiteY228" fmla="*/ 741953 h 3556273"/>
                <a:gd name="connsiteX229" fmla="*/ 4663440 w 5100320"/>
                <a:gd name="connsiteY229" fmla="*/ 762273 h 3556273"/>
                <a:gd name="connsiteX230" fmla="*/ 4704080 w 5100320"/>
                <a:gd name="connsiteY230" fmla="*/ 767353 h 3556273"/>
                <a:gd name="connsiteX231" fmla="*/ 4759960 w 5100320"/>
                <a:gd name="connsiteY231" fmla="*/ 792753 h 3556273"/>
                <a:gd name="connsiteX232" fmla="*/ 4998720 w 5100320"/>
                <a:gd name="connsiteY232" fmla="*/ 807993 h 3556273"/>
                <a:gd name="connsiteX233" fmla="*/ 5013960 w 5100320"/>
                <a:gd name="connsiteY233" fmla="*/ 818153 h 3556273"/>
                <a:gd name="connsiteX234" fmla="*/ 5029200 w 5100320"/>
                <a:gd name="connsiteY234" fmla="*/ 843553 h 3556273"/>
                <a:gd name="connsiteX235" fmla="*/ 5069840 w 5100320"/>
                <a:gd name="connsiteY235" fmla="*/ 858793 h 3556273"/>
                <a:gd name="connsiteX236" fmla="*/ 5100320 w 5100320"/>
                <a:gd name="connsiteY236" fmla="*/ 889273 h 3556273"/>
                <a:gd name="connsiteX237" fmla="*/ 5095240 w 5100320"/>
                <a:gd name="connsiteY237" fmla="*/ 914673 h 3556273"/>
                <a:gd name="connsiteX238" fmla="*/ 5090160 w 5100320"/>
                <a:gd name="connsiteY238" fmla="*/ 929913 h 3556273"/>
                <a:gd name="connsiteX239" fmla="*/ 5059680 w 5100320"/>
                <a:gd name="connsiteY239" fmla="*/ 940073 h 3556273"/>
                <a:gd name="connsiteX240" fmla="*/ 5029200 w 5100320"/>
                <a:gd name="connsiteY240" fmla="*/ 960393 h 3556273"/>
                <a:gd name="connsiteX241" fmla="*/ 4983480 w 5100320"/>
                <a:gd name="connsiteY241" fmla="*/ 970553 h 3556273"/>
                <a:gd name="connsiteX242" fmla="*/ 4937760 w 5100320"/>
                <a:gd name="connsiteY242" fmla="*/ 995953 h 3556273"/>
                <a:gd name="connsiteX243" fmla="*/ 4917440 w 5100320"/>
                <a:gd name="connsiteY243" fmla="*/ 1011193 h 3556273"/>
                <a:gd name="connsiteX244" fmla="*/ 4886960 w 5100320"/>
                <a:gd name="connsiteY244" fmla="*/ 1031513 h 3556273"/>
                <a:gd name="connsiteX245" fmla="*/ 4856480 w 5100320"/>
                <a:gd name="connsiteY245" fmla="*/ 1051833 h 3556273"/>
                <a:gd name="connsiteX246" fmla="*/ 4841240 w 5100320"/>
                <a:gd name="connsiteY246" fmla="*/ 1061993 h 3556273"/>
                <a:gd name="connsiteX247" fmla="*/ 4836160 w 5100320"/>
                <a:gd name="connsiteY247" fmla="*/ 1077233 h 3556273"/>
                <a:gd name="connsiteX248" fmla="*/ 4795520 w 5100320"/>
                <a:gd name="connsiteY248" fmla="*/ 1122953 h 3556273"/>
                <a:gd name="connsiteX249" fmla="*/ 4780280 w 5100320"/>
                <a:gd name="connsiteY249" fmla="*/ 1133113 h 3556273"/>
                <a:gd name="connsiteX250" fmla="*/ 4749800 w 5100320"/>
                <a:gd name="connsiteY250" fmla="*/ 1138193 h 3556273"/>
                <a:gd name="connsiteX251" fmla="*/ 4709160 w 5100320"/>
                <a:gd name="connsiteY251" fmla="*/ 1128033 h 3556273"/>
                <a:gd name="connsiteX252" fmla="*/ 4693920 w 5100320"/>
                <a:gd name="connsiteY252" fmla="*/ 1122953 h 3556273"/>
                <a:gd name="connsiteX253" fmla="*/ 4678680 w 5100320"/>
                <a:gd name="connsiteY253" fmla="*/ 1107713 h 3556273"/>
                <a:gd name="connsiteX254" fmla="*/ 4668520 w 5100320"/>
                <a:gd name="connsiteY254" fmla="*/ 1082313 h 3556273"/>
                <a:gd name="connsiteX255" fmla="*/ 4663440 w 5100320"/>
                <a:gd name="connsiteY255" fmla="*/ 1067073 h 3556273"/>
                <a:gd name="connsiteX256" fmla="*/ 4683760 w 5100320"/>
                <a:gd name="connsiteY256" fmla="*/ 1006113 h 3556273"/>
                <a:gd name="connsiteX257" fmla="*/ 4704080 w 5100320"/>
                <a:gd name="connsiteY257" fmla="*/ 990873 h 3556273"/>
                <a:gd name="connsiteX258" fmla="*/ 4688840 w 5100320"/>
                <a:gd name="connsiteY258" fmla="*/ 955313 h 3556273"/>
                <a:gd name="connsiteX259" fmla="*/ 4648200 w 5100320"/>
                <a:gd name="connsiteY259" fmla="*/ 950233 h 3556273"/>
                <a:gd name="connsiteX260" fmla="*/ 4577080 w 5100320"/>
                <a:gd name="connsiteY260" fmla="*/ 965473 h 3556273"/>
                <a:gd name="connsiteX261" fmla="*/ 4561840 w 5100320"/>
                <a:gd name="connsiteY261" fmla="*/ 1016273 h 3556273"/>
                <a:gd name="connsiteX262" fmla="*/ 4546600 w 5100320"/>
                <a:gd name="connsiteY262" fmla="*/ 1026433 h 3556273"/>
                <a:gd name="connsiteX263" fmla="*/ 4531360 w 5100320"/>
                <a:gd name="connsiteY263" fmla="*/ 1041673 h 3556273"/>
                <a:gd name="connsiteX264" fmla="*/ 4445000 w 5100320"/>
                <a:gd name="connsiteY264" fmla="*/ 1087393 h 3556273"/>
                <a:gd name="connsiteX265" fmla="*/ 4409440 w 5100320"/>
                <a:gd name="connsiteY265" fmla="*/ 1117873 h 3556273"/>
                <a:gd name="connsiteX266" fmla="*/ 4394200 w 5100320"/>
                <a:gd name="connsiteY266" fmla="*/ 1128033 h 3556273"/>
                <a:gd name="connsiteX267" fmla="*/ 4399280 w 5100320"/>
                <a:gd name="connsiteY267" fmla="*/ 1229633 h 3556273"/>
                <a:gd name="connsiteX268" fmla="*/ 4404360 w 5100320"/>
                <a:gd name="connsiteY268" fmla="*/ 1255033 h 3556273"/>
                <a:gd name="connsiteX269" fmla="*/ 4480560 w 5100320"/>
                <a:gd name="connsiteY269" fmla="*/ 1270273 h 3556273"/>
                <a:gd name="connsiteX270" fmla="*/ 4485640 w 5100320"/>
                <a:gd name="connsiteY270" fmla="*/ 1285513 h 3556273"/>
                <a:gd name="connsiteX271" fmla="*/ 4495800 w 5100320"/>
                <a:gd name="connsiteY271" fmla="*/ 1305833 h 3556273"/>
                <a:gd name="connsiteX272" fmla="*/ 4490720 w 5100320"/>
                <a:gd name="connsiteY272" fmla="*/ 1351553 h 3556273"/>
                <a:gd name="connsiteX273" fmla="*/ 4404360 w 5100320"/>
                <a:gd name="connsiteY273" fmla="*/ 1346473 h 3556273"/>
                <a:gd name="connsiteX274" fmla="*/ 4384040 w 5100320"/>
                <a:gd name="connsiteY274" fmla="*/ 1382033 h 3556273"/>
                <a:gd name="connsiteX275" fmla="*/ 4353560 w 5100320"/>
                <a:gd name="connsiteY275" fmla="*/ 1402353 h 3556273"/>
                <a:gd name="connsiteX276" fmla="*/ 4272280 w 5100320"/>
                <a:gd name="connsiteY276" fmla="*/ 1422673 h 3556273"/>
                <a:gd name="connsiteX277" fmla="*/ 4257040 w 5100320"/>
                <a:gd name="connsiteY277" fmla="*/ 1432833 h 3556273"/>
                <a:gd name="connsiteX278" fmla="*/ 4251960 w 5100320"/>
                <a:gd name="connsiteY278" fmla="*/ 1448073 h 3556273"/>
                <a:gd name="connsiteX279" fmla="*/ 4241800 w 5100320"/>
                <a:gd name="connsiteY279" fmla="*/ 1519193 h 3556273"/>
                <a:gd name="connsiteX280" fmla="*/ 4226560 w 5100320"/>
                <a:gd name="connsiteY280" fmla="*/ 1564913 h 3556273"/>
                <a:gd name="connsiteX281" fmla="*/ 4216400 w 5100320"/>
                <a:gd name="connsiteY281" fmla="*/ 1686833 h 3556273"/>
                <a:gd name="connsiteX282" fmla="*/ 4211320 w 5100320"/>
                <a:gd name="connsiteY282" fmla="*/ 1702073 h 3556273"/>
                <a:gd name="connsiteX283" fmla="*/ 4206240 w 5100320"/>
                <a:gd name="connsiteY283" fmla="*/ 1727473 h 3556273"/>
                <a:gd name="connsiteX284" fmla="*/ 4211320 w 5100320"/>
                <a:gd name="connsiteY284" fmla="*/ 1788433 h 3556273"/>
                <a:gd name="connsiteX285" fmla="*/ 4231640 w 5100320"/>
                <a:gd name="connsiteY285" fmla="*/ 1798593 h 3556273"/>
                <a:gd name="connsiteX286" fmla="*/ 4236720 w 5100320"/>
                <a:gd name="connsiteY286" fmla="*/ 1823993 h 3556273"/>
                <a:gd name="connsiteX287" fmla="*/ 4251960 w 5100320"/>
                <a:gd name="connsiteY287" fmla="*/ 1854473 h 3556273"/>
                <a:gd name="connsiteX288" fmla="*/ 4262120 w 5100320"/>
                <a:gd name="connsiteY288" fmla="*/ 1879873 h 3556273"/>
                <a:gd name="connsiteX289" fmla="*/ 4282440 w 5100320"/>
                <a:gd name="connsiteY289" fmla="*/ 1915433 h 3556273"/>
                <a:gd name="connsiteX290" fmla="*/ 4277360 w 5100320"/>
                <a:gd name="connsiteY290" fmla="*/ 2001793 h 3556273"/>
                <a:gd name="connsiteX291" fmla="*/ 4257040 w 5100320"/>
                <a:gd name="connsiteY291" fmla="*/ 2017033 h 3556273"/>
                <a:gd name="connsiteX292" fmla="*/ 4231640 w 5100320"/>
                <a:gd name="connsiteY292" fmla="*/ 2032273 h 3556273"/>
                <a:gd name="connsiteX293" fmla="*/ 4206240 w 5100320"/>
                <a:gd name="connsiteY293" fmla="*/ 2052593 h 3556273"/>
                <a:gd name="connsiteX294" fmla="*/ 4175760 w 5100320"/>
                <a:gd name="connsiteY294" fmla="*/ 2062753 h 3556273"/>
                <a:gd name="connsiteX295" fmla="*/ 4145280 w 5100320"/>
                <a:gd name="connsiteY295" fmla="*/ 2093233 h 3556273"/>
                <a:gd name="connsiteX296" fmla="*/ 4130040 w 5100320"/>
                <a:gd name="connsiteY296" fmla="*/ 2098313 h 3556273"/>
                <a:gd name="connsiteX297" fmla="*/ 4099560 w 5100320"/>
                <a:gd name="connsiteY297" fmla="*/ 2128793 h 3556273"/>
                <a:gd name="connsiteX298" fmla="*/ 4084320 w 5100320"/>
                <a:gd name="connsiteY298" fmla="*/ 2149113 h 3556273"/>
                <a:gd name="connsiteX299" fmla="*/ 4058920 w 5100320"/>
                <a:gd name="connsiteY299" fmla="*/ 2169433 h 3556273"/>
                <a:gd name="connsiteX300" fmla="*/ 4048760 w 5100320"/>
                <a:gd name="connsiteY300" fmla="*/ 2184673 h 3556273"/>
                <a:gd name="connsiteX301" fmla="*/ 4028440 w 5100320"/>
                <a:gd name="connsiteY301" fmla="*/ 2204993 h 3556273"/>
                <a:gd name="connsiteX302" fmla="*/ 4013200 w 5100320"/>
                <a:gd name="connsiteY302" fmla="*/ 2230393 h 3556273"/>
                <a:gd name="connsiteX303" fmla="*/ 3987800 w 5100320"/>
                <a:gd name="connsiteY303" fmla="*/ 2271033 h 3556273"/>
                <a:gd name="connsiteX304" fmla="*/ 3972560 w 5100320"/>
                <a:gd name="connsiteY304" fmla="*/ 2331993 h 3556273"/>
                <a:gd name="connsiteX305" fmla="*/ 3962400 w 5100320"/>
                <a:gd name="connsiteY305" fmla="*/ 2387873 h 3556273"/>
                <a:gd name="connsiteX306" fmla="*/ 3972560 w 5100320"/>
                <a:gd name="connsiteY306" fmla="*/ 2458993 h 3556273"/>
                <a:gd name="connsiteX307" fmla="*/ 3987800 w 5100320"/>
                <a:gd name="connsiteY307" fmla="*/ 2474233 h 3556273"/>
                <a:gd name="connsiteX308" fmla="*/ 4008120 w 5100320"/>
                <a:gd name="connsiteY308" fmla="*/ 2504713 h 3556273"/>
                <a:gd name="connsiteX309" fmla="*/ 4023360 w 5100320"/>
                <a:gd name="connsiteY309" fmla="*/ 2540273 h 3556273"/>
                <a:gd name="connsiteX310" fmla="*/ 4053840 w 5100320"/>
                <a:gd name="connsiteY310" fmla="*/ 2565673 h 3556273"/>
                <a:gd name="connsiteX311" fmla="*/ 4089400 w 5100320"/>
                <a:gd name="connsiteY311" fmla="*/ 2626633 h 3556273"/>
                <a:gd name="connsiteX312" fmla="*/ 4094480 w 5100320"/>
                <a:gd name="connsiteY312" fmla="*/ 2641873 h 3556273"/>
                <a:gd name="connsiteX313" fmla="*/ 4109720 w 5100320"/>
                <a:gd name="connsiteY313" fmla="*/ 2667273 h 3556273"/>
                <a:gd name="connsiteX314" fmla="*/ 4119880 w 5100320"/>
                <a:gd name="connsiteY314" fmla="*/ 2702833 h 3556273"/>
                <a:gd name="connsiteX315" fmla="*/ 4130040 w 5100320"/>
                <a:gd name="connsiteY315" fmla="*/ 2768873 h 3556273"/>
                <a:gd name="connsiteX316" fmla="*/ 4114800 w 5100320"/>
                <a:gd name="connsiteY316" fmla="*/ 2773953 h 3556273"/>
                <a:gd name="connsiteX317" fmla="*/ 4094480 w 5100320"/>
                <a:gd name="connsiteY317" fmla="*/ 2799353 h 3556273"/>
                <a:gd name="connsiteX318" fmla="*/ 3942080 w 5100320"/>
                <a:gd name="connsiteY318" fmla="*/ 2809513 h 3556273"/>
                <a:gd name="connsiteX319" fmla="*/ 3911600 w 5100320"/>
                <a:gd name="connsiteY319" fmla="*/ 2779033 h 3556273"/>
                <a:gd name="connsiteX320" fmla="*/ 3886200 w 5100320"/>
                <a:gd name="connsiteY320" fmla="*/ 2753633 h 3556273"/>
                <a:gd name="connsiteX321" fmla="*/ 3881120 w 5100320"/>
                <a:gd name="connsiteY321" fmla="*/ 2728233 h 3556273"/>
                <a:gd name="connsiteX322" fmla="*/ 3891280 w 5100320"/>
                <a:gd name="connsiteY322" fmla="*/ 2662193 h 3556273"/>
                <a:gd name="connsiteX323" fmla="*/ 3886200 w 5100320"/>
                <a:gd name="connsiteY323" fmla="*/ 2646953 h 3556273"/>
                <a:gd name="connsiteX324" fmla="*/ 3881120 w 5100320"/>
                <a:gd name="connsiteY324" fmla="*/ 2616473 h 3556273"/>
                <a:gd name="connsiteX325" fmla="*/ 3835400 w 5100320"/>
                <a:gd name="connsiteY325" fmla="*/ 2580913 h 3556273"/>
                <a:gd name="connsiteX326" fmla="*/ 3799840 w 5100320"/>
                <a:gd name="connsiteY326" fmla="*/ 2545353 h 3556273"/>
                <a:gd name="connsiteX327" fmla="*/ 3784600 w 5100320"/>
                <a:gd name="connsiteY327" fmla="*/ 2530113 h 3556273"/>
                <a:gd name="connsiteX328" fmla="*/ 3774440 w 5100320"/>
                <a:gd name="connsiteY328" fmla="*/ 2514873 h 3556273"/>
                <a:gd name="connsiteX329" fmla="*/ 3759200 w 5100320"/>
                <a:gd name="connsiteY329" fmla="*/ 2509793 h 3556273"/>
                <a:gd name="connsiteX330" fmla="*/ 3728720 w 5100320"/>
                <a:gd name="connsiteY330" fmla="*/ 2494553 h 3556273"/>
                <a:gd name="connsiteX331" fmla="*/ 3703320 w 5100320"/>
                <a:gd name="connsiteY331" fmla="*/ 2504713 h 3556273"/>
                <a:gd name="connsiteX332" fmla="*/ 3683000 w 5100320"/>
                <a:gd name="connsiteY332" fmla="*/ 2509793 h 3556273"/>
                <a:gd name="connsiteX333" fmla="*/ 3657600 w 5100320"/>
                <a:gd name="connsiteY333" fmla="*/ 2530113 h 3556273"/>
                <a:gd name="connsiteX334" fmla="*/ 3657600 w 5100320"/>
                <a:gd name="connsiteY334" fmla="*/ 2530113 h 3556273"/>
                <a:gd name="connsiteX335" fmla="*/ 3581400 w 5100320"/>
                <a:gd name="connsiteY335" fmla="*/ 2525033 h 3556273"/>
                <a:gd name="connsiteX336" fmla="*/ 3561080 w 5100320"/>
                <a:gd name="connsiteY336" fmla="*/ 2514873 h 3556273"/>
                <a:gd name="connsiteX337" fmla="*/ 3545840 w 5100320"/>
                <a:gd name="connsiteY337" fmla="*/ 2509793 h 3556273"/>
                <a:gd name="connsiteX338" fmla="*/ 3530600 w 5100320"/>
                <a:gd name="connsiteY338" fmla="*/ 2479313 h 3556273"/>
                <a:gd name="connsiteX339" fmla="*/ 3398520 w 5100320"/>
                <a:gd name="connsiteY339" fmla="*/ 2479313 h 3556273"/>
                <a:gd name="connsiteX340" fmla="*/ 3357880 w 5100320"/>
                <a:gd name="connsiteY340" fmla="*/ 2458993 h 3556273"/>
                <a:gd name="connsiteX341" fmla="*/ 3327400 w 5100320"/>
                <a:gd name="connsiteY341" fmla="*/ 2494553 h 3556273"/>
                <a:gd name="connsiteX342" fmla="*/ 3317240 w 5100320"/>
                <a:gd name="connsiteY342" fmla="*/ 2514873 h 3556273"/>
                <a:gd name="connsiteX343" fmla="*/ 3322320 w 5100320"/>
                <a:gd name="connsiteY343" fmla="*/ 2565673 h 3556273"/>
                <a:gd name="connsiteX344" fmla="*/ 3286760 w 5100320"/>
                <a:gd name="connsiteY344" fmla="*/ 2596153 h 3556273"/>
                <a:gd name="connsiteX345" fmla="*/ 3241040 w 5100320"/>
                <a:gd name="connsiteY345" fmla="*/ 2606313 h 3556273"/>
                <a:gd name="connsiteX346" fmla="*/ 3139440 w 5100320"/>
                <a:gd name="connsiteY346" fmla="*/ 2596153 h 3556273"/>
                <a:gd name="connsiteX347" fmla="*/ 3108960 w 5100320"/>
                <a:gd name="connsiteY347" fmla="*/ 2591073 h 3556273"/>
                <a:gd name="connsiteX348" fmla="*/ 3088640 w 5100320"/>
                <a:gd name="connsiteY348" fmla="*/ 2580913 h 3556273"/>
                <a:gd name="connsiteX349" fmla="*/ 3063240 w 5100320"/>
                <a:gd name="connsiteY349" fmla="*/ 2570753 h 3556273"/>
                <a:gd name="connsiteX350" fmla="*/ 2844800 w 5100320"/>
                <a:gd name="connsiteY350" fmla="*/ 2591073 h 3556273"/>
                <a:gd name="connsiteX351" fmla="*/ 2819400 w 5100320"/>
                <a:gd name="connsiteY351" fmla="*/ 2601233 h 3556273"/>
                <a:gd name="connsiteX352" fmla="*/ 2809240 w 5100320"/>
                <a:gd name="connsiteY352" fmla="*/ 2616473 h 3556273"/>
                <a:gd name="connsiteX353" fmla="*/ 2773680 w 5100320"/>
                <a:gd name="connsiteY353" fmla="*/ 2636793 h 3556273"/>
                <a:gd name="connsiteX354" fmla="*/ 2748280 w 5100320"/>
                <a:gd name="connsiteY354" fmla="*/ 2672353 h 3556273"/>
                <a:gd name="connsiteX355" fmla="*/ 2722880 w 5100320"/>
                <a:gd name="connsiteY355" fmla="*/ 2728233 h 3556273"/>
                <a:gd name="connsiteX356" fmla="*/ 2712720 w 5100320"/>
                <a:gd name="connsiteY356" fmla="*/ 2748553 h 3556273"/>
                <a:gd name="connsiteX357" fmla="*/ 2702560 w 5100320"/>
                <a:gd name="connsiteY357" fmla="*/ 2819673 h 3556273"/>
                <a:gd name="connsiteX358" fmla="*/ 2697480 w 5100320"/>
                <a:gd name="connsiteY358" fmla="*/ 2850153 h 3556273"/>
                <a:gd name="connsiteX359" fmla="*/ 2682240 w 5100320"/>
                <a:gd name="connsiteY359" fmla="*/ 2921273 h 3556273"/>
                <a:gd name="connsiteX360" fmla="*/ 2692400 w 5100320"/>
                <a:gd name="connsiteY360" fmla="*/ 2982233 h 3556273"/>
                <a:gd name="connsiteX361" fmla="*/ 2697480 w 5100320"/>
                <a:gd name="connsiteY361" fmla="*/ 3017793 h 3556273"/>
                <a:gd name="connsiteX362" fmla="*/ 2692400 w 5100320"/>
                <a:gd name="connsiteY362" fmla="*/ 3220993 h 3556273"/>
                <a:gd name="connsiteX363" fmla="*/ 2702560 w 5100320"/>
                <a:gd name="connsiteY363" fmla="*/ 3347993 h 3556273"/>
                <a:gd name="connsiteX364" fmla="*/ 2717800 w 5100320"/>
                <a:gd name="connsiteY364" fmla="*/ 3353073 h 3556273"/>
                <a:gd name="connsiteX365" fmla="*/ 2738120 w 5100320"/>
                <a:gd name="connsiteY365" fmla="*/ 3342913 h 355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</a:cxnLst>
              <a:rect l="l" t="t" r="r" b="b"/>
              <a:pathLst>
                <a:path w="5100320" h="3556273">
                  <a:moveTo>
                    <a:pt x="2738120" y="3342913"/>
                  </a:moveTo>
                  <a:lnTo>
                    <a:pt x="2667000" y="3500393"/>
                  </a:lnTo>
                  <a:lnTo>
                    <a:pt x="2529840" y="3556273"/>
                  </a:lnTo>
                  <a:lnTo>
                    <a:pt x="2423160" y="3515633"/>
                  </a:lnTo>
                  <a:lnTo>
                    <a:pt x="2346960" y="3434353"/>
                  </a:lnTo>
                  <a:lnTo>
                    <a:pt x="2153920" y="3358153"/>
                  </a:lnTo>
                  <a:lnTo>
                    <a:pt x="2021840" y="3337833"/>
                  </a:lnTo>
                  <a:lnTo>
                    <a:pt x="2001520" y="3241313"/>
                  </a:lnTo>
                  <a:lnTo>
                    <a:pt x="1833880" y="3088913"/>
                  </a:lnTo>
                  <a:lnTo>
                    <a:pt x="1737360" y="2987313"/>
                  </a:lnTo>
                  <a:lnTo>
                    <a:pt x="1640840" y="2941593"/>
                  </a:lnTo>
                  <a:lnTo>
                    <a:pt x="1630680" y="2860313"/>
                  </a:lnTo>
                  <a:lnTo>
                    <a:pt x="1539240" y="2789193"/>
                  </a:lnTo>
                  <a:lnTo>
                    <a:pt x="1498600" y="2712993"/>
                  </a:lnTo>
                  <a:lnTo>
                    <a:pt x="1463040" y="2692673"/>
                  </a:lnTo>
                  <a:lnTo>
                    <a:pt x="1341120" y="2596153"/>
                  </a:lnTo>
                  <a:lnTo>
                    <a:pt x="1234440" y="2418353"/>
                  </a:lnTo>
                  <a:lnTo>
                    <a:pt x="1229360" y="2357393"/>
                  </a:lnTo>
                  <a:lnTo>
                    <a:pt x="1168400" y="2331993"/>
                  </a:lnTo>
                  <a:lnTo>
                    <a:pt x="1102360" y="2337073"/>
                  </a:lnTo>
                  <a:lnTo>
                    <a:pt x="1087120" y="2306593"/>
                  </a:lnTo>
                  <a:lnTo>
                    <a:pt x="1082040" y="2357393"/>
                  </a:lnTo>
                  <a:lnTo>
                    <a:pt x="1102360" y="2387873"/>
                  </a:lnTo>
                  <a:lnTo>
                    <a:pt x="1102360" y="2443753"/>
                  </a:lnTo>
                  <a:lnTo>
                    <a:pt x="1264920" y="2621553"/>
                  </a:lnTo>
                  <a:lnTo>
                    <a:pt x="1300480" y="2646953"/>
                  </a:lnTo>
                  <a:lnTo>
                    <a:pt x="1351280" y="2723153"/>
                  </a:lnTo>
                  <a:lnTo>
                    <a:pt x="1412240" y="2789193"/>
                  </a:lnTo>
                  <a:lnTo>
                    <a:pt x="1463040" y="2834913"/>
                  </a:lnTo>
                  <a:lnTo>
                    <a:pt x="1483360" y="2890793"/>
                  </a:lnTo>
                  <a:lnTo>
                    <a:pt x="1539240" y="2987313"/>
                  </a:lnTo>
                  <a:lnTo>
                    <a:pt x="1569720" y="3053353"/>
                  </a:lnTo>
                  <a:lnTo>
                    <a:pt x="1595120" y="3058433"/>
                  </a:lnTo>
                  <a:lnTo>
                    <a:pt x="1630680" y="3109233"/>
                  </a:lnTo>
                  <a:lnTo>
                    <a:pt x="1681480" y="3154953"/>
                  </a:lnTo>
                  <a:lnTo>
                    <a:pt x="1676400" y="3185433"/>
                  </a:lnTo>
                  <a:lnTo>
                    <a:pt x="1676400" y="3185433"/>
                  </a:lnTo>
                  <a:lnTo>
                    <a:pt x="1635760" y="3215913"/>
                  </a:lnTo>
                  <a:lnTo>
                    <a:pt x="1635760" y="3215913"/>
                  </a:lnTo>
                  <a:lnTo>
                    <a:pt x="1574800" y="3134633"/>
                  </a:lnTo>
                  <a:lnTo>
                    <a:pt x="1452880" y="3043193"/>
                  </a:lnTo>
                  <a:lnTo>
                    <a:pt x="1381760" y="3012713"/>
                  </a:lnTo>
                  <a:lnTo>
                    <a:pt x="1381760" y="2906033"/>
                  </a:lnTo>
                  <a:lnTo>
                    <a:pt x="1310640" y="2860313"/>
                  </a:lnTo>
                  <a:lnTo>
                    <a:pt x="1270000" y="2829833"/>
                  </a:lnTo>
                  <a:lnTo>
                    <a:pt x="1219200" y="2819673"/>
                  </a:lnTo>
                  <a:lnTo>
                    <a:pt x="1153160" y="2763793"/>
                  </a:lnTo>
                  <a:lnTo>
                    <a:pt x="1117600" y="2728233"/>
                  </a:lnTo>
                  <a:lnTo>
                    <a:pt x="1117600" y="2728233"/>
                  </a:lnTo>
                  <a:lnTo>
                    <a:pt x="1158240" y="2697753"/>
                  </a:lnTo>
                  <a:lnTo>
                    <a:pt x="1188720" y="2677433"/>
                  </a:lnTo>
                  <a:lnTo>
                    <a:pt x="1188720" y="2631713"/>
                  </a:lnTo>
                  <a:lnTo>
                    <a:pt x="1163320" y="2621553"/>
                  </a:lnTo>
                  <a:lnTo>
                    <a:pt x="1127760" y="2591073"/>
                  </a:lnTo>
                  <a:lnTo>
                    <a:pt x="1076960" y="2570753"/>
                  </a:lnTo>
                  <a:lnTo>
                    <a:pt x="1041400" y="2550433"/>
                  </a:lnTo>
                  <a:lnTo>
                    <a:pt x="1010920" y="2509793"/>
                  </a:lnTo>
                  <a:cubicBezTo>
                    <a:pt x="978296" y="2422796"/>
                    <a:pt x="1004516" y="2444564"/>
                    <a:pt x="965200" y="2418353"/>
                  </a:cubicBezTo>
                  <a:cubicBezTo>
                    <a:pt x="961813" y="2411580"/>
                    <a:pt x="959241" y="2404334"/>
                    <a:pt x="955040" y="2398033"/>
                  </a:cubicBezTo>
                  <a:cubicBezTo>
                    <a:pt x="947563" y="2386818"/>
                    <a:pt x="931355" y="2370983"/>
                    <a:pt x="924560" y="2357393"/>
                  </a:cubicBezTo>
                  <a:cubicBezTo>
                    <a:pt x="920482" y="2349237"/>
                    <a:pt x="919092" y="2339812"/>
                    <a:pt x="914400" y="2331993"/>
                  </a:cubicBezTo>
                  <a:cubicBezTo>
                    <a:pt x="908822" y="2322696"/>
                    <a:pt x="900298" y="2315476"/>
                    <a:pt x="894080" y="2306593"/>
                  </a:cubicBezTo>
                  <a:cubicBezTo>
                    <a:pt x="888418" y="2298504"/>
                    <a:pt x="884317" y="2289408"/>
                    <a:pt x="878840" y="2281193"/>
                  </a:cubicBezTo>
                  <a:cubicBezTo>
                    <a:pt x="874144" y="2274148"/>
                    <a:pt x="868087" y="2268053"/>
                    <a:pt x="863600" y="2260873"/>
                  </a:cubicBezTo>
                  <a:cubicBezTo>
                    <a:pt x="859586" y="2254451"/>
                    <a:pt x="857336" y="2247047"/>
                    <a:pt x="853440" y="2240553"/>
                  </a:cubicBezTo>
                  <a:cubicBezTo>
                    <a:pt x="847158" y="2230082"/>
                    <a:pt x="836981" y="2221657"/>
                    <a:pt x="833120" y="2210073"/>
                  </a:cubicBezTo>
                  <a:cubicBezTo>
                    <a:pt x="831427" y="2204993"/>
                    <a:pt x="831385" y="2199014"/>
                    <a:pt x="828040" y="2194833"/>
                  </a:cubicBezTo>
                  <a:cubicBezTo>
                    <a:pt x="824226" y="2190065"/>
                    <a:pt x="817395" y="2188693"/>
                    <a:pt x="812800" y="2184673"/>
                  </a:cubicBezTo>
                  <a:cubicBezTo>
                    <a:pt x="803789" y="2176788"/>
                    <a:pt x="796750" y="2166753"/>
                    <a:pt x="787400" y="2159273"/>
                  </a:cubicBezTo>
                  <a:cubicBezTo>
                    <a:pt x="779690" y="2153105"/>
                    <a:pt x="771279" y="2147407"/>
                    <a:pt x="762000" y="2144033"/>
                  </a:cubicBezTo>
                  <a:cubicBezTo>
                    <a:pt x="752320" y="2140513"/>
                    <a:pt x="741575" y="2141187"/>
                    <a:pt x="731520" y="2138953"/>
                  </a:cubicBezTo>
                  <a:cubicBezTo>
                    <a:pt x="726293" y="2137791"/>
                    <a:pt x="721360" y="2135566"/>
                    <a:pt x="716280" y="2133873"/>
                  </a:cubicBezTo>
                  <a:cubicBezTo>
                    <a:pt x="714587" y="2127100"/>
                    <a:pt x="716137" y="2118490"/>
                    <a:pt x="711200" y="2113553"/>
                  </a:cubicBezTo>
                  <a:cubicBezTo>
                    <a:pt x="706263" y="2108616"/>
                    <a:pt x="697567" y="2110479"/>
                    <a:pt x="690880" y="2108473"/>
                  </a:cubicBezTo>
                  <a:cubicBezTo>
                    <a:pt x="664793" y="2100647"/>
                    <a:pt x="659237" y="2097848"/>
                    <a:pt x="635000" y="2088153"/>
                  </a:cubicBezTo>
                  <a:cubicBezTo>
                    <a:pt x="633307" y="2081380"/>
                    <a:pt x="635841" y="2071533"/>
                    <a:pt x="629920" y="2067833"/>
                  </a:cubicBezTo>
                  <a:cubicBezTo>
                    <a:pt x="619766" y="2061487"/>
                    <a:pt x="606141" y="2064895"/>
                    <a:pt x="594360" y="2062753"/>
                  </a:cubicBezTo>
                  <a:cubicBezTo>
                    <a:pt x="587491" y="2061504"/>
                    <a:pt x="580856" y="2059188"/>
                    <a:pt x="574040" y="2057673"/>
                  </a:cubicBezTo>
                  <a:cubicBezTo>
                    <a:pt x="515997" y="2044775"/>
                    <a:pt x="577876" y="2059902"/>
                    <a:pt x="528320" y="2047513"/>
                  </a:cubicBezTo>
                  <a:cubicBezTo>
                    <a:pt x="482352" y="2001545"/>
                    <a:pt x="543039" y="2065444"/>
                    <a:pt x="502920" y="2011953"/>
                  </a:cubicBezTo>
                  <a:cubicBezTo>
                    <a:pt x="497173" y="2004290"/>
                    <a:pt x="489373" y="1998406"/>
                    <a:pt x="482600" y="1991633"/>
                  </a:cubicBezTo>
                  <a:cubicBezTo>
                    <a:pt x="478745" y="1976212"/>
                    <a:pt x="477322" y="1964275"/>
                    <a:pt x="467360" y="1950993"/>
                  </a:cubicBezTo>
                  <a:cubicBezTo>
                    <a:pt x="461613" y="1943330"/>
                    <a:pt x="453274" y="1937946"/>
                    <a:pt x="447040" y="1930673"/>
                  </a:cubicBezTo>
                  <a:cubicBezTo>
                    <a:pt x="429733" y="1910482"/>
                    <a:pt x="443941" y="1917414"/>
                    <a:pt x="421640" y="1895113"/>
                  </a:cubicBezTo>
                  <a:cubicBezTo>
                    <a:pt x="383258" y="1856731"/>
                    <a:pt x="417689" y="1904709"/>
                    <a:pt x="386080" y="1859553"/>
                  </a:cubicBezTo>
                  <a:cubicBezTo>
                    <a:pt x="379078" y="1849550"/>
                    <a:pt x="373801" y="1838263"/>
                    <a:pt x="365760" y="1829073"/>
                  </a:cubicBezTo>
                  <a:cubicBezTo>
                    <a:pt x="349991" y="1811051"/>
                    <a:pt x="314960" y="1778273"/>
                    <a:pt x="314960" y="1778273"/>
                  </a:cubicBezTo>
                  <a:cubicBezTo>
                    <a:pt x="311573" y="1766420"/>
                    <a:pt x="310313" y="1753739"/>
                    <a:pt x="304800" y="1742713"/>
                  </a:cubicBezTo>
                  <a:cubicBezTo>
                    <a:pt x="301587" y="1736287"/>
                    <a:pt x="294159" y="1732992"/>
                    <a:pt x="289560" y="1727473"/>
                  </a:cubicBezTo>
                  <a:cubicBezTo>
                    <a:pt x="285651" y="1722783"/>
                    <a:pt x="282787" y="1717313"/>
                    <a:pt x="279400" y="1712233"/>
                  </a:cubicBezTo>
                  <a:cubicBezTo>
                    <a:pt x="269696" y="1673416"/>
                    <a:pt x="282414" y="1709478"/>
                    <a:pt x="254000" y="1671593"/>
                  </a:cubicBezTo>
                  <a:cubicBezTo>
                    <a:pt x="249456" y="1665535"/>
                    <a:pt x="246823" y="1658234"/>
                    <a:pt x="243840" y="1651273"/>
                  </a:cubicBezTo>
                  <a:cubicBezTo>
                    <a:pt x="241731" y="1646351"/>
                    <a:pt x="241730" y="1640488"/>
                    <a:pt x="238760" y="1636033"/>
                  </a:cubicBezTo>
                  <a:cubicBezTo>
                    <a:pt x="231424" y="1625029"/>
                    <a:pt x="223146" y="1614449"/>
                    <a:pt x="213360" y="1605553"/>
                  </a:cubicBezTo>
                  <a:cubicBezTo>
                    <a:pt x="204325" y="1597339"/>
                    <a:pt x="182880" y="1585233"/>
                    <a:pt x="182880" y="1585233"/>
                  </a:cubicBezTo>
                  <a:cubicBezTo>
                    <a:pt x="172130" y="1552982"/>
                    <a:pt x="184603" y="1588009"/>
                    <a:pt x="162560" y="1539513"/>
                  </a:cubicBezTo>
                  <a:cubicBezTo>
                    <a:pt x="155133" y="1523174"/>
                    <a:pt x="147818" y="1497844"/>
                    <a:pt x="137160" y="1483633"/>
                  </a:cubicBezTo>
                  <a:cubicBezTo>
                    <a:pt x="131622" y="1476249"/>
                    <a:pt x="107531" y="1467550"/>
                    <a:pt x="101600" y="1463313"/>
                  </a:cubicBezTo>
                  <a:cubicBezTo>
                    <a:pt x="83624" y="1450473"/>
                    <a:pt x="86812" y="1446324"/>
                    <a:pt x="76200" y="1427753"/>
                  </a:cubicBezTo>
                  <a:cubicBezTo>
                    <a:pt x="73171" y="1422452"/>
                    <a:pt x="69427" y="1417593"/>
                    <a:pt x="66040" y="1412513"/>
                  </a:cubicBezTo>
                  <a:cubicBezTo>
                    <a:pt x="64347" y="1385420"/>
                    <a:pt x="65194" y="1358047"/>
                    <a:pt x="60960" y="1331233"/>
                  </a:cubicBezTo>
                  <a:cubicBezTo>
                    <a:pt x="60008" y="1325202"/>
                    <a:pt x="53829" y="1321294"/>
                    <a:pt x="50800" y="1315993"/>
                  </a:cubicBezTo>
                  <a:cubicBezTo>
                    <a:pt x="47043" y="1309418"/>
                    <a:pt x="43623" y="1302634"/>
                    <a:pt x="40640" y="1295673"/>
                  </a:cubicBezTo>
                  <a:cubicBezTo>
                    <a:pt x="38531" y="1290751"/>
                    <a:pt x="37440" y="1285447"/>
                    <a:pt x="35560" y="1280433"/>
                  </a:cubicBezTo>
                  <a:cubicBezTo>
                    <a:pt x="32358" y="1271895"/>
                    <a:pt x="28284" y="1263684"/>
                    <a:pt x="25400" y="1255033"/>
                  </a:cubicBezTo>
                  <a:cubicBezTo>
                    <a:pt x="23192" y="1248409"/>
                    <a:pt x="22528" y="1241337"/>
                    <a:pt x="20320" y="1234713"/>
                  </a:cubicBezTo>
                  <a:cubicBezTo>
                    <a:pt x="17436" y="1226062"/>
                    <a:pt x="13362" y="1217851"/>
                    <a:pt x="10160" y="1209313"/>
                  </a:cubicBezTo>
                  <a:cubicBezTo>
                    <a:pt x="4694" y="1194737"/>
                    <a:pt x="4003" y="1189766"/>
                    <a:pt x="0" y="1173753"/>
                  </a:cubicBezTo>
                  <a:cubicBezTo>
                    <a:pt x="11565" y="1127494"/>
                    <a:pt x="971" y="1174688"/>
                    <a:pt x="10160" y="1087393"/>
                  </a:cubicBezTo>
                  <a:cubicBezTo>
                    <a:pt x="11117" y="1078306"/>
                    <a:pt x="17866" y="1041940"/>
                    <a:pt x="20320" y="1031513"/>
                  </a:cubicBezTo>
                  <a:cubicBezTo>
                    <a:pt x="25117" y="1011124"/>
                    <a:pt x="22476" y="986909"/>
                    <a:pt x="35560" y="970553"/>
                  </a:cubicBezTo>
                  <a:cubicBezTo>
                    <a:pt x="98300" y="892128"/>
                    <a:pt x="18212" y="987901"/>
                    <a:pt x="76200" y="929913"/>
                  </a:cubicBezTo>
                  <a:cubicBezTo>
                    <a:pt x="80517" y="925596"/>
                    <a:pt x="82697" y="919557"/>
                    <a:pt x="86360" y="914673"/>
                  </a:cubicBezTo>
                  <a:cubicBezTo>
                    <a:pt x="97944" y="899227"/>
                    <a:pt x="111210" y="885017"/>
                    <a:pt x="121920" y="868953"/>
                  </a:cubicBezTo>
                  <a:cubicBezTo>
                    <a:pt x="125307" y="863873"/>
                    <a:pt x="129156" y="859073"/>
                    <a:pt x="132080" y="853713"/>
                  </a:cubicBezTo>
                  <a:cubicBezTo>
                    <a:pt x="139333" y="840417"/>
                    <a:pt x="145627" y="826620"/>
                    <a:pt x="152400" y="813073"/>
                  </a:cubicBezTo>
                  <a:cubicBezTo>
                    <a:pt x="155787" y="806300"/>
                    <a:pt x="158359" y="799054"/>
                    <a:pt x="162560" y="792753"/>
                  </a:cubicBezTo>
                  <a:lnTo>
                    <a:pt x="172720" y="777513"/>
                  </a:lnTo>
                  <a:cubicBezTo>
                    <a:pt x="174413" y="770740"/>
                    <a:pt x="175349" y="763730"/>
                    <a:pt x="177800" y="757193"/>
                  </a:cubicBezTo>
                  <a:cubicBezTo>
                    <a:pt x="180459" y="750102"/>
                    <a:pt x="185565" y="744057"/>
                    <a:pt x="187960" y="736873"/>
                  </a:cubicBezTo>
                  <a:cubicBezTo>
                    <a:pt x="202607" y="692931"/>
                    <a:pt x="182332" y="727535"/>
                    <a:pt x="203200" y="696233"/>
                  </a:cubicBezTo>
                  <a:cubicBezTo>
                    <a:pt x="206587" y="679300"/>
                    <a:pt x="206947" y="661467"/>
                    <a:pt x="213360" y="645433"/>
                  </a:cubicBezTo>
                  <a:cubicBezTo>
                    <a:pt x="216747" y="636966"/>
                    <a:pt x="219442" y="628189"/>
                    <a:pt x="223520" y="620033"/>
                  </a:cubicBezTo>
                  <a:cubicBezTo>
                    <a:pt x="242187" y="582699"/>
                    <a:pt x="226261" y="632129"/>
                    <a:pt x="243840" y="579393"/>
                  </a:cubicBezTo>
                  <a:cubicBezTo>
                    <a:pt x="245820" y="573454"/>
                    <a:pt x="250086" y="550682"/>
                    <a:pt x="254000" y="543833"/>
                  </a:cubicBezTo>
                  <a:cubicBezTo>
                    <a:pt x="258201" y="536482"/>
                    <a:pt x="264160" y="530286"/>
                    <a:pt x="269240" y="523513"/>
                  </a:cubicBezTo>
                  <a:cubicBezTo>
                    <a:pt x="279475" y="482571"/>
                    <a:pt x="265497" y="523673"/>
                    <a:pt x="294640" y="482873"/>
                  </a:cubicBezTo>
                  <a:cubicBezTo>
                    <a:pt x="297752" y="478516"/>
                    <a:pt x="296608" y="471990"/>
                    <a:pt x="299720" y="467633"/>
                  </a:cubicBezTo>
                  <a:cubicBezTo>
                    <a:pt x="305288" y="459838"/>
                    <a:pt x="313676" y="454472"/>
                    <a:pt x="320040" y="447313"/>
                  </a:cubicBezTo>
                  <a:cubicBezTo>
                    <a:pt x="327243" y="439209"/>
                    <a:pt x="333220" y="430073"/>
                    <a:pt x="340360" y="421913"/>
                  </a:cubicBezTo>
                  <a:cubicBezTo>
                    <a:pt x="345091" y="416506"/>
                    <a:pt x="350925" y="412128"/>
                    <a:pt x="355600" y="406673"/>
                  </a:cubicBezTo>
                  <a:cubicBezTo>
                    <a:pt x="361110" y="400245"/>
                    <a:pt x="365330" y="392781"/>
                    <a:pt x="370840" y="386353"/>
                  </a:cubicBezTo>
                  <a:cubicBezTo>
                    <a:pt x="383335" y="371776"/>
                    <a:pt x="396185" y="363029"/>
                    <a:pt x="411480" y="350793"/>
                  </a:cubicBezTo>
                  <a:cubicBezTo>
                    <a:pt x="412915" y="347923"/>
                    <a:pt x="434987" y="298527"/>
                    <a:pt x="447040" y="284753"/>
                  </a:cubicBezTo>
                  <a:cubicBezTo>
                    <a:pt x="454925" y="275742"/>
                    <a:pt x="463973" y="267820"/>
                    <a:pt x="472440" y="259353"/>
                  </a:cubicBezTo>
                  <a:cubicBezTo>
                    <a:pt x="506087" y="175235"/>
                    <a:pt x="452164" y="304986"/>
                    <a:pt x="502920" y="203473"/>
                  </a:cubicBezTo>
                  <a:cubicBezTo>
                    <a:pt x="507709" y="193894"/>
                    <a:pt x="507952" y="182395"/>
                    <a:pt x="513080" y="172993"/>
                  </a:cubicBezTo>
                  <a:cubicBezTo>
                    <a:pt x="529336" y="143190"/>
                    <a:pt x="535771" y="150302"/>
                    <a:pt x="558800" y="127273"/>
                  </a:cubicBezTo>
                  <a:cubicBezTo>
                    <a:pt x="563117" y="122956"/>
                    <a:pt x="564324" y="116006"/>
                    <a:pt x="568960" y="112033"/>
                  </a:cubicBezTo>
                  <a:cubicBezTo>
                    <a:pt x="576457" y="105607"/>
                    <a:pt x="586461" y="102717"/>
                    <a:pt x="594360" y="96793"/>
                  </a:cubicBezTo>
                  <a:cubicBezTo>
                    <a:pt x="600107" y="92482"/>
                    <a:pt x="603790" y="85779"/>
                    <a:pt x="609600" y="81553"/>
                  </a:cubicBezTo>
                  <a:cubicBezTo>
                    <a:pt x="622519" y="72157"/>
                    <a:pt x="637106" y="65246"/>
                    <a:pt x="650240" y="56153"/>
                  </a:cubicBezTo>
                  <a:cubicBezTo>
                    <a:pt x="659155" y="49981"/>
                    <a:pt x="666121" y="41025"/>
                    <a:pt x="675640" y="35833"/>
                  </a:cubicBezTo>
                  <a:cubicBezTo>
                    <a:pt x="685042" y="30705"/>
                    <a:pt x="696055" y="29333"/>
                    <a:pt x="706120" y="25673"/>
                  </a:cubicBezTo>
                  <a:cubicBezTo>
                    <a:pt x="714690" y="22557"/>
                    <a:pt x="722540" y="17098"/>
                    <a:pt x="731520" y="15513"/>
                  </a:cubicBezTo>
                  <a:cubicBezTo>
                    <a:pt x="751600" y="11969"/>
                    <a:pt x="772160" y="12126"/>
                    <a:pt x="792480" y="10433"/>
                  </a:cubicBezTo>
                  <a:cubicBezTo>
                    <a:pt x="806027" y="7046"/>
                    <a:pt x="819169" y="854"/>
                    <a:pt x="833120" y="273"/>
                  </a:cubicBezTo>
                  <a:cubicBezTo>
                    <a:pt x="892337" y="-2194"/>
                    <a:pt x="953065" y="12613"/>
                    <a:pt x="1010920" y="20593"/>
                  </a:cubicBezTo>
                  <a:cubicBezTo>
                    <a:pt x="1027778" y="22918"/>
                    <a:pt x="1044787" y="23980"/>
                    <a:pt x="1061720" y="25673"/>
                  </a:cubicBezTo>
                  <a:cubicBezTo>
                    <a:pt x="1068493" y="27366"/>
                    <a:pt x="1075623" y="28003"/>
                    <a:pt x="1082040" y="30753"/>
                  </a:cubicBezTo>
                  <a:cubicBezTo>
                    <a:pt x="1087652" y="33158"/>
                    <a:pt x="1091488" y="38982"/>
                    <a:pt x="1097280" y="40913"/>
                  </a:cubicBezTo>
                  <a:cubicBezTo>
                    <a:pt x="1107052" y="44170"/>
                    <a:pt x="1117626" y="44150"/>
                    <a:pt x="1127760" y="45993"/>
                  </a:cubicBezTo>
                  <a:cubicBezTo>
                    <a:pt x="1136255" y="47538"/>
                    <a:pt x="1144693" y="49380"/>
                    <a:pt x="1153160" y="51073"/>
                  </a:cubicBezTo>
                  <a:cubicBezTo>
                    <a:pt x="1168559" y="66472"/>
                    <a:pt x="1196931" y="93004"/>
                    <a:pt x="1209040" y="112033"/>
                  </a:cubicBezTo>
                  <a:cubicBezTo>
                    <a:pt x="1213936" y="119726"/>
                    <a:pt x="1212079" y="131736"/>
                    <a:pt x="1219200" y="137433"/>
                  </a:cubicBezTo>
                  <a:cubicBezTo>
                    <a:pt x="1230497" y="146471"/>
                    <a:pt x="1246704" y="146610"/>
                    <a:pt x="1259840" y="152673"/>
                  </a:cubicBezTo>
                  <a:cubicBezTo>
                    <a:pt x="1268805" y="156811"/>
                    <a:pt x="1276275" y="163775"/>
                    <a:pt x="1285240" y="167913"/>
                  </a:cubicBezTo>
                  <a:cubicBezTo>
                    <a:pt x="1298376" y="173976"/>
                    <a:pt x="1312940" y="176683"/>
                    <a:pt x="1325880" y="183153"/>
                  </a:cubicBezTo>
                  <a:cubicBezTo>
                    <a:pt x="1333453" y="186939"/>
                    <a:pt x="1338339" y="195249"/>
                    <a:pt x="1346200" y="198393"/>
                  </a:cubicBezTo>
                  <a:cubicBezTo>
                    <a:pt x="1355763" y="202218"/>
                    <a:pt x="1366520" y="201780"/>
                    <a:pt x="1376680" y="203473"/>
                  </a:cubicBezTo>
                  <a:cubicBezTo>
                    <a:pt x="1388533" y="210246"/>
                    <a:pt x="1399564" y="218723"/>
                    <a:pt x="1412240" y="223793"/>
                  </a:cubicBezTo>
                  <a:cubicBezTo>
                    <a:pt x="1425205" y="228979"/>
                    <a:pt x="1452880" y="233953"/>
                    <a:pt x="1452880" y="233953"/>
                  </a:cubicBezTo>
                  <a:cubicBezTo>
                    <a:pt x="1476125" y="247900"/>
                    <a:pt x="1481211" y="253450"/>
                    <a:pt x="1508760" y="259353"/>
                  </a:cubicBezTo>
                  <a:cubicBezTo>
                    <a:pt x="1545884" y="267308"/>
                    <a:pt x="1543655" y="260615"/>
                    <a:pt x="1574800" y="269513"/>
                  </a:cubicBezTo>
                  <a:cubicBezTo>
                    <a:pt x="1590246" y="273926"/>
                    <a:pt x="1604935" y="280857"/>
                    <a:pt x="1620520" y="284753"/>
                  </a:cubicBezTo>
                  <a:cubicBezTo>
                    <a:pt x="1632136" y="287657"/>
                    <a:pt x="1644246" y="288012"/>
                    <a:pt x="1656080" y="289833"/>
                  </a:cubicBezTo>
                  <a:cubicBezTo>
                    <a:pt x="1666260" y="291399"/>
                    <a:pt x="1676488" y="292755"/>
                    <a:pt x="1686560" y="294913"/>
                  </a:cubicBezTo>
                  <a:cubicBezTo>
                    <a:pt x="1700214" y="297839"/>
                    <a:pt x="1713476" y="302500"/>
                    <a:pt x="1727200" y="305073"/>
                  </a:cubicBezTo>
                  <a:cubicBezTo>
                    <a:pt x="1762210" y="311637"/>
                    <a:pt x="1805081" y="311728"/>
                    <a:pt x="1838960" y="315233"/>
                  </a:cubicBezTo>
                  <a:cubicBezTo>
                    <a:pt x="1864449" y="317870"/>
                    <a:pt x="1889760" y="322006"/>
                    <a:pt x="1915160" y="325393"/>
                  </a:cubicBezTo>
                  <a:cubicBezTo>
                    <a:pt x="1962707" y="338978"/>
                    <a:pt x="1999495" y="350343"/>
                    <a:pt x="2047240" y="360953"/>
                  </a:cubicBezTo>
                  <a:cubicBezTo>
                    <a:pt x="2102987" y="373341"/>
                    <a:pt x="2052129" y="356882"/>
                    <a:pt x="2113280" y="376193"/>
                  </a:cubicBezTo>
                  <a:cubicBezTo>
                    <a:pt x="2140955" y="384932"/>
                    <a:pt x="2202309" y="405709"/>
                    <a:pt x="2230120" y="416833"/>
                  </a:cubicBezTo>
                  <a:cubicBezTo>
                    <a:pt x="2238587" y="420220"/>
                    <a:pt x="2246804" y="424311"/>
                    <a:pt x="2255520" y="426993"/>
                  </a:cubicBezTo>
                  <a:cubicBezTo>
                    <a:pt x="2281080" y="434857"/>
                    <a:pt x="2316323" y="440924"/>
                    <a:pt x="2341880" y="447313"/>
                  </a:cubicBezTo>
                  <a:cubicBezTo>
                    <a:pt x="2347075" y="448612"/>
                    <a:pt x="2351893" y="451231"/>
                    <a:pt x="2357120" y="452393"/>
                  </a:cubicBezTo>
                  <a:cubicBezTo>
                    <a:pt x="2367175" y="454627"/>
                    <a:pt x="2377545" y="455239"/>
                    <a:pt x="2387600" y="457473"/>
                  </a:cubicBezTo>
                  <a:cubicBezTo>
                    <a:pt x="2420958" y="464886"/>
                    <a:pt x="2381584" y="462144"/>
                    <a:pt x="2428240" y="467633"/>
                  </a:cubicBezTo>
                  <a:cubicBezTo>
                    <a:pt x="2448491" y="470015"/>
                    <a:pt x="2468880" y="471020"/>
                    <a:pt x="2489200" y="472713"/>
                  </a:cubicBezTo>
                  <a:cubicBezTo>
                    <a:pt x="2502750" y="477230"/>
                    <a:pt x="2524645" y="485394"/>
                    <a:pt x="2540000" y="487953"/>
                  </a:cubicBezTo>
                  <a:cubicBezTo>
                    <a:pt x="2553466" y="490197"/>
                    <a:pt x="2567093" y="491340"/>
                    <a:pt x="2580640" y="493033"/>
                  </a:cubicBezTo>
                  <a:cubicBezTo>
                    <a:pt x="2622239" y="506899"/>
                    <a:pt x="2609106" y="503922"/>
                    <a:pt x="2661920" y="513353"/>
                  </a:cubicBezTo>
                  <a:cubicBezTo>
                    <a:pt x="2692339" y="518785"/>
                    <a:pt x="2753360" y="528593"/>
                    <a:pt x="2753360" y="528593"/>
                  </a:cubicBezTo>
                  <a:cubicBezTo>
                    <a:pt x="2782147" y="542140"/>
                    <a:pt x="2809704" y="558687"/>
                    <a:pt x="2839720" y="569233"/>
                  </a:cubicBezTo>
                  <a:cubicBezTo>
                    <a:pt x="2872655" y="580805"/>
                    <a:pt x="2908765" y="582031"/>
                    <a:pt x="2941320" y="594633"/>
                  </a:cubicBezTo>
                  <a:cubicBezTo>
                    <a:pt x="2961910" y="602603"/>
                    <a:pt x="2977927" y="619423"/>
                    <a:pt x="2997200" y="630193"/>
                  </a:cubicBezTo>
                  <a:cubicBezTo>
                    <a:pt x="3035547" y="651622"/>
                    <a:pt x="3072908" y="675729"/>
                    <a:pt x="3114040" y="691153"/>
                  </a:cubicBezTo>
                  <a:cubicBezTo>
                    <a:pt x="3150871" y="704965"/>
                    <a:pt x="3178483" y="714762"/>
                    <a:pt x="3215640" y="731793"/>
                  </a:cubicBezTo>
                  <a:cubicBezTo>
                    <a:pt x="3309692" y="774900"/>
                    <a:pt x="3243963" y="751394"/>
                    <a:pt x="3307080" y="772433"/>
                  </a:cubicBezTo>
                  <a:cubicBezTo>
                    <a:pt x="3312160" y="777513"/>
                    <a:pt x="3316082" y="784109"/>
                    <a:pt x="3322320" y="787673"/>
                  </a:cubicBezTo>
                  <a:cubicBezTo>
                    <a:pt x="3328382" y="791137"/>
                    <a:pt x="3337703" y="787816"/>
                    <a:pt x="3342640" y="792753"/>
                  </a:cubicBezTo>
                  <a:cubicBezTo>
                    <a:pt x="3349088" y="799201"/>
                    <a:pt x="3347500" y="810733"/>
                    <a:pt x="3352800" y="818153"/>
                  </a:cubicBezTo>
                  <a:cubicBezTo>
                    <a:pt x="3356349" y="823121"/>
                    <a:pt x="3363404" y="824340"/>
                    <a:pt x="3368040" y="828313"/>
                  </a:cubicBezTo>
                  <a:cubicBezTo>
                    <a:pt x="3399240" y="855056"/>
                    <a:pt x="3374736" y="845227"/>
                    <a:pt x="3408680" y="853713"/>
                  </a:cubicBezTo>
                  <a:cubicBezTo>
                    <a:pt x="3465963" y="925316"/>
                    <a:pt x="3385708" y="836882"/>
                    <a:pt x="3464560" y="884193"/>
                  </a:cubicBezTo>
                  <a:cubicBezTo>
                    <a:pt x="3473027" y="889273"/>
                    <a:pt x="3472369" y="903091"/>
                    <a:pt x="3479800" y="909593"/>
                  </a:cubicBezTo>
                  <a:cubicBezTo>
                    <a:pt x="3486663" y="915598"/>
                    <a:pt x="3496733" y="916366"/>
                    <a:pt x="3505200" y="919753"/>
                  </a:cubicBezTo>
                  <a:cubicBezTo>
                    <a:pt x="3510280" y="924833"/>
                    <a:pt x="3514769" y="930582"/>
                    <a:pt x="3520440" y="934993"/>
                  </a:cubicBezTo>
                  <a:cubicBezTo>
                    <a:pt x="3610939" y="1005381"/>
                    <a:pt x="3646537" y="953509"/>
                    <a:pt x="3820160" y="950233"/>
                  </a:cubicBezTo>
                  <a:cubicBezTo>
                    <a:pt x="3842866" y="946449"/>
                    <a:pt x="3869859" y="942783"/>
                    <a:pt x="3891280" y="934993"/>
                  </a:cubicBezTo>
                  <a:cubicBezTo>
                    <a:pt x="3928400" y="921495"/>
                    <a:pt x="3882219" y="925702"/>
                    <a:pt x="3926840" y="919753"/>
                  </a:cubicBezTo>
                  <a:cubicBezTo>
                    <a:pt x="3945379" y="917281"/>
                    <a:pt x="3964093" y="916366"/>
                    <a:pt x="3982720" y="914673"/>
                  </a:cubicBezTo>
                  <a:cubicBezTo>
                    <a:pt x="4008972" y="897172"/>
                    <a:pt x="4001611" y="902486"/>
                    <a:pt x="4038600" y="874033"/>
                  </a:cubicBezTo>
                  <a:cubicBezTo>
                    <a:pt x="4047194" y="867422"/>
                    <a:pt x="4057494" y="862387"/>
                    <a:pt x="4064000" y="853713"/>
                  </a:cubicBezTo>
                  <a:cubicBezTo>
                    <a:pt x="4084711" y="826098"/>
                    <a:pt x="4071379" y="836537"/>
                    <a:pt x="4104640" y="823233"/>
                  </a:cubicBezTo>
                  <a:cubicBezTo>
                    <a:pt x="4114800" y="814766"/>
                    <a:pt x="4123291" y="803748"/>
                    <a:pt x="4135120" y="797833"/>
                  </a:cubicBezTo>
                  <a:cubicBezTo>
                    <a:pt x="4144333" y="793227"/>
                    <a:pt x="4156657" y="797863"/>
                    <a:pt x="4165600" y="792753"/>
                  </a:cubicBezTo>
                  <a:cubicBezTo>
                    <a:pt x="4170249" y="790096"/>
                    <a:pt x="4166894" y="781299"/>
                    <a:pt x="4170680" y="777513"/>
                  </a:cubicBezTo>
                  <a:cubicBezTo>
                    <a:pt x="4177662" y="770531"/>
                    <a:pt x="4187613" y="767353"/>
                    <a:pt x="4196080" y="762273"/>
                  </a:cubicBezTo>
                  <a:cubicBezTo>
                    <a:pt x="4208849" y="723967"/>
                    <a:pt x="4190139" y="769699"/>
                    <a:pt x="4216400" y="736873"/>
                  </a:cubicBezTo>
                  <a:cubicBezTo>
                    <a:pt x="4219745" y="732692"/>
                    <a:pt x="4219085" y="726422"/>
                    <a:pt x="4221480" y="721633"/>
                  </a:cubicBezTo>
                  <a:cubicBezTo>
                    <a:pt x="4224210" y="716172"/>
                    <a:pt x="4228675" y="711730"/>
                    <a:pt x="4231640" y="706393"/>
                  </a:cubicBezTo>
                  <a:cubicBezTo>
                    <a:pt x="4237157" y="696463"/>
                    <a:pt x="4241036" y="685653"/>
                    <a:pt x="4246880" y="675913"/>
                  </a:cubicBezTo>
                  <a:cubicBezTo>
                    <a:pt x="4251236" y="668653"/>
                    <a:pt x="4257199" y="662483"/>
                    <a:pt x="4262120" y="655593"/>
                  </a:cubicBezTo>
                  <a:cubicBezTo>
                    <a:pt x="4265669" y="650625"/>
                    <a:pt x="4268371" y="645043"/>
                    <a:pt x="4272280" y="640353"/>
                  </a:cubicBezTo>
                  <a:cubicBezTo>
                    <a:pt x="4276879" y="634834"/>
                    <a:pt x="4282845" y="630568"/>
                    <a:pt x="4287520" y="625113"/>
                  </a:cubicBezTo>
                  <a:cubicBezTo>
                    <a:pt x="4293030" y="618685"/>
                    <a:pt x="4296256" y="610213"/>
                    <a:pt x="4302760" y="604793"/>
                  </a:cubicBezTo>
                  <a:cubicBezTo>
                    <a:pt x="4306874" y="601365"/>
                    <a:pt x="4313078" y="601822"/>
                    <a:pt x="4318000" y="599713"/>
                  </a:cubicBezTo>
                  <a:cubicBezTo>
                    <a:pt x="4324961" y="596730"/>
                    <a:pt x="4331359" y="592536"/>
                    <a:pt x="4338320" y="589553"/>
                  </a:cubicBezTo>
                  <a:cubicBezTo>
                    <a:pt x="4343242" y="587444"/>
                    <a:pt x="4348667" y="586648"/>
                    <a:pt x="4353560" y="584473"/>
                  </a:cubicBezTo>
                  <a:cubicBezTo>
                    <a:pt x="4363940" y="579860"/>
                    <a:pt x="4373493" y="573452"/>
                    <a:pt x="4384040" y="569233"/>
                  </a:cubicBezTo>
                  <a:cubicBezTo>
                    <a:pt x="4391214" y="566363"/>
                    <a:pt x="4424130" y="560199"/>
                    <a:pt x="4429760" y="559073"/>
                  </a:cubicBezTo>
                  <a:cubicBezTo>
                    <a:pt x="4461933" y="562460"/>
                    <a:pt x="4494667" y="562361"/>
                    <a:pt x="4526280" y="569233"/>
                  </a:cubicBezTo>
                  <a:cubicBezTo>
                    <a:pt x="4534553" y="571032"/>
                    <a:pt x="4540228" y="578898"/>
                    <a:pt x="4546600" y="584473"/>
                  </a:cubicBezTo>
                  <a:cubicBezTo>
                    <a:pt x="4566310" y="601719"/>
                    <a:pt x="4564747" y="601534"/>
                    <a:pt x="4577080" y="620033"/>
                  </a:cubicBezTo>
                  <a:cubicBezTo>
                    <a:pt x="4575387" y="628500"/>
                    <a:pt x="4574730" y="637242"/>
                    <a:pt x="4572000" y="645433"/>
                  </a:cubicBezTo>
                  <a:cubicBezTo>
                    <a:pt x="4569605" y="652617"/>
                    <a:pt x="4562594" y="658218"/>
                    <a:pt x="4561840" y="665753"/>
                  </a:cubicBezTo>
                  <a:cubicBezTo>
                    <a:pt x="4558457" y="699581"/>
                    <a:pt x="4574737" y="704050"/>
                    <a:pt x="4597400" y="726713"/>
                  </a:cubicBezTo>
                  <a:cubicBezTo>
                    <a:pt x="4602480" y="731793"/>
                    <a:pt x="4606214" y="738740"/>
                    <a:pt x="4612640" y="741953"/>
                  </a:cubicBezTo>
                  <a:cubicBezTo>
                    <a:pt x="4631442" y="751354"/>
                    <a:pt x="4641469" y="757565"/>
                    <a:pt x="4663440" y="762273"/>
                  </a:cubicBezTo>
                  <a:cubicBezTo>
                    <a:pt x="4676789" y="765134"/>
                    <a:pt x="4690533" y="765660"/>
                    <a:pt x="4704080" y="767353"/>
                  </a:cubicBezTo>
                  <a:cubicBezTo>
                    <a:pt x="4730229" y="784786"/>
                    <a:pt x="4716278" y="777152"/>
                    <a:pt x="4759960" y="792753"/>
                  </a:cubicBezTo>
                  <a:cubicBezTo>
                    <a:pt x="4849428" y="824706"/>
                    <a:pt x="4824446" y="803742"/>
                    <a:pt x="4998720" y="807993"/>
                  </a:cubicBezTo>
                  <a:cubicBezTo>
                    <a:pt x="5003800" y="811380"/>
                    <a:pt x="5009987" y="813517"/>
                    <a:pt x="5013960" y="818153"/>
                  </a:cubicBezTo>
                  <a:cubicBezTo>
                    <a:pt x="5020386" y="825650"/>
                    <a:pt x="5021769" y="837051"/>
                    <a:pt x="5029200" y="843553"/>
                  </a:cubicBezTo>
                  <a:cubicBezTo>
                    <a:pt x="5039183" y="852288"/>
                    <a:pt x="5057922" y="852834"/>
                    <a:pt x="5069840" y="858793"/>
                  </a:cubicBezTo>
                  <a:cubicBezTo>
                    <a:pt x="5087668" y="867707"/>
                    <a:pt x="5087597" y="872310"/>
                    <a:pt x="5100320" y="889273"/>
                  </a:cubicBezTo>
                  <a:cubicBezTo>
                    <a:pt x="5098627" y="897740"/>
                    <a:pt x="5097334" y="906296"/>
                    <a:pt x="5095240" y="914673"/>
                  </a:cubicBezTo>
                  <a:cubicBezTo>
                    <a:pt x="5093941" y="919868"/>
                    <a:pt x="5094517" y="926801"/>
                    <a:pt x="5090160" y="929913"/>
                  </a:cubicBezTo>
                  <a:cubicBezTo>
                    <a:pt x="5081445" y="936138"/>
                    <a:pt x="5069259" y="935284"/>
                    <a:pt x="5059680" y="940073"/>
                  </a:cubicBezTo>
                  <a:cubicBezTo>
                    <a:pt x="5048758" y="945534"/>
                    <a:pt x="5039874" y="954463"/>
                    <a:pt x="5029200" y="960393"/>
                  </a:cubicBezTo>
                  <a:cubicBezTo>
                    <a:pt x="5018481" y="966348"/>
                    <a:pt x="4991750" y="969175"/>
                    <a:pt x="4983480" y="970553"/>
                  </a:cubicBezTo>
                  <a:cubicBezTo>
                    <a:pt x="4940071" y="1013962"/>
                    <a:pt x="4987862" y="973686"/>
                    <a:pt x="4937760" y="995953"/>
                  </a:cubicBezTo>
                  <a:cubicBezTo>
                    <a:pt x="4930023" y="999392"/>
                    <a:pt x="4924376" y="1006338"/>
                    <a:pt x="4917440" y="1011193"/>
                  </a:cubicBezTo>
                  <a:cubicBezTo>
                    <a:pt x="4907437" y="1018195"/>
                    <a:pt x="4897120" y="1024740"/>
                    <a:pt x="4886960" y="1031513"/>
                  </a:cubicBezTo>
                  <a:lnTo>
                    <a:pt x="4856480" y="1051833"/>
                  </a:lnTo>
                  <a:lnTo>
                    <a:pt x="4841240" y="1061993"/>
                  </a:lnTo>
                  <a:cubicBezTo>
                    <a:pt x="4839547" y="1067073"/>
                    <a:pt x="4838998" y="1072692"/>
                    <a:pt x="4836160" y="1077233"/>
                  </a:cubicBezTo>
                  <a:cubicBezTo>
                    <a:pt x="4828341" y="1089743"/>
                    <a:pt x="4807176" y="1112962"/>
                    <a:pt x="4795520" y="1122953"/>
                  </a:cubicBezTo>
                  <a:cubicBezTo>
                    <a:pt x="4790884" y="1126926"/>
                    <a:pt x="4786072" y="1131182"/>
                    <a:pt x="4780280" y="1133113"/>
                  </a:cubicBezTo>
                  <a:cubicBezTo>
                    <a:pt x="4770508" y="1136370"/>
                    <a:pt x="4759960" y="1136500"/>
                    <a:pt x="4749800" y="1138193"/>
                  </a:cubicBezTo>
                  <a:cubicBezTo>
                    <a:pt x="4736253" y="1134806"/>
                    <a:pt x="4722632" y="1131707"/>
                    <a:pt x="4709160" y="1128033"/>
                  </a:cubicBezTo>
                  <a:cubicBezTo>
                    <a:pt x="4703994" y="1126624"/>
                    <a:pt x="4698375" y="1125923"/>
                    <a:pt x="4693920" y="1122953"/>
                  </a:cubicBezTo>
                  <a:cubicBezTo>
                    <a:pt x="4687942" y="1118968"/>
                    <a:pt x="4683760" y="1112793"/>
                    <a:pt x="4678680" y="1107713"/>
                  </a:cubicBezTo>
                  <a:cubicBezTo>
                    <a:pt x="4675293" y="1099246"/>
                    <a:pt x="4671722" y="1090851"/>
                    <a:pt x="4668520" y="1082313"/>
                  </a:cubicBezTo>
                  <a:cubicBezTo>
                    <a:pt x="4666640" y="1077299"/>
                    <a:pt x="4663440" y="1072428"/>
                    <a:pt x="4663440" y="1067073"/>
                  </a:cubicBezTo>
                  <a:cubicBezTo>
                    <a:pt x="4663440" y="1042734"/>
                    <a:pt x="4667700" y="1024467"/>
                    <a:pt x="4683760" y="1006113"/>
                  </a:cubicBezTo>
                  <a:cubicBezTo>
                    <a:pt x="4689335" y="999741"/>
                    <a:pt x="4697307" y="995953"/>
                    <a:pt x="4704080" y="990873"/>
                  </a:cubicBezTo>
                  <a:cubicBezTo>
                    <a:pt x="4716319" y="954157"/>
                    <a:pt x="4725267" y="960917"/>
                    <a:pt x="4688840" y="955313"/>
                  </a:cubicBezTo>
                  <a:cubicBezTo>
                    <a:pt x="4675347" y="953237"/>
                    <a:pt x="4661747" y="951926"/>
                    <a:pt x="4648200" y="950233"/>
                  </a:cubicBezTo>
                  <a:cubicBezTo>
                    <a:pt x="4624493" y="955313"/>
                    <a:pt x="4598765" y="954630"/>
                    <a:pt x="4577080" y="965473"/>
                  </a:cubicBezTo>
                  <a:cubicBezTo>
                    <a:pt x="4566240" y="970893"/>
                    <a:pt x="4566316" y="1008440"/>
                    <a:pt x="4561840" y="1016273"/>
                  </a:cubicBezTo>
                  <a:cubicBezTo>
                    <a:pt x="4558811" y="1021574"/>
                    <a:pt x="4551290" y="1022524"/>
                    <a:pt x="4546600" y="1026433"/>
                  </a:cubicBezTo>
                  <a:cubicBezTo>
                    <a:pt x="4541081" y="1031032"/>
                    <a:pt x="4537280" y="1037603"/>
                    <a:pt x="4531360" y="1041673"/>
                  </a:cubicBezTo>
                  <a:cubicBezTo>
                    <a:pt x="4471240" y="1083006"/>
                    <a:pt x="4487191" y="1076845"/>
                    <a:pt x="4445000" y="1087393"/>
                  </a:cubicBezTo>
                  <a:cubicBezTo>
                    <a:pt x="4410012" y="1110718"/>
                    <a:pt x="4452555" y="1080917"/>
                    <a:pt x="4409440" y="1117873"/>
                  </a:cubicBezTo>
                  <a:cubicBezTo>
                    <a:pt x="4404804" y="1121846"/>
                    <a:pt x="4399280" y="1124646"/>
                    <a:pt x="4394200" y="1128033"/>
                  </a:cubicBezTo>
                  <a:cubicBezTo>
                    <a:pt x="4384367" y="1177200"/>
                    <a:pt x="4387172" y="1148911"/>
                    <a:pt x="4399280" y="1229633"/>
                  </a:cubicBezTo>
                  <a:cubicBezTo>
                    <a:pt x="4400561" y="1238172"/>
                    <a:pt x="4398255" y="1248928"/>
                    <a:pt x="4404360" y="1255033"/>
                  </a:cubicBezTo>
                  <a:cubicBezTo>
                    <a:pt x="4415617" y="1266290"/>
                    <a:pt x="4472547" y="1269383"/>
                    <a:pt x="4480560" y="1270273"/>
                  </a:cubicBezTo>
                  <a:cubicBezTo>
                    <a:pt x="4482253" y="1275353"/>
                    <a:pt x="4483531" y="1280591"/>
                    <a:pt x="4485640" y="1285513"/>
                  </a:cubicBezTo>
                  <a:cubicBezTo>
                    <a:pt x="4488623" y="1292474"/>
                    <a:pt x="4495219" y="1298282"/>
                    <a:pt x="4495800" y="1305833"/>
                  </a:cubicBezTo>
                  <a:cubicBezTo>
                    <a:pt x="4496976" y="1321122"/>
                    <a:pt x="4492413" y="1336313"/>
                    <a:pt x="4490720" y="1351553"/>
                  </a:cubicBezTo>
                  <a:cubicBezTo>
                    <a:pt x="4461933" y="1349860"/>
                    <a:pt x="4432087" y="1338551"/>
                    <a:pt x="4404360" y="1346473"/>
                  </a:cubicBezTo>
                  <a:cubicBezTo>
                    <a:pt x="4391233" y="1350224"/>
                    <a:pt x="4393223" y="1371931"/>
                    <a:pt x="4384040" y="1382033"/>
                  </a:cubicBezTo>
                  <a:cubicBezTo>
                    <a:pt x="4375826" y="1391068"/>
                    <a:pt x="4363720" y="1395580"/>
                    <a:pt x="4353560" y="1402353"/>
                  </a:cubicBezTo>
                  <a:cubicBezTo>
                    <a:pt x="4319788" y="1424867"/>
                    <a:pt x="4344354" y="1411585"/>
                    <a:pt x="4272280" y="1422673"/>
                  </a:cubicBezTo>
                  <a:cubicBezTo>
                    <a:pt x="4267200" y="1426060"/>
                    <a:pt x="4260854" y="1428065"/>
                    <a:pt x="4257040" y="1432833"/>
                  </a:cubicBezTo>
                  <a:cubicBezTo>
                    <a:pt x="4253695" y="1437014"/>
                    <a:pt x="4252891" y="1442800"/>
                    <a:pt x="4251960" y="1448073"/>
                  </a:cubicBezTo>
                  <a:cubicBezTo>
                    <a:pt x="4247798" y="1471656"/>
                    <a:pt x="4247608" y="1495961"/>
                    <a:pt x="4241800" y="1519193"/>
                  </a:cubicBezTo>
                  <a:cubicBezTo>
                    <a:pt x="4234508" y="1548360"/>
                    <a:pt x="4239313" y="1533031"/>
                    <a:pt x="4226560" y="1564913"/>
                  </a:cubicBezTo>
                  <a:cubicBezTo>
                    <a:pt x="4224453" y="1600735"/>
                    <a:pt x="4224032" y="1648674"/>
                    <a:pt x="4216400" y="1686833"/>
                  </a:cubicBezTo>
                  <a:cubicBezTo>
                    <a:pt x="4215350" y="1692084"/>
                    <a:pt x="4212619" y="1696878"/>
                    <a:pt x="4211320" y="1702073"/>
                  </a:cubicBezTo>
                  <a:cubicBezTo>
                    <a:pt x="4209226" y="1710450"/>
                    <a:pt x="4207933" y="1719006"/>
                    <a:pt x="4206240" y="1727473"/>
                  </a:cubicBezTo>
                  <a:cubicBezTo>
                    <a:pt x="4207933" y="1747793"/>
                    <a:pt x="4204462" y="1769230"/>
                    <a:pt x="4211320" y="1788433"/>
                  </a:cubicBezTo>
                  <a:cubicBezTo>
                    <a:pt x="4213867" y="1795565"/>
                    <a:pt x="4227238" y="1792431"/>
                    <a:pt x="4231640" y="1798593"/>
                  </a:cubicBezTo>
                  <a:cubicBezTo>
                    <a:pt x="4236659" y="1805619"/>
                    <a:pt x="4233769" y="1815879"/>
                    <a:pt x="4236720" y="1823993"/>
                  </a:cubicBezTo>
                  <a:cubicBezTo>
                    <a:pt x="4240602" y="1834668"/>
                    <a:pt x="4247260" y="1844132"/>
                    <a:pt x="4251960" y="1854473"/>
                  </a:cubicBezTo>
                  <a:cubicBezTo>
                    <a:pt x="4255733" y="1862775"/>
                    <a:pt x="4258416" y="1871540"/>
                    <a:pt x="4262120" y="1879873"/>
                  </a:cubicBezTo>
                  <a:cubicBezTo>
                    <a:pt x="4270714" y="1899209"/>
                    <a:pt x="4271544" y="1899088"/>
                    <a:pt x="4282440" y="1915433"/>
                  </a:cubicBezTo>
                  <a:cubicBezTo>
                    <a:pt x="4286588" y="1948615"/>
                    <a:pt x="4293762" y="1968989"/>
                    <a:pt x="4277360" y="2001793"/>
                  </a:cubicBezTo>
                  <a:cubicBezTo>
                    <a:pt x="4273574" y="2009366"/>
                    <a:pt x="4264085" y="2012337"/>
                    <a:pt x="4257040" y="2017033"/>
                  </a:cubicBezTo>
                  <a:cubicBezTo>
                    <a:pt x="4248825" y="2022510"/>
                    <a:pt x="4239729" y="2026611"/>
                    <a:pt x="4231640" y="2032273"/>
                  </a:cubicBezTo>
                  <a:cubicBezTo>
                    <a:pt x="4222757" y="2038491"/>
                    <a:pt x="4215759" y="2047401"/>
                    <a:pt x="4206240" y="2052593"/>
                  </a:cubicBezTo>
                  <a:cubicBezTo>
                    <a:pt x="4196838" y="2057721"/>
                    <a:pt x="4185547" y="2058403"/>
                    <a:pt x="4175760" y="2062753"/>
                  </a:cubicBezTo>
                  <a:cubicBezTo>
                    <a:pt x="4148683" y="2074787"/>
                    <a:pt x="4170828" y="2071943"/>
                    <a:pt x="4145280" y="2093233"/>
                  </a:cubicBezTo>
                  <a:cubicBezTo>
                    <a:pt x="4141166" y="2096661"/>
                    <a:pt x="4135120" y="2096620"/>
                    <a:pt x="4130040" y="2098313"/>
                  </a:cubicBezTo>
                  <a:cubicBezTo>
                    <a:pt x="4080233" y="2164722"/>
                    <a:pt x="4144129" y="2084224"/>
                    <a:pt x="4099560" y="2128793"/>
                  </a:cubicBezTo>
                  <a:cubicBezTo>
                    <a:pt x="4093573" y="2134780"/>
                    <a:pt x="4090307" y="2143126"/>
                    <a:pt x="4084320" y="2149113"/>
                  </a:cubicBezTo>
                  <a:cubicBezTo>
                    <a:pt x="4076653" y="2156780"/>
                    <a:pt x="4066587" y="2161766"/>
                    <a:pt x="4058920" y="2169433"/>
                  </a:cubicBezTo>
                  <a:cubicBezTo>
                    <a:pt x="4054603" y="2173750"/>
                    <a:pt x="4052733" y="2180037"/>
                    <a:pt x="4048760" y="2184673"/>
                  </a:cubicBezTo>
                  <a:cubicBezTo>
                    <a:pt x="4042526" y="2191946"/>
                    <a:pt x="4034321" y="2197432"/>
                    <a:pt x="4028440" y="2204993"/>
                  </a:cubicBezTo>
                  <a:cubicBezTo>
                    <a:pt x="4022378" y="2212787"/>
                    <a:pt x="4018677" y="2222178"/>
                    <a:pt x="4013200" y="2230393"/>
                  </a:cubicBezTo>
                  <a:cubicBezTo>
                    <a:pt x="3986822" y="2269960"/>
                    <a:pt x="4007645" y="2231343"/>
                    <a:pt x="3987800" y="2271033"/>
                  </a:cubicBezTo>
                  <a:cubicBezTo>
                    <a:pt x="3975914" y="2330465"/>
                    <a:pt x="3991358" y="2256801"/>
                    <a:pt x="3972560" y="2331993"/>
                  </a:cubicBezTo>
                  <a:cubicBezTo>
                    <a:pt x="3969010" y="2346193"/>
                    <a:pt x="3964665" y="2374286"/>
                    <a:pt x="3962400" y="2387873"/>
                  </a:cubicBezTo>
                  <a:cubicBezTo>
                    <a:pt x="3965787" y="2411580"/>
                    <a:pt x="3965803" y="2436019"/>
                    <a:pt x="3972560" y="2458993"/>
                  </a:cubicBezTo>
                  <a:cubicBezTo>
                    <a:pt x="3974587" y="2465885"/>
                    <a:pt x="3983815" y="2468255"/>
                    <a:pt x="3987800" y="2474233"/>
                  </a:cubicBezTo>
                  <a:cubicBezTo>
                    <a:pt x="4017207" y="2518344"/>
                    <a:pt x="3959503" y="2456096"/>
                    <a:pt x="4008120" y="2504713"/>
                  </a:cubicBezTo>
                  <a:cubicBezTo>
                    <a:pt x="4011452" y="2514709"/>
                    <a:pt x="4016664" y="2532740"/>
                    <a:pt x="4023360" y="2540273"/>
                  </a:cubicBezTo>
                  <a:cubicBezTo>
                    <a:pt x="4032146" y="2550158"/>
                    <a:pt x="4044944" y="2555887"/>
                    <a:pt x="4053840" y="2565673"/>
                  </a:cubicBezTo>
                  <a:cubicBezTo>
                    <a:pt x="4066364" y="2579449"/>
                    <a:pt x="4081813" y="2609562"/>
                    <a:pt x="4089400" y="2626633"/>
                  </a:cubicBezTo>
                  <a:cubicBezTo>
                    <a:pt x="4091575" y="2631526"/>
                    <a:pt x="4092085" y="2637084"/>
                    <a:pt x="4094480" y="2641873"/>
                  </a:cubicBezTo>
                  <a:cubicBezTo>
                    <a:pt x="4098896" y="2650704"/>
                    <a:pt x="4104640" y="2658806"/>
                    <a:pt x="4109720" y="2667273"/>
                  </a:cubicBezTo>
                  <a:cubicBezTo>
                    <a:pt x="4113107" y="2679126"/>
                    <a:pt x="4115139" y="2691454"/>
                    <a:pt x="4119880" y="2702833"/>
                  </a:cubicBezTo>
                  <a:cubicBezTo>
                    <a:pt x="4132994" y="2734307"/>
                    <a:pt x="4148996" y="2726223"/>
                    <a:pt x="4130040" y="2768873"/>
                  </a:cubicBezTo>
                  <a:cubicBezTo>
                    <a:pt x="4127865" y="2773766"/>
                    <a:pt x="4119880" y="2772260"/>
                    <a:pt x="4114800" y="2773953"/>
                  </a:cubicBezTo>
                  <a:cubicBezTo>
                    <a:pt x="4108027" y="2782420"/>
                    <a:pt x="4103502" y="2793339"/>
                    <a:pt x="4094480" y="2799353"/>
                  </a:cubicBezTo>
                  <a:cubicBezTo>
                    <a:pt x="4049869" y="2829094"/>
                    <a:pt x="3988527" y="2811624"/>
                    <a:pt x="3942080" y="2809513"/>
                  </a:cubicBezTo>
                  <a:cubicBezTo>
                    <a:pt x="3913037" y="2799832"/>
                    <a:pt x="3937775" y="2811751"/>
                    <a:pt x="3911600" y="2779033"/>
                  </a:cubicBezTo>
                  <a:cubicBezTo>
                    <a:pt x="3904120" y="2769683"/>
                    <a:pt x="3894667" y="2762100"/>
                    <a:pt x="3886200" y="2753633"/>
                  </a:cubicBezTo>
                  <a:cubicBezTo>
                    <a:pt x="3884507" y="2745166"/>
                    <a:pt x="3881120" y="2736867"/>
                    <a:pt x="3881120" y="2728233"/>
                  </a:cubicBezTo>
                  <a:cubicBezTo>
                    <a:pt x="3881120" y="2709780"/>
                    <a:pt x="3887413" y="2681529"/>
                    <a:pt x="3891280" y="2662193"/>
                  </a:cubicBezTo>
                  <a:cubicBezTo>
                    <a:pt x="3889587" y="2657113"/>
                    <a:pt x="3887362" y="2652180"/>
                    <a:pt x="3886200" y="2646953"/>
                  </a:cubicBezTo>
                  <a:cubicBezTo>
                    <a:pt x="3883966" y="2636898"/>
                    <a:pt x="3887400" y="2624637"/>
                    <a:pt x="3881120" y="2616473"/>
                  </a:cubicBezTo>
                  <a:cubicBezTo>
                    <a:pt x="3869348" y="2601170"/>
                    <a:pt x="3849052" y="2594565"/>
                    <a:pt x="3835400" y="2580913"/>
                  </a:cubicBezTo>
                  <a:lnTo>
                    <a:pt x="3799840" y="2545353"/>
                  </a:lnTo>
                  <a:cubicBezTo>
                    <a:pt x="3794760" y="2540273"/>
                    <a:pt x="3788585" y="2536091"/>
                    <a:pt x="3784600" y="2530113"/>
                  </a:cubicBezTo>
                  <a:cubicBezTo>
                    <a:pt x="3781213" y="2525033"/>
                    <a:pt x="3779208" y="2518687"/>
                    <a:pt x="3774440" y="2514873"/>
                  </a:cubicBezTo>
                  <a:cubicBezTo>
                    <a:pt x="3770259" y="2511528"/>
                    <a:pt x="3763989" y="2512188"/>
                    <a:pt x="3759200" y="2509793"/>
                  </a:cubicBezTo>
                  <a:cubicBezTo>
                    <a:pt x="3719809" y="2490098"/>
                    <a:pt x="3767026" y="2507322"/>
                    <a:pt x="3728720" y="2494553"/>
                  </a:cubicBezTo>
                  <a:cubicBezTo>
                    <a:pt x="3720253" y="2497940"/>
                    <a:pt x="3711971" y="2501829"/>
                    <a:pt x="3703320" y="2504713"/>
                  </a:cubicBezTo>
                  <a:cubicBezTo>
                    <a:pt x="3696696" y="2506921"/>
                    <a:pt x="3689417" y="2507043"/>
                    <a:pt x="3683000" y="2509793"/>
                  </a:cubicBezTo>
                  <a:cubicBezTo>
                    <a:pt x="3671785" y="2514599"/>
                    <a:pt x="3665793" y="2521920"/>
                    <a:pt x="3657600" y="2530113"/>
                  </a:cubicBezTo>
                  <a:lnTo>
                    <a:pt x="3657600" y="2530113"/>
                  </a:lnTo>
                  <a:cubicBezTo>
                    <a:pt x="3632200" y="2528420"/>
                    <a:pt x="3606545" y="2529003"/>
                    <a:pt x="3581400" y="2525033"/>
                  </a:cubicBezTo>
                  <a:cubicBezTo>
                    <a:pt x="3573920" y="2523852"/>
                    <a:pt x="3568041" y="2517856"/>
                    <a:pt x="3561080" y="2514873"/>
                  </a:cubicBezTo>
                  <a:cubicBezTo>
                    <a:pt x="3556158" y="2512764"/>
                    <a:pt x="3550920" y="2511486"/>
                    <a:pt x="3545840" y="2509793"/>
                  </a:cubicBezTo>
                  <a:cubicBezTo>
                    <a:pt x="3535145" y="2477707"/>
                    <a:pt x="3546390" y="2479313"/>
                    <a:pt x="3530600" y="2479313"/>
                  </a:cubicBezTo>
                  <a:lnTo>
                    <a:pt x="3398520" y="2479313"/>
                  </a:lnTo>
                  <a:cubicBezTo>
                    <a:pt x="3384973" y="2472540"/>
                    <a:pt x="3372981" y="2460155"/>
                    <a:pt x="3357880" y="2458993"/>
                  </a:cubicBezTo>
                  <a:cubicBezTo>
                    <a:pt x="3329100" y="2456779"/>
                    <a:pt x="3333031" y="2479536"/>
                    <a:pt x="3327400" y="2494553"/>
                  </a:cubicBezTo>
                  <a:cubicBezTo>
                    <a:pt x="3324741" y="2501644"/>
                    <a:pt x="3320627" y="2508100"/>
                    <a:pt x="3317240" y="2514873"/>
                  </a:cubicBezTo>
                  <a:cubicBezTo>
                    <a:pt x="3318933" y="2531806"/>
                    <a:pt x="3323452" y="2548693"/>
                    <a:pt x="3322320" y="2565673"/>
                  </a:cubicBezTo>
                  <a:cubicBezTo>
                    <a:pt x="3320273" y="2596372"/>
                    <a:pt x="3310383" y="2591858"/>
                    <a:pt x="3286760" y="2596153"/>
                  </a:cubicBezTo>
                  <a:cubicBezTo>
                    <a:pt x="3247422" y="2603305"/>
                    <a:pt x="3267911" y="2597356"/>
                    <a:pt x="3241040" y="2606313"/>
                  </a:cubicBezTo>
                  <a:lnTo>
                    <a:pt x="3139440" y="2596153"/>
                  </a:lnTo>
                  <a:cubicBezTo>
                    <a:pt x="3129208" y="2594972"/>
                    <a:pt x="3118826" y="2594033"/>
                    <a:pt x="3108960" y="2591073"/>
                  </a:cubicBezTo>
                  <a:cubicBezTo>
                    <a:pt x="3101707" y="2588897"/>
                    <a:pt x="3095560" y="2583989"/>
                    <a:pt x="3088640" y="2580913"/>
                  </a:cubicBezTo>
                  <a:cubicBezTo>
                    <a:pt x="3080307" y="2577209"/>
                    <a:pt x="3071707" y="2574140"/>
                    <a:pt x="3063240" y="2570753"/>
                  </a:cubicBezTo>
                  <a:cubicBezTo>
                    <a:pt x="2990427" y="2577526"/>
                    <a:pt x="2917363" y="2582003"/>
                    <a:pt x="2844800" y="2591073"/>
                  </a:cubicBezTo>
                  <a:cubicBezTo>
                    <a:pt x="2835752" y="2592204"/>
                    <a:pt x="2826820" y="2595933"/>
                    <a:pt x="2819400" y="2601233"/>
                  </a:cubicBezTo>
                  <a:cubicBezTo>
                    <a:pt x="2814432" y="2604782"/>
                    <a:pt x="2814059" y="2612725"/>
                    <a:pt x="2809240" y="2616473"/>
                  </a:cubicBezTo>
                  <a:cubicBezTo>
                    <a:pt x="2798464" y="2624855"/>
                    <a:pt x="2785533" y="2630020"/>
                    <a:pt x="2773680" y="2636793"/>
                  </a:cubicBezTo>
                  <a:cubicBezTo>
                    <a:pt x="2765213" y="2648646"/>
                    <a:pt x="2755914" y="2659947"/>
                    <a:pt x="2748280" y="2672353"/>
                  </a:cubicBezTo>
                  <a:cubicBezTo>
                    <a:pt x="2733388" y="2696552"/>
                    <a:pt x="2733705" y="2703876"/>
                    <a:pt x="2722880" y="2728233"/>
                  </a:cubicBezTo>
                  <a:cubicBezTo>
                    <a:pt x="2719804" y="2735153"/>
                    <a:pt x="2716107" y="2741780"/>
                    <a:pt x="2712720" y="2748553"/>
                  </a:cubicBezTo>
                  <a:cubicBezTo>
                    <a:pt x="2702594" y="2799181"/>
                    <a:pt x="2712214" y="2747271"/>
                    <a:pt x="2702560" y="2819673"/>
                  </a:cubicBezTo>
                  <a:cubicBezTo>
                    <a:pt x="2701199" y="2829883"/>
                    <a:pt x="2699378" y="2840029"/>
                    <a:pt x="2697480" y="2850153"/>
                  </a:cubicBezTo>
                  <a:cubicBezTo>
                    <a:pt x="2688833" y="2896270"/>
                    <a:pt x="2690343" y="2888861"/>
                    <a:pt x="2682240" y="2921273"/>
                  </a:cubicBezTo>
                  <a:cubicBezTo>
                    <a:pt x="2685627" y="2941593"/>
                    <a:pt x="2689187" y="2961885"/>
                    <a:pt x="2692400" y="2982233"/>
                  </a:cubicBezTo>
                  <a:cubicBezTo>
                    <a:pt x="2694267" y="2994060"/>
                    <a:pt x="2697480" y="3005819"/>
                    <a:pt x="2697480" y="3017793"/>
                  </a:cubicBezTo>
                  <a:cubicBezTo>
                    <a:pt x="2697480" y="3085547"/>
                    <a:pt x="2694093" y="3153260"/>
                    <a:pt x="2692400" y="3220993"/>
                  </a:cubicBezTo>
                  <a:cubicBezTo>
                    <a:pt x="2695787" y="3263326"/>
                    <a:pt x="2694540" y="3306289"/>
                    <a:pt x="2702560" y="3347993"/>
                  </a:cubicBezTo>
                  <a:cubicBezTo>
                    <a:pt x="2703571" y="3353251"/>
                    <a:pt x="2713208" y="3350318"/>
                    <a:pt x="2717800" y="3353073"/>
                  </a:cubicBezTo>
                  <a:cubicBezTo>
                    <a:pt x="2721907" y="3355537"/>
                    <a:pt x="2724573" y="3359846"/>
                    <a:pt x="2738120" y="3342913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53000"/>
              </a:schemeClr>
            </a:solidFill>
            <a:ln w="38100" cap="flat">
              <a:solidFill>
                <a:schemeClr val="accent3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A4679E-FE81-4324-7FAA-28EF98533161}"/>
                </a:ext>
              </a:extLst>
            </p:cNvPr>
            <p:cNvSpPr/>
            <p:nvPr/>
          </p:nvSpPr>
          <p:spPr>
            <a:xfrm>
              <a:off x="7719461" y="6516303"/>
              <a:ext cx="3744227" cy="4985886"/>
            </a:xfrm>
            <a:custGeom>
              <a:avLst/>
              <a:gdLst>
                <a:gd name="connsiteX0" fmla="*/ 96253 w 3744227"/>
                <a:gd name="connsiteY0" fmla="*/ 259882 h 4985886"/>
                <a:gd name="connsiteX1" fmla="*/ 96253 w 3744227"/>
                <a:gd name="connsiteY1" fmla="*/ 259882 h 4985886"/>
                <a:gd name="connsiteX2" fmla="*/ 105878 w 3744227"/>
                <a:gd name="connsiteY2" fmla="*/ 452388 h 4985886"/>
                <a:gd name="connsiteX3" fmla="*/ 125128 w 3744227"/>
                <a:gd name="connsiteY3" fmla="*/ 519764 h 4985886"/>
                <a:gd name="connsiteX4" fmla="*/ 115503 w 3744227"/>
                <a:gd name="connsiteY4" fmla="*/ 625642 h 4985886"/>
                <a:gd name="connsiteX5" fmla="*/ 96253 w 3744227"/>
                <a:gd name="connsiteY5" fmla="*/ 654518 h 4985886"/>
                <a:gd name="connsiteX6" fmla="*/ 67377 w 3744227"/>
                <a:gd name="connsiteY6" fmla="*/ 702644 h 4985886"/>
                <a:gd name="connsiteX7" fmla="*/ 57752 w 3744227"/>
                <a:gd name="connsiteY7" fmla="*/ 741145 h 4985886"/>
                <a:gd name="connsiteX8" fmla="*/ 48126 w 3744227"/>
                <a:gd name="connsiteY8" fmla="*/ 827773 h 4985886"/>
                <a:gd name="connsiteX9" fmla="*/ 57752 w 3744227"/>
                <a:gd name="connsiteY9" fmla="*/ 1020278 h 4985886"/>
                <a:gd name="connsiteX10" fmla="*/ 77002 w 3744227"/>
                <a:gd name="connsiteY10" fmla="*/ 1155032 h 4985886"/>
                <a:gd name="connsiteX11" fmla="*/ 67377 w 3744227"/>
                <a:gd name="connsiteY11" fmla="*/ 1289785 h 4985886"/>
                <a:gd name="connsiteX12" fmla="*/ 57752 w 3744227"/>
                <a:gd name="connsiteY12" fmla="*/ 1318661 h 4985886"/>
                <a:gd name="connsiteX13" fmla="*/ 67377 w 3744227"/>
                <a:gd name="connsiteY13" fmla="*/ 1482291 h 4985886"/>
                <a:gd name="connsiteX14" fmla="*/ 57752 w 3744227"/>
                <a:gd name="connsiteY14" fmla="*/ 1655545 h 4985886"/>
                <a:gd name="connsiteX15" fmla="*/ 28876 w 3744227"/>
                <a:gd name="connsiteY15" fmla="*/ 1722922 h 4985886"/>
                <a:gd name="connsiteX16" fmla="*/ 0 w 3744227"/>
                <a:gd name="connsiteY16" fmla="*/ 1799924 h 4985886"/>
                <a:gd name="connsiteX17" fmla="*/ 9625 w 3744227"/>
                <a:gd name="connsiteY17" fmla="*/ 1896177 h 4985886"/>
                <a:gd name="connsiteX18" fmla="*/ 38501 w 3744227"/>
                <a:gd name="connsiteY18" fmla="*/ 1963554 h 4985886"/>
                <a:gd name="connsiteX19" fmla="*/ 48126 w 3744227"/>
                <a:gd name="connsiteY19" fmla="*/ 2021305 h 4985886"/>
                <a:gd name="connsiteX20" fmla="*/ 77002 w 3744227"/>
                <a:gd name="connsiteY20" fmla="*/ 2079057 h 4985886"/>
                <a:gd name="connsiteX21" fmla="*/ 86627 w 3744227"/>
                <a:gd name="connsiteY21" fmla="*/ 2107933 h 4985886"/>
                <a:gd name="connsiteX22" fmla="*/ 125128 w 3744227"/>
                <a:gd name="connsiteY22" fmla="*/ 2184935 h 4985886"/>
                <a:gd name="connsiteX23" fmla="*/ 134754 w 3744227"/>
                <a:gd name="connsiteY23" fmla="*/ 2213811 h 4985886"/>
                <a:gd name="connsiteX24" fmla="*/ 144379 w 3744227"/>
                <a:gd name="connsiteY24" fmla="*/ 2252312 h 4985886"/>
                <a:gd name="connsiteX25" fmla="*/ 192505 w 3744227"/>
                <a:gd name="connsiteY25" fmla="*/ 2358190 h 4985886"/>
                <a:gd name="connsiteX26" fmla="*/ 202131 w 3744227"/>
                <a:gd name="connsiteY26" fmla="*/ 2415941 h 4985886"/>
                <a:gd name="connsiteX27" fmla="*/ 250257 w 3744227"/>
                <a:gd name="connsiteY27" fmla="*/ 2521819 h 4985886"/>
                <a:gd name="connsiteX28" fmla="*/ 279133 w 3744227"/>
                <a:gd name="connsiteY28" fmla="*/ 2598821 h 4985886"/>
                <a:gd name="connsiteX29" fmla="*/ 298383 w 3744227"/>
                <a:gd name="connsiteY29" fmla="*/ 2627697 h 4985886"/>
                <a:gd name="connsiteX30" fmla="*/ 346510 w 3744227"/>
                <a:gd name="connsiteY30" fmla="*/ 2743200 h 4985886"/>
                <a:gd name="connsiteX31" fmla="*/ 365760 w 3744227"/>
                <a:gd name="connsiteY31" fmla="*/ 2800952 h 4985886"/>
                <a:gd name="connsiteX32" fmla="*/ 385011 w 3744227"/>
                <a:gd name="connsiteY32" fmla="*/ 2849078 h 4985886"/>
                <a:gd name="connsiteX33" fmla="*/ 394636 w 3744227"/>
                <a:gd name="connsiteY33" fmla="*/ 2887579 h 4985886"/>
                <a:gd name="connsiteX34" fmla="*/ 423512 w 3744227"/>
                <a:gd name="connsiteY34" fmla="*/ 2974206 h 4985886"/>
                <a:gd name="connsiteX35" fmla="*/ 413886 w 3744227"/>
                <a:gd name="connsiteY35" fmla="*/ 3128211 h 4985886"/>
                <a:gd name="connsiteX36" fmla="*/ 385011 w 3744227"/>
                <a:gd name="connsiteY36" fmla="*/ 3147461 h 4985886"/>
                <a:gd name="connsiteX37" fmla="*/ 346510 w 3744227"/>
                <a:gd name="connsiteY37" fmla="*/ 3185962 h 4985886"/>
                <a:gd name="connsiteX38" fmla="*/ 327259 w 3744227"/>
                <a:gd name="connsiteY38" fmla="*/ 3214838 h 4985886"/>
                <a:gd name="connsiteX39" fmla="*/ 298383 w 3744227"/>
                <a:gd name="connsiteY39" fmla="*/ 3253339 h 4985886"/>
                <a:gd name="connsiteX40" fmla="*/ 269507 w 3744227"/>
                <a:gd name="connsiteY40" fmla="*/ 3311091 h 4985886"/>
                <a:gd name="connsiteX41" fmla="*/ 231006 w 3744227"/>
                <a:gd name="connsiteY41" fmla="*/ 3339966 h 4985886"/>
                <a:gd name="connsiteX42" fmla="*/ 163630 w 3744227"/>
                <a:gd name="connsiteY42" fmla="*/ 3426594 h 4985886"/>
                <a:gd name="connsiteX43" fmla="*/ 125128 w 3744227"/>
                <a:gd name="connsiteY43" fmla="*/ 3493971 h 4985886"/>
                <a:gd name="connsiteX44" fmla="*/ 96253 w 3744227"/>
                <a:gd name="connsiteY44" fmla="*/ 3551722 h 4985886"/>
                <a:gd name="connsiteX45" fmla="*/ 67377 w 3744227"/>
                <a:gd name="connsiteY45" fmla="*/ 3599849 h 4985886"/>
                <a:gd name="connsiteX46" fmla="*/ 48126 w 3744227"/>
                <a:gd name="connsiteY46" fmla="*/ 3667225 h 4985886"/>
                <a:gd name="connsiteX47" fmla="*/ 57752 w 3744227"/>
                <a:gd name="connsiteY47" fmla="*/ 3994484 h 4985886"/>
                <a:gd name="connsiteX48" fmla="*/ 67377 w 3744227"/>
                <a:gd name="connsiteY48" fmla="*/ 4042611 h 4985886"/>
                <a:gd name="connsiteX49" fmla="*/ 86627 w 3744227"/>
                <a:gd name="connsiteY49" fmla="*/ 4090737 h 4985886"/>
                <a:gd name="connsiteX50" fmla="*/ 125128 w 3744227"/>
                <a:gd name="connsiteY50" fmla="*/ 4186990 h 4985886"/>
                <a:gd name="connsiteX51" fmla="*/ 144379 w 3744227"/>
                <a:gd name="connsiteY51" fmla="*/ 4254366 h 4985886"/>
                <a:gd name="connsiteX52" fmla="*/ 182880 w 3744227"/>
                <a:gd name="connsiteY52" fmla="*/ 4302493 h 4985886"/>
                <a:gd name="connsiteX53" fmla="*/ 211756 w 3744227"/>
                <a:gd name="connsiteY53" fmla="*/ 4350619 h 4985886"/>
                <a:gd name="connsiteX54" fmla="*/ 250257 w 3744227"/>
                <a:gd name="connsiteY54" fmla="*/ 4389120 h 4985886"/>
                <a:gd name="connsiteX55" fmla="*/ 308008 w 3744227"/>
                <a:gd name="connsiteY55" fmla="*/ 4446872 h 4985886"/>
                <a:gd name="connsiteX56" fmla="*/ 346510 w 3744227"/>
                <a:gd name="connsiteY56" fmla="*/ 4494998 h 4985886"/>
                <a:gd name="connsiteX57" fmla="*/ 413886 w 3744227"/>
                <a:gd name="connsiteY57" fmla="*/ 4514249 h 4985886"/>
                <a:gd name="connsiteX58" fmla="*/ 442762 w 3744227"/>
                <a:gd name="connsiteY58" fmla="*/ 4543124 h 4985886"/>
                <a:gd name="connsiteX59" fmla="*/ 539015 w 3744227"/>
                <a:gd name="connsiteY59" fmla="*/ 4581625 h 4985886"/>
                <a:gd name="connsiteX60" fmla="*/ 616017 w 3744227"/>
                <a:gd name="connsiteY60" fmla="*/ 4610501 h 4985886"/>
                <a:gd name="connsiteX61" fmla="*/ 731520 w 3744227"/>
                <a:gd name="connsiteY61" fmla="*/ 4639377 h 4985886"/>
                <a:gd name="connsiteX62" fmla="*/ 760396 w 3744227"/>
                <a:gd name="connsiteY62" fmla="*/ 4649002 h 4985886"/>
                <a:gd name="connsiteX63" fmla="*/ 808522 w 3744227"/>
                <a:gd name="connsiteY63" fmla="*/ 4668253 h 4985886"/>
                <a:gd name="connsiteX64" fmla="*/ 847023 w 3744227"/>
                <a:gd name="connsiteY64" fmla="*/ 4677878 h 4985886"/>
                <a:gd name="connsiteX65" fmla="*/ 875899 w 3744227"/>
                <a:gd name="connsiteY65" fmla="*/ 4697129 h 4985886"/>
                <a:gd name="connsiteX66" fmla="*/ 924025 w 3744227"/>
                <a:gd name="connsiteY66" fmla="*/ 4706754 h 4985886"/>
                <a:gd name="connsiteX67" fmla="*/ 991402 w 3744227"/>
                <a:gd name="connsiteY67" fmla="*/ 4726004 h 4985886"/>
                <a:gd name="connsiteX68" fmla="*/ 1049154 w 3744227"/>
                <a:gd name="connsiteY68" fmla="*/ 4745255 h 4985886"/>
                <a:gd name="connsiteX69" fmla="*/ 1126156 w 3744227"/>
                <a:gd name="connsiteY69" fmla="*/ 4774131 h 4985886"/>
                <a:gd name="connsiteX70" fmla="*/ 1193533 w 3744227"/>
                <a:gd name="connsiteY70" fmla="*/ 4783756 h 4985886"/>
                <a:gd name="connsiteX71" fmla="*/ 1376413 w 3744227"/>
                <a:gd name="connsiteY71" fmla="*/ 4841508 h 4985886"/>
                <a:gd name="connsiteX72" fmla="*/ 1443790 w 3744227"/>
                <a:gd name="connsiteY72" fmla="*/ 4860758 h 4985886"/>
                <a:gd name="connsiteX73" fmla="*/ 1626670 w 3744227"/>
                <a:gd name="connsiteY73" fmla="*/ 4899259 h 4985886"/>
                <a:gd name="connsiteX74" fmla="*/ 1713297 w 3744227"/>
                <a:gd name="connsiteY74" fmla="*/ 4908884 h 4985886"/>
                <a:gd name="connsiteX75" fmla="*/ 1867301 w 3744227"/>
                <a:gd name="connsiteY75" fmla="*/ 4947385 h 4985886"/>
                <a:gd name="connsiteX76" fmla="*/ 2204185 w 3744227"/>
                <a:gd name="connsiteY76" fmla="*/ 4985886 h 4985886"/>
                <a:gd name="connsiteX77" fmla="*/ 2627697 w 3744227"/>
                <a:gd name="connsiteY77" fmla="*/ 4966636 h 4985886"/>
                <a:gd name="connsiteX78" fmla="*/ 2723950 w 3744227"/>
                <a:gd name="connsiteY78" fmla="*/ 4957011 h 4985886"/>
                <a:gd name="connsiteX79" fmla="*/ 2800952 w 3744227"/>
                <a:gd name="connsiteY79" fmla="*/ 4937760 h 4985886"/>
                <a:gd name="connsiteX80" fmla="*/ 2935705 w 3744227"/>
                <a:gd name="connsiteY80" fmla="*/ 4899259 h 4985886"/>
                <a:gd name="connsiteX81" fmla="*/ 3031958 w 3744227"/>
                <a:gd name="connsiteY81" fmla="*/ 4851133 h 4985886"/>
                <a:gd name="connsiteX82" fmla="*/ 3137836 w 3744227"/>
                <a:gd name="connsiteY82" fmla="*/ 4745255 h 4985886"/>
                <a:gd name="connsiteX83" fmla="*/ 3311091 w 3744227"/>
                <a:gd name="connsiteY83" fmla="*/ 4610501 h 4985886"/>
                <a:gd name="connsiteX84" fmla="*/ 3388093 w 3744227"/>
                <a:gd name="connsiteY84" fmla="*/ 4543124 h 4985886"/>
                <a:gd name="connsiteX85" fmla="*/ 3455470 w 3744227"/>
                <a:gd name="connsiteY85" fmla="*/ 4456497 h 4985886"/>
                <a:gd name="connsiteX86" fmla="*/ 3503596 w 3744227"/>
                <a:gd name="connsiteY86" fmla="*/ 4369870 h 4985886"/>
                <a:gd name="connsiteX87" fmla="*/ 3542097 w 3744227"/>
                <a:gd name="connsiteY87" fmla="*/ 4321743 h 4985886"/>
                <a:gd name="connsiteX88" fmla="*/ 3561347 w 3744227"/>
                <a:gd name="connsiteY88" fmla="*/ 4263992 h 4985886"/>
                <a:gd name="connsiteX89" fmla="*/ 3619099 w 3744227"/>
                <a:gd name="connsiteY89" fmla="*/ 4129238 h 4985886"/>
                <a:gd name="connsiteX90" fmla="*/ 3657600 w 3744227"/>
                <a:gd name="connsiteY90" fmla="*/ 3984859 h 4985886"/>
                <a:gd name="connsiteX91" fmla="*/ 3676851 w 3744227"/>
                <a:gd name="connsiteY91" fmla="*/ 3955983 h 4985886"/>
                <a:gd name="connsiteX92" fmla="*/ 3696101 w 3744227"/>
                <a:gd name="connsiteY92" fmla="*/ 3821230 h 4985886"/>
                <a:gd name="connsiteX93" fmla="*/ 3715352 w 3744227"/>
                <a:gd name="connsiteY93" fmla="*/ 3744228 h 4985886"/>
                <a:gd name="connsiteX94" fmla="*/ 3734602 w 3744227"/>
                <a:gd name="connsiteY94" fmla="*/ 3570973 h 4985886"/>
                <a:gd name="connsiteX95" fmla="*/ 3744227 w 3744227"/>
                <a:gd name="connsiteY95" fmla="*/ 3436219 h 4985886"/>
                <a:gd name="connsiteX96" fmla="*/ 3734602 w 3744227"/>
                <a:gd name="connsiteY96" fmla="*/ 3099335 h 4985886"/>
                <a:gd name="connsiteX97" fmla="*/ 3705726 w 3744227"/>
                <a:gd name="connsiteY97" fmla="*/ 2964581 h 4985886"/>
                <a:gd name="connsiteX98" fmla="*/ 3657600 w 3744227"/>
                <a:gd name="connsiteY98" fmla="*/ 2820202 h 4985886"/>
                <a:gd name="connsiteX99" fmla="*/ 3628724 w 3744227"/>
                <a:gd name="connsiteY99" fmla="*/ 2743200 h 4985886"/>
                <a:gd name="connsiteX100" fmla="*/ 3542097 w 3744227"/>
                <a:gd name="connsiteY100" fmla="*/ 2608446 h 4985886"/>
                <a:gd name="connsiteX101" fmla="*/ 3474720 w 3744227"/>
                <a:gd name="connsiteY101" fmla="*/ 2483318 h 4985886"/>
                <a:gd name="connsiteX102" fmla="*/ 3455470 w 3744227"/>
                <a:gd name="connsiteY102" fmla="*/ 2406316 h 4985886"/>
                <a:gd name="connsiteX103" fmla="*/ 3513221 w 3744227"/>
                <a:gd name="connsiteY103" fmla="*/ 2021305 h 4985886"/>
                <a:gd name="connsiteX104" fmla="*/ 3609474 w 3744227"/>
                <a:gd name="connsiteY104" fmla="*/ 1790299 h 4985886"/>
                <a:gd name="connsiteX105" fmla="*/ 3619099 w 3744227"/>
                <a:gd name="connsiteY105" fmla="*/ 1742173 h 4985886"/>
                <a:gd name="connsiteX106" fmla="*/ 3609474 w 3744227"/>
                <a:gd name="connsiteY106" fmla="*/ 1501541 h 4985886"/>
                <a:gd name="connsiteX107" fmla="*/ 3397718 w 3744227"/>
                <a:gd name="connsiteY107" fmla="*/ 1491916 h 4985886"/>
                <a:gd name="connsiteX108" fmla="*/ 2983832 w 3744227"/>
                <a:gd name="connsiteY108" fmla="*/ 1482291 h 4985886"/>
                <a:gd name="connsiteX109" fmla="*/ 2935705 w 3744227"/>
                <a:gd name="connsiteY109" fmla="*/ 1453415 h 4985886"/>
                <a:gd name="connsiteX110" fmla="*/ 2781701 w 3744227"/>
                <a:gd name="connsiteY110" fmla="*/ 1376413 h 4985886"/>
                <a:gd name="connsiteX111" fmla="*/ 2704699 w 3744227"/>
                <a:gd name="connsiteY111" fmla="*/ 1318661 h 4985886"/>
                <a:gd name="connsiteX112" fmla="*/ 2502568 w 3744227"/>
                <a:gd name="connsiteY112" fmla="*/ 1212783 h 4985886"/>
                <a:gd name="connsiteX113" fmla="*/ 2435192 w 3744227"/>
                <a:gd name="connsiteY113" fmla="*/ 1155032 h 4985886"/>
                <a:gd name="connsiteX114" fmla="*/ 2367815 w 3744227"/>
                <a:gd name="connsiteY114" fmla="*/ 1106905 h 4985886"/>
                <a:gd name="connsiteX115" fmla="*/ 2175310 w 3744227"/>
                <a:gd name="connsiteY115" fmla="*/ 895150 h 4985886"/>
                <a:gd name="connsiteX116" fmla="*/ 2117558 w 3744227"/>
                <a:gd name="connsiteY116" fmla="*/ 827773 h 4985886"/>
                <a:gd name="connsiteX117" fmla="*/ 2059806 w 3744227"/>
                <a:gd name="connsiteY117" fmla="*/ 760396 h 4985886"/>
                <a:gd name="connsiteX118" fmla="*/ 1992430 w 3744227"/>
                <a:gd name="connsiteY118" fmla="*/ 702644 h 4985886"/>
                <a:gd name="connsiteX119" fmla="*/ 1944303 w 3744227"/>
                <a:gd name="connsiteY119" fmla="*/ 635268 h 4985886"/>
                <a:gd name="connsiteX120" fmla="*/ 1876926 w 3744227"/>
                <a:gd name="connsiteY120" fmla="*/ 587141 h 4985886"/>
                <a:gd name="connsiteX121" fmla="*/ 1761423 w 3744227"/>
                <a:gd name="connsiteY121" fmla="*/ 500514 h 4985886"/>
                <a:gd name="connsiteX122" fmla="*/ 1655545 w 3744227"/>
                <a:gd name="connsiteY122" fmla="*/ 442762 h 4985886"/>
                <a:gd name="connsiteX123" fmla="*/ 1588168 w 3744227"/>
                <a:gd name="connsiteY123" fmla="*/ 413886 h 4985886"/>
                <a:gd name="connsiteX124" fmla="*/ 1482291 w 3744227"/>
                <a:gd name="connsiteY124" fmla="*/ 336884 h 4985886"/>
                <a:gd name="connsiteX125" fmla="*/ 1424539 w 3744227"/>
                <a:gd name="connsiteY125" fmla="*/ 308009 h 4985886"/>
                <a:gd name="connsiteX126" fmla="*/ 1328286 w 3744227"/>
                <a:gd name="connsiteY126" fmla="*/ 231006 h 4985886"/>
                <a:gd name="connsiteX127" fmla="*/ 1106905 w 3744227"/>
                <a:gd name="connsiteY127" fmla="*/ 134754 h 4985886"/>
                <a:gd name="connsiteX128" fmla="*/ 981777 w 3744227"/>
                <a:gd name="connsiteY128" fmla="*/ 86628 h 4985886"/>
                <a:gd name="connsiteX129" fmla="*/ 827773 w 3744227"/>
                <a:gd name="connsiteY129" fmla="*/ 38501 h 4985886"/>
                <a:gd name="connsiteX130" fmla="*/ 616017 w 3744227"/>
                <a:gd name="connsiteY130" fmla="*/ 9625 h 4985886"/>
                <a:gd name="connsiteX131" fmla="*/ 558265 w 3744227"/>
                <a:gd name="connsiteY131" fmla="*/ 0 h 4985886"/>
                <a:gd name="connsiteX132" fmla="*/ 269507 w 3744227"/>
                <a:gd name="connsiteY132" fmla="*/ 9625 h 4985886"/>
                <a:gd name="connsiteX133" fmla="*/ 182880 w 3744227"/>
                <a:gd name="connsiteY133" fmla="*/ 28876 h 4985886"/>
                <a:gd name="connsiteX134" fmla="*/ 154004 w 3744227"/>
                <a:gd name="connsiteY134" fmla="*/ 67377 h 4985886"/>
                <a:gd name="connsiteX135" fmla="*/ 125128 w 3744227"/>
                <a:gd name="connsiteY135" fmla="*/ 86628 h 4985886"/>
                <a:gd name="connsiteX136" fmla="*/ 96253 w 3744227"/>
                <a:gd name="connsiteY136" fmla="*/ 115503 h 4985886"/>
                <a:gd name="connsiteX137" fmla="*/ 77002 w 3744227"/>
                <a:gd name="connsiteY137" fmla="*/ 163630 h 4985886"/>
                <a:gd name="connsiteX138" fmla="*/ 67377 w 3744227"/>
                <a:gd name="connsiteY138" fmla="*/ 192505 h 4985886"/>
                <a:gd name="connsiteX139" fmla="*/ 86627 w 3744227"/>
                <a:gd name="connsiteY139" fmla="*/ 269508 h 4985886"/>
                <a:gd name="connsiteX140" fmla="*/ 96253 w 3744227"/>
                <a:gd name="connsiteY140" fmla="*/ 259882 h 498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3744227" h="4985886">
                  <a:moveTo>
                    <a:pt x="96253" y="259882"/>
                  </a:moveTo>
                  <a:lnTo>
                    <a:pt x="96253" y="259882"/>
                  </a:lnTo>
                  <a:cubicBezTo>
                    <a:pt x="99461" y="324051"/>
                    <a:pt x="100543" y="388361"/>
                    <a:pt x="105878" y="452388"/>
                  </a:cubicBezTo>
                  <a:cubicBezTo>
                    <a:pt x="107221" y="468504"/>
                    <a:pt x="119559" y="503056"/>
                    <a:pt x="125128" y="519764"/>
                  </a:cubicBezTo>
                  <a:cubicBezTo>
                    <a:pt x="121920" y="555057"/>
                    <a:pt x="122928" y="590990"/>
                    <a:pt x="115503" y="625642"/>
                  </a:cubicBezTo>
                  <a:cubicBezTo>
                    <a:pt x="113079" y="636953"/>
                    <a:pt x="102384" y="644708"/>
                    <a:pt x="96253" y="654518"/>
                  </a:cubicBezTo>
                  <a:cubicBezTo>
                    <a:pt x="86338" y="670382"/>
                    <a:pt x="77002" y="686602"/>
                    <a:pt x="67377" y="702644"/>
                  </a:cubicBezTo>
                  <a:cubicBezTo>
                    <a:pt x="64169" y="715478"/>
                    <a:pt x="59764" y="728070"/>
                    <a:pt x="57752" y="741145"/>
                  </a:cubicBezTo>
                  <a:cubicBezTo>
                    <a:pt x="53334" y="769861"/>
                    <a:pt x="48126" y="798719"/>
                    <a:pt x="48126" y="827773"/>
                  </a:cubicBezTo>
                  <a:cubicBezTo>
                    <a:pt x="48126" y="892022"/>
                    <a:pt x="53174" y="956193"/>
                    <a:pt x="57752" y="1020278"/>
                  </a:cubicBezTo>
                  <a:cubicBezTo>
                    <a:pt x="60764" y="1062440"/>
                    <a:pt x="69941" y="1112662"/>
                    <a:pt x="77002" y="1155032"/>
                  </a:cubicBezTo>
                  <a:cubicBezTo>
                    <a:pt x="73794" y="1199950"/>
                    <a:pt x="72638" y="1245061"/>
                    <a:pt x="67377" y="1289785"/>
                  </a:cubicBezTo>
                  <a:cubicBezTo>
                    <a:pt x="66192" y="1299861"/>
                    <a:pt x="57752" y="1308515"/>
                    <a:pt x="57752" y="1318661"/>
                  </a:cubicBezTo>
                  <a:cubicBezTo>
                    <a:pt x="57752" y="1373299"/>
                    <a:pt x="64169" y="1427748"/>
                    <a:pt x="67377" y="1482291"/>
                  </a:cubicBezTo>
                  <a:cubicBezTo>
                    <a:pt x="64169" y="1540042"/>
                    <a:pt x="62989" y="1597942"/>
                    <a:pt x="57752" y="1655545"/>
                  </a:cubicBezTo>
                  <a:cubicBezTo>
                    <a:pt x="53301" y="1704509"/>
                    <a:pt x="48485" y="1683703"/>
                    <a:pt x="28876" y="1722922"/>
                  </a:cubicBezTo>
                  <a:cubicBezTo>
                    <a:pt x="17366" y="1745943"/>
                    <a:pt x="8331" y="1774931"/>
                    <a:pt x="0" y="1799924"/>
                  </a:cubicBezTo>
                  <a:cubicBezTo>
                    <a:pt x="3208" y="1832008"/>
                    <a:pt x="4722" y="1864308"/>
                    <a:pt x="9625" y="1896177"/>
                  </a:cubicBezTo>
                  <a:cubicBezTo>
                    <a:pt x="12772" y="1916631"/>
                    <a:pt x="30294" y="1947139"/>
                    <a:pt x="38501" y="1963554"/>
                  </a:cubicBezTo>
                  <a:cubicBezTo>
                    <a:pt x="41709" y="1982804"/>
                    <a:pt x="41955" y="2002791"/>
                    <a:pt x="48126" y="2021305"/>
                  </a:cubicBezTo>
                  <a:cubicBezTo>
                    <a:pt x="54932" y="2041723"/>
                    <a:pt x="68261" y="2059389"/>
                    <a:pt x="77002" y="2079057"/>
                  </a:cubicBezTo>
                  <a:cubicBezTo>
                    <a:pt x="81123" y="2088329"/>
                    <a:pt x="82429" y="2098696"/>
                    <a:pt x="86627" y="2107933"/>
                  </a:cubicBezTo>
                  <a:cubicBezTo>
                    <a:pt x="98502" y="2134058"/>
                    <a:pt x="116053" y="2157711"/>
                    <a:pt x="125128" y="2184935"/>
                  </a:cubicBezTo>
                  <a:cubicBezTo>
                    <a:pt x="128337" y="2194560"/>
                    <a:pt x="131967" y="2204055"/>
                    <a:pt x="134754" y="2213811"/>
                  </a:cubicBezTo>
                  <a:cubicBezTo>
                    <a:pt x="138388" y="2226531"/>
                    <a:pt x="140196" y="2239762"/>
                    <a:pt x="144379" y="2252312"/>
                  </a:cubicBezTo>
                  <a:cubicBezTo>
                    <a:pt x="157999" y="2293171"/>
                    <a:pt x="172876" y="2318930"/>
                    <a:pt x="192505" y="2358190"/>
                  </a:cubicBezTo>
                  <a:cubicBezTo>
                    <a:pt x="195714" y="2377440"/>
                    <a:pt x="196392" y="2397288"/>
                    <a:pt x="202131" y="2415941"/>
                  </a:cubicBezTo>
                  <a:cubicBezTo>
                    <a:pt x="220824" y="2476694"/>
                    <a:pt x="229376" y="2473098"/>
                    <a:pt x="250257" y="2521819"/>
                  </a:cubicBezTo>
                  <a:cubicBezTo>
                    <a:pt x="275255" y="2580148"/>
                    <a:pt x="239238" y="2519032"/>
                    <a:pt x="279133" y="2598821"/>
                  </a:cubicBezTo>
                  <a:cubicBezTo>
                    <a:pt x="284306" y="2609168"/>
                    <a:pt x="292644" y="2617653"/>
                    <a:pt x="298383" y="2627697"/>
                  </a:cubicBezTo>
                  <a:cubicBezTo>
                    <a:pt x="320138" y="2665768"/>
                    <a:pt x="331234" y="2700426"/>
                    <a:pt x="346510" y="2743200"/>
                  </a:cubicBezTo>
                  <a:cubicBezTo>
                    <a:pt x="353335" y="2762310"/>
                    <a:pt x="358825" y="2781882"/>
                    <a:pt x="365760" y="2800952"/>
                  </a:cubicBezTo>
                  <a:cubicBezTo>
                    <a:pt x="371665" y="2817190"/>
                    <a:pt x="379547" y="2832687"/>
                    <a:pt x="385011" y="2849078"/>
                  </a:cubicBezTo>
                  <a:cubicBezTo>
                    <a:pt x="389194" y="2861628"/>
                    <a:pt x="390746" y="2874935"/>
                    <a:pt x="394636" y="2887579"/>
                  </a:cubicBezTo>
                  <a:cubicBezTo>
                    <a:pt x="403587" y="2916671"/>
                    <a:pt x="423512" y="2974206"/>
                    <a:pt x="423512" y="2974206"/>
                  </a:cubicBezTo>
                  <a:cubicBezTo>
                    <a:pt x="420303" y="3025541"/>
                    <a:pt x="425044" y="3078001"/>
                    <a:pt x="413886" y="3128211"/>
                  </a:cubicBezTo>
                  <a:cubicBezTo>
                    <a:pt x="411377" y="3139503"/>
                    <a:pt x="393794" y="3139933"/>
                    <a:pt x="385011" y="3147461"/>
                  </a:cubicBezTo>
                  <a:cubicBezTo>
                    <a:pt x="371231" y="3159273"/>
                    <a:pt x="358322" y="3172182"/>
                    <a:pt x="346510" y="3185962"/>
                  </a:cubicBezTo>
                  <a:cubicBezTo>
                    <a:pt x="338981" y="3194745"/>
                    <a:pt x="333983" y="3205425"/>
                    <a:pt x="327259" y="3214838"/>
                  </a:cubicBezTo>
                  <a:cubicBezTo>
                    <a:pt x="317935" y="3227892"/>
                    <a:pt x="306637" y="3239583"/>
                    <a:pt x="298383" y="3253339"/>
                  </a:cubicBezTo>
                  <a:cubicBezTo>
                    <a:pt x="287310" y="3271795"/>
                    <a:pt x="282721" y="3294102"/>
                    <a:pt x="269507" y="3311091"/>
                  </a:cubicBezTo>
                  <a:cubicBezTo>
                    <a:pt x="259658" y="3323754"/>
                    <a:pt x="241846" y="3328141"/>
                    <a:pt x="231006" y="3339966"/>
                  </a:cubicBezTo>
                  <a:cubicBezTo>
                    <a:pt x="206287" y="3366932"/>
                    <a:pt x="163630" y="3426594"/>
                    <a:pt x="163630" y="3426594"/>
                  </a:cubicBezTo>
                  <a:cubicBezTo>
                    <a:pt x="143401" y="3487276"/>
                    <a:pt x="168834" y="3421127"/>
                    <a:pt x="125128" y="3493971"/>
                  </a:cubicBezTo>
                  <a:cubicBezTo>
                    <a:pt x="114055" y="3512426"/>
                    <a:pt x="106559" y="3532827"/>
                    <a:pt x="96253" y="3551722"/>
                  </a:cubicBezTo>
                  <a:cubicBezTo>
                    <a:pt x="87295" y="3568146"/>
                    <a:pt x="77002" y="3583807"/>
                    <a:pt x="67377" y="3599849"/>
                  </a:cubicBezTo>
                  <a:cubicBezTo>
                    <a:pt x="60960" y="3622308"/>
                    <a:pt x="48696" y="3643875"/>
                    <a:pt x="48126" y="3667225"/>
                  </a:cubicBezTo>
                  <a:cubicBezTo>
                    <a:pt x="45465" y="3776326"/>
                    <a:pt x="52163" y="3885494"/>
                    <a:pt x="57752" y="3994484"/>
                  </a:cubicBezTo>
                  <a:cubicBezTo>
                    <a:pt x="58590" y="4010823"/>
                    <a:pt x="62676" y="4026941"/>
                    <a:pt x="67377" y="4042611"/>
                  </a:cubicBezTo>
                  <a:cubicBezTo>
                    <a:pt x="72342" y="4059160"/>
                    <a:pt x="80210" y="4074695"/>
                    <a:pt x="86627" y="4090737"/>
                  </a:cubicBezTo>
                  <a:cubicBezTo>
                    <a:pt x="110152" y="4231877"/>
                    <a:pt x="75287" y="4077339"/>
                    <a:pt x="125128" y="4186990"/>
                  </a:cubicBezTo>
                  <a:cubicBezTo>
                    <a:pt x="134793" y="4208254"/>
                    <a:pt x="133933" y="4233475"/>
                    <a:pt x="144379" y="4254366"/>
                  </a:cubicBezTo>
                  <a:cubicBezTo>
                    <a:pt x="153567" y="4272741"/>
                    <a:pt x="171099" y="4285663"/>
                    <a:pt x="182880" y="4302493"/>
                  </a:cubicBezTo>
                  <a:cubicBezTo>
                    <a:pt x="193608" y="4317819"/>
                    <a:pt x="200270" y="4335852"/>
                    <a:pt x="211756" y="4350619"/>
                  </a:cubicBezTo>
                  <a:cubicBezTo>
                    <a:pt x="222899" y="4364945"/>
                    <a:pt x="239114" y="4374794"/>
                    <a:pt x="250257" y="4389120"/>
                  </a:cubicBezTo>
                  <a:cubicBezTo>
                    <a:pt x="297991" y="4450493"/>
                    <a:pt x="253989" y="4428864"/>
                    <a:pt x="308008" y="4446872"/>
                  </a:cubicBezTo>
                  <a:cubicBezTo>
                    <a:pt x="320842" y="4462914"/>
                    <a:pt x="330912" y="4481628"/>
                    <a:pt x="346510" y="4494998"/>
                  </a:cubicBezTo>
                  <a:cubicBezTo>
                    <a:pt x="352195" y="4499871"/>
                    <a:pt x="412143" y="4513813"/>
                    <a:pt x="413886" y="4514249"/>
                  </a:cubicBezTo>
                  <a:cubicBezTo>
                    <a:pt x="423511" y="4523874"/>
                    <a:pt x="431685" y="4535212"/>
                    <a:pt x="442762" y="4543124"/>
                  </a:cubicBezTo>
                  <a:cubicBezTo>
                    <a:pt x="469158" y="4561978"/>
                    <a:pt x="510437" y="4571233"/>
                    <a:pt x="539015" y="4581625"/>
                  </a:cubicBezTo>
                  <a:cubicBezTo>
                    <a:pt x="565160" y="4591132"/>
                    <a:pt x="589189" y="4603347"/>
                    <a:pt x="616017" y="4610501"/>
                  </a:cubicBezTo>
                  <a:cubicBezTo>
                    <a:pt x="654363" y="4620727"/>
                    <a:pt x="693870" y="4626828"/>
                    <a:pt x="731520" y="4639377"/>
                  </a:cubicBezTo>
                  <a:cubicBezTo>
                    <a:pt x="741145" y="4642585"/>
                    <a:pt x="750896" y="4645439"/>
                    <a:pt x="760396" y="4649002"/>
                  </a:cubicBezTo>
                  <a:cubicBezTo>
                    <a:pt x="776574" y="4655069"/>
                    <a:pt x="792131" y="4662789"/>
                    <a:pt x="808522" y="4668253"/>
                  </a:cubicBezTo>
                  <a:cubicBezTo>
                    <a:pt x="821072" y="4672436"/>
                    <a:pt x="834189" y="4674670"/>
                    <a:pt x="847023" y="4677878"/>
                  </a:cubicBezTo>
                  <a:cubicBezTo>
                    <a:pt x="856648" y="4684295"/>
                    <a:pt x="865067" y="4693067"/>
                    <a:pt x="875899" y="4697129"/>
                  </a:cubicBezTo>
                  <a:cubicBezTo>
                    <a:pt x="891217" y="4702873"/>
                    <a:pt x="908154" y="4702786"/>
                    <a:pt x="924025" y="4706754"/>
                  </a:cubicBezTo>
                  <a:cubicBezTo>
                    <a:pt x="946685" y="4712419"/>
                    <a:pt x="969077" y="4719135"/>
                    <a:pt x="991402" y="4726004"/>
                  </a:cubicBezTo>
                  <a:cubicBezTo>
                    <a:pt x="1010797" y="4731972"/>
                    <a:pt x="1030044" y="4738430"/>
                    <a:pt x="1049154" y="4745255"/>
                  </a:cubicBezTo>
                  <a:cubicBezTo>
                    <a:pt x="1074970" y="4754475"/>
                    <a:pt x="1099669" y="4767068"/>
                    <a:pt x="1126156" y="4774131"/>
                  </a:cubicBezTo>
                  <a:cubicBezTo>
                    <a:pt x="1148077" y="4779977"/>
                    <a:pt x="1171074" y="4780548"/>
                    <a:pt x="1193533" y="4783756"/>
                  </a:cubicBezTo>
                  <a:cubicBezTo>
                    <a:pt x="1343282" y="4843656"/>
                    <a:pt x="1233768" y="4805847"/>
                    <a:pt x="1376413" y="4841508"/>
                  </a:cubicBezTo>
                  <a:cubicBezTo>
                    <a:pt x="1399073" y="4847173"/>
                    <a:pt x="1421130" y="4855093"/>
                    <a:pt x="1443790" y="4860758"/>
                  </a:cubicBezTo>
                  <a:cubicBezTo>
                    <a:pt x="1474847" y="4868522"/>
                    <a:pt x="1598210" y="4894765"/>
                    <a:pt x="1626670" y="4899259"/>
                  </a:cubicBezTo>
                  <a:cubicBezTo>
                    <a:pt x="1655368" y="4903790"/>
                    <a:pt x="1684421" y="4905676"/>
                    <a:pt x="1713297" y="4908884"/>
                  </a:cubicBezTo>
                  <a:cubicBezTo>
                    <a:pt x="1824359" y="4956482"/>
                    <a:pt x="1736198" y="4926409"/>
                    <a:pt x="1867301" y="4947385"/>
                  </a:cubicBezTo>
                  <a:cubicBezTo>
                    <a:pt x="2136118" y="4990396"/>
                    <a:pt x="1905082" y="4970144"/>
                    <a:pt x="2204185" y="4985886"/>
                  </a:cubicBezTo>
                  <a:lnTo>
                    <a:pt x="2627697" y="4966636"/>
                  </a:lnTo>
                  <a:cubicBezTo>
                    <a:pt x="2659892" y="4964847"/>
                    <a:pt x="2692144" y="4962312"/>
                    <a:pt x="2723950" y="4957011"/>
                  </a:cubicBezTo>
                  <a:cubicBezTo>
                    <a:pt x="2750047" y="4952661"/>
                    <a:pt x="2775285" y="4944177"/>
                    <a:pt x="2800952" y="4937760"/>
                  </a:cubicBezTo>
                  <a:cubicBezTo>
                    <a:pt x="2833633" y="4929590"/>
                    <a:pt x="2901945" y="4914605"/>
                    <a:pt x="2935705" y="4899259"/>
                  </a:cubicBezTo>
                  <a:cubicBezTo>
                    <a:pt x="3166439" y="4794379"/>
                    <a:pt x="2811502" y="4939314"/>
                    <a:pt x="3031958" y="4851133"/>
                  </a:cubicBezTo>
                  <a:cubicBezTo>
                    <a:pt x="3067251" y="4815840"/>
                    <a:pt x="3097221" y="4774265"/>
                    <a:pt x="3137836" y="4745255"/>
                  </a:cubicBezTo>
                  <a:cubicBezTo>
                    <a:pt x="3178233" y="4716400"/>
                    <a:pt x="3289735" y="4638976"/>
                    <a:pt x="3311091" y="4610501"/>
                  </a:cubicBezTo>
                  <a:cubicBezTo>
                    <a:pt x="3351191" y="4557033"/>
                    <a:pt x="3326210" y="4580253"/>
                    <a:pt x="3388093" y="4543124"/>
                  </a:cubicBezTo>
                  <a:cubicBezTo>
                    <a:pt x="3410552" y="4514248"/>
                    <a:pt x="3439111" y="4489217"/>
                    <a:pt x="3455470" y="4456497"/>
                  </a:cubicBezTo>
                  <a:cubicBezTo>
                    <a:pt x="3471502" y="4424433"/>
                    <a:pt x="3482442" y="4400089"/>
                    <a:pt x="3503596" y="4369870"/>
                  </a:cubicBezTo>
                  <a:cubicBezTo>
                    <a:pt x="3515377" y="4353040"/>
                    <a:pt x="3529263" y="4337785"/>
                    <a:pt x="3542097" y="4321743"/>
                  </a:cubicBezTo>
                  <a:cubicBezTo>
                    <a:pt x="3548514" y="4302493"/>
                    <a:pt x="3553811" y="4282832"/>
                    <a:pt x="3561347" y="4263992"/>
                  </a:cubicBezTo>
                  <a:cubicBezTo>
                    <a:pt x="3579497" y="4218618"/>
                    <a:pt x="3619099" y="4129238"/>
                    <a:pt x="3619099" y="4129238"/>
                  </a:cubicBezTo>
                  <a:cubicBezTo>
                    <a:pt x="3626238" y="4086405"/>
                    <a:pt x="3634234" y="4019907"/>
                    <a:pt x="3657600" y="3984859"/>
                  </a:cubicBezTo>
                  <a:lnTo>
                    <a:pt x="3676851" y="3955983"/>
                  </a:lnTo>
                  <a:cubicBezTo>
                    <a:pt x="3684395" y="3888090"/>
                    <a:pt x="3682968" y="3878141"/>
                    <a:pt x="3696101" y="3821230"/>
                  </a:cubicBezTo>
                  <a:cubicBezTo>
                    <a:pt x="3702050" y="3795450"/>
                    <a:pt x="3715352" y="3744228"/>
                    <a:pt x="3715352" y="3744228"/>
                  </a:cubicBezTo>
                  <a:cubicBezTo>
                    <a:pt x="3724083" y="3674379"/>
                    <a:pt x="3728503" y="3644164"/>
                    <a:pt x="3734602" y="3570973"/>
                  </a:cubicBezTo>
                  <a:cubicBezTo>
                    <a:pt x="3738342" y="3526096"/>
                    <a:pt x="3741019" y="3481137"/>
                    <a:pt x="3744227" y="3436219"/>
                  </a:cubicBezTo>
                  <a:cubicBezTo>
                    <a:pt x="3741019" y="3323924"/>
                    <a:pt x="3739945" y="3211548"/>
                    <a:pt x="3734602" y="3099335"/>
                  </a:cubicBezTo>
                  <a:cubicBezTo>
                    <a:pt x="3731807" y="3040646"/>
                    <a:pt x="3720777" y="3021021"/>
                    <a:pt x="3705726" y="2964581"/>
                  </a:cubicBezTo>
                  <a:cubicBezTo>
                    <a:pt x="3669840" y="2830007"/>
                    <a:pt x="3706790" y="2943175"/>
                    <a:pt x="3657600" y="2820202"/>
                  </a:cubicBezTo>
                  <a:cubicBezTo>
                    <a:pt x="3647419" y="2794750"/>
                    <a:pt x="3641851" y="2767266"/>
                    <a:pt x="3628724" y="2743200"/>
                  </a:cubicBezTo>
                  <a:cubicBezTo>
                    <a:pt x="3603154" y="2696321"/>
                    <a:pt x="3560847" y="2658445"/>
                    <a:pt x="3542097" y="2608446"/>
                  </a:cubicBezTo>
                  <a:cubicBezTo>
                    <a:pt x="3506008" y="2512208"/>
                    <a:pt x="3530346" y="2552850"/>
                    <a:pt x="3474720" y="2483318"/>
                  </a:cubicBezTo>
                  <a:cubicBezTo>
                    <a:pt x="3468303" y="2457651"/>
                    <a:pt x="3454792" y="2432765"/>
                    <a:pt x="3455470" y="2406316"/>
                  </a:cubicBezTo>
                  <a:cubicBezTo>
                    <a:pt x="3459577" y="2246156"/>
                    <a:pt x="3461183" y="2151399"/>
                    <a:pt x="3513221" y="2021305"/>
                  </a:cubicBezTo>
                  <a:cubicBezTo>
                    <a:pt x="3536788" y="1962388"/>
                    <a:pt x="3587732" y="1860960"/>
                    <a:pt x="3609474" y="1790299"/>
                  </a:cubicBezTo>
                  <a:cubicBezTo>
                    <a:pt x="3614285" y="1774663"/>
                    <a:pt x="3615891" y="1758215"/>
                    <a:pt x="3619099" y="1742173"/>
                  </a:cubicBezTo>
                  <a:cubicBezTo>
                    <a:pt x="3615891" y="1661962"/>
                    <a:pt x="3662662" y="1561667"/>
                    <a:pt x="3609474" y="1501541"/>
                  </a:cubicBezTo>
                  <a:cubicBezTo>
                    <a:pt x="3562658" y="1448618"/>
                    <a:pt x="3468343" y="1494089"/>
                    <a:pt x="3397718" y="1491916"/>
                  </a:cubicBezTo>
                  <a:lnTo>
                    <a:pt x="2983832" y="1482291"/>
                  </a:lnTo>
                  <a:cubicBezTo>
                    <a:pt x="2967790" y="1472666"/>
                    <a:pt x="2952438" y="1461782"/>
                    <a:pt x="2935705" y="1453415"/>
                  </a:cubicBezTo>
                  <a:cubicBezTo>
                    <a:pt x="2840199" y="1405662"/>
                    <a:pt x="2886669" y="1444334"/>
                    <a:pt x="2781701" y="1376413"/>
                  </a:cubicBezTo>
                  <a:cubicBezTo>
                    <a:pt x="2754764" y="1358983"/>
                    <a:pt x="2732211" y="1335168"/>
                    <a:pt x="2704699" y="1318661"/>
                  </a:cubicBezTo>
                  <a:cubicBezTo>
                    <a:pt x="2638031" y="1278660"/>
                    <a:pt x="2566675" y="1256857"/>
                    <a:pt x="2502568" y="1212783"/>
                  </a:cubicBezTo>
                  <a:cubicBezTo>
                    <a:pt x="2478193" y="1196025"/>
                    <a:pt x="2458451" y="1173307"/>
                    <a:pt x="2435192" y="1155032"/>
                  </a:cubicBezTo>
                  <a:cubicBezTo>
                    <a:pt x="2413490" y="1137980"/>
                    <a:pt x="2388511" y="1125166"/>
                    <a:pt x="2367815" y="1106905"/>
                  </a:cubicBezTo>
                  <a:cubicBezTo>
                    <a:pt x="2282244" y="1031401"/>
                    <a:pt x="2249669" y="983451"/>
                    <a:pt x="2175310" y="895150"/>
                  </a:cubicBezTo>
                  <a:cubicBezTo>
                    <a:pt x="2156256" y="872524"/>
                    <a:pt x="2136809" y="850232"/>
                    <a:pt x="2117558" y="827773"/>
                  </a:cubicBezTo>
                  <a:cubicBezTo>
                    <a:pt x="2098307" y="805314"/>
                    <a:pt x="2082265" y="779647"/>
                    <a:pt x="2059806" y="760396"/>
                  </a:cubicBezTo>
                  <a:cubicBezTo>
                    <a:pt x="2037347" y="741145"/>
                    <a:pt x="2012494" y="724380"/>
                    <a:pt x="1992430" y="702644"/>
                  </a:cubicBezTo>
                  <a:cubicBezTo>
                    <a:pt x="1973710" y="682364"/>
                    <a:pt x="1963819" y="654784"/>
                    <a:pt x="1944303" y="635268"/>
                  </a:cubicBezTo>
                  <a:cubicBezTo>
                    <a:pt x="1924787" y="615752"/>
                    <a:pt x="1898802" y="603969"/>
                    <a:pt x="1876926" y="587141"/>
                  </a:cubicBezTo>
                  <a:cubicBezTo>
                    <a:pt x="1811541" y="536845"/>
                    <a:pt x="1830663" y="541243"/>
                    <a:pt x="1761423" y="500514"/>
                  </a:cubicBezTo>
                  <a:cubicBezTo>
                    <a:pt x="1726772" y="480131"/>
                    <a:pt x="1691502" y="460741"/>
                    <a:pt x="1655545" y="442762"/>
                  </a:cubicBezTo>
                  <a:cubicBezTo>
                    <a:pt x="1633690" y="431834"/>
                    <a:pt x="1609682" y="425471"/>
                    <a:pt x="1588168" y="413886"/>
                  </a:cubicBezTo>
                  <a:cubicBezTo>
                    <a:pt x="1486728" y="359264"/>
                    <a:pt x="1572099" y="394034"/>
                    <a:pt x="1482291" y="336884"/>
                  </a:cubicBezTo>
                  <a:cubicBezTo>
                    <a:pt x="1464133" y="325329"/>
                    <a:pt x="1443790" y="317634"/>
                    <a:pt x="1424539" y="308009"/>
                  </a:cubicBezTo>
                  <a:cubicBezTo>
                    <a:pt x="1389999" y="273469"/>
                    <a:pt x="1375234" y="253671"/>
                    <a:pt x="1328286" y="231006"/>
                  </a:cubicBezTo>
                  <a:cubicBezTo>
                    <a:pt x="1255822" y="196023"/>
                    <a:pt x="1171278" y="183034"/>
                    <a:pt x="1106905" y="134754"/>
                  </a:cubicBezTo>
                  <a:cubicBezTo>
                    <a:pt x="1038213" y="83235"/>
                    <a:pt x="1096099" y="118384"/>
                    <a:pt x="981777" y="86628"/>
                  </a:cubicBezTo>
                  <a:cubicBezTo>
                    <a:pt x="951056" y="78095"/>
                    <a:pt x="864509" y="44835"/>
                    <a:pt x="827773" y="38501"/>
                  </a:cubicBezTo>
                  <a:cubicBezTo>
                    <a:pt x="757570" y="26397"/>
                    <a:pt x="686286" y="21336"/>
                    <a:pt x="616017" y="9625"/>
                  </a:cubicBezTo>
                  <a:lnTo>
                    <a:pt x="558265" y="0"/>
                  </a:lnTo>
                  <a:cubicBezTo>
                    <a:pt x="462012" y="3208"/>
                    <a:pt x="365529" y="2239"/>
                    <a:pt x="269507" y="9625"/>
                  </a:cubicBezTo>
                  <a:cubicBezTo>
                    <a:pt x="240014" y="11894"/>
                    <a:pt x="209337" y="15647"/>
                    <a:pt x="182880" y="28876"/>
                  </a:cubicBezTo>
                  <a:cubicBezTo>
                    <a:pt x="168532" y="36050"/>
                    <a:pt x="165348" y="56033"/>
                    <a:pt x="154004" y="67377"/>
                  </a:cubicBezTo>
                  <a:cubicBezTo>
                    <a:pt x="145824" y="75557"/>
                    <a:pt x="134015" y="79222"/>
                    <a:pt x="125128" y="86628"/>
                  </a:cubicBezTo>
                  <a:cubicBezTo>
                    <a:pt x="114671" y="95342"/>
                    <a:pt x="105878" y="105878"/>
                    <a:pt x="96253" y="115503"/>
                  </a:cubicBezTo>
                  <a:cubicBezTo>
                    <a:pt x="89836" y="131545"/>
                    <a:pt x="83069" y="147452"/>
                    <a:pt x="77002" y="163630"/>
                  </a:cubicBezTo>
                  <a:cubicBezTo>
                    <a:pt x="73440" y="173130"/>
                    <a:pt x="66458" y="182401"/>
                    <a:pt x="67377" y="192505"/>
                  </a:cubicBezTo>
                  <a:cubicBezTo>
                    <a:pt x="69772" y="218854"/>
                    <a:pt x="71950" y="247494"/>
                    <a:pt x="86627" y="269508"/>
                  </a:cubicBezTo>
                  <a:lnTo>
                    <a:pt x="96253" y="259882"/>
                  </a:lnTo>
                  <a:close/>
                </a:path>
              </a:pathLst>
            </a:custGeom>
            <a:solidFill>
              <a:schemeClr val="accent1">
                <a:lumMod val="75000"/>
                <a:alpha val="40000"/>
              </a:schemeClr>
            </a:solidFill>
            <a:ln w="38100" cap="flat">
              <a:solidFill>
                <a:schemeClr val="tx1">
                  <a:alpha val="55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A2129B-EF8D-2DE5-6715-CAF124CEB714}"/>
                </a:ext>
              </a:extLst>
            </p:cNvPr>
            <p:cNvSpPr/>
            <p:nvPr/>
          </p:nvSpPr>
          <p:spPr>
            <a:xfrm>
              <a:off x="12776200" y="4000500"/>
              <a:ext cx="863600" cy="825500"/>
            </a:xfrm>
            <a:prstGeom prst="ellipse">
              <a:avLst/>
            </a:prstGeom>
            <a:solidFill>
              <a:schemeClr val="accent1">
                <a:lumMod val="75000"/>
                <a:alpha val="48000"/>
              </a:schemeClr>
            </a:solidFill>
            <a:ln w="28575" cap="flat">
              <a:solidFill>
                <a:schemeClr val="accent1">
                  <a:lumMod val="50000"/>
                  <a:alpha val="92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D8AED1-32C7-2E79-8521-114ADC987015}"/>
                </a:ext>
              </a:extLst>
            </p:cNvPr>
            <p:cNvSpPr/>
            <p:nvPr/>
          </p:nvSpPr>
          <p:spPr>
            <a:xfrm>
              <a:off x="12192000" y="7445457"/>
              <a:ext cx="381000" cy="364192"/>
            </a:xfrm>
            <a:prstGeom prst="ellipse">
              <a:avLst/>
            </a:prstGeom>
            <a:solidFill>
              <a:schemeClr val="accent1">
                <a:lumMod val="75000"/>
                <a:alpha val="48000"/>
              </a:schemeClr>
            </a:solidFill>
            <a:ln w="28575" cap="flat">
              <a:solidFill>
                <a:schemeClr val="accent1">
                  <a:lumMod val="50000"/>
                  <a:alpha val="92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0F2D07D-CB58-E765-17E6-36C496A24DFE}"/>
                </a:ext>
              </a:extLst>
            </p:cNvPr>
            <p:cNvSpPr/>
            <p:nvPr/>
          </p:nvSpPr>
          <p:spPr>
            <a:xfrm>
              <a:off x="8064500" y="4587240"/>
              <a:ext cx="266700" cy="594360"/>
            </a:xfrm>
            <a:prstGeom prst="ellipse">
              <a:avLst/>
            </a:prstGeom>
            <a:solidFill>
              <a:schemeClr val="accent1">
                <a:lumMod val="75000"/>
                <a:alpha val="48000"/>
              </a:schemeClr>
            </a:solidFill>
            <a:ln w="28575" cap="flat">
              <a:solidFill>
                <a:schemeClr val="accent1">
                  <a:lumMod val="50000"/>
                  <a:alpha val="92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Line">
              <a:extLst>
                <a:ext uri="{FF2B5EF4-FFF2-40B4-BE49-F238E27FC236}">
                  <a16:creationId xmlns:a16="http://schemas.microsoft.com/office/drawing/2014/main" id="{E34097B7-BF48-F55F-E80B-006D33B0DD92}"/>
                </a:ext>
              </a:extLst>
            </p:cNvPr>
            <p:cNvSpPr/>
            <p:nvPr/>
          </p:nvSpPr>
          <p:spPr>
            <a:xfrm flipH="1">
              <a:off x="13743264" y="2857500"/>
              <a:ext cx="2055536" cy="1284285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88E986F7-DFE9-961A-25C8-04D028B24797}"/>
                </a:ext>
              </a:extLst>
            </p:cNvPr>
            <p:cNvSpPr/>
            <p:nvPr/>
          </p:nvSpPr>
          <p:spPr>
            <a:xfrm flipH="1">
              <a:off x="8559800" y="4470400"/>
              <a:ext cx="4112936" cy="35560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8" name="Line">
              <a:extLst>
                <a:ext uri="{FF2B5EF4-FFF2-40B4-BE49-F238E27FC236}">
                  <a16:creationId xmlns:a16="http://schemas.microsoft.com/office/drawing/2014/main" id="{851FDEE0-D800-A1A9-59C0-639DDBA3F2F1}"/>
                </a:ext>
              </a:extLst>
            </p:cNvPr>
            <p:cNvSpPr/>
            <p:nvPr/>
          </p:nvSpPr>
          <p:spPr>
            <a:xfrm flipH="1">
              <a:off x="10264816" y="4826000"/>
              <a:ext cx="2511384" cy="2451100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E9BF5576-0D3B-7587-BCA4-F9B6E931EE44}"/>
                </a:ext>
              </a:extLst>
            </p:cNvPr>
            <p:cNvSpPr/>
            <p:nvPr/>
          </p:nvSpPr>
          <p:spPr>
            <a:xfrm flipH="1">
              <a:off x="12433299" y="4994357"/>
              <a:ext cx="634998" cy="2282744"/>
            </a:xfrm>
            <a:prstGeom prst="line">
              <a:avLst/>
            </a:prstGeom>
            <a:noFill/>
            <a:ln w="762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D5C5789-F54D-F898-184C-E0E5E4F423B0}"/>
                </a:ext>
              </a:extLst>
            </p:cNvPr>
            <p:cNvSpPr/>
            <p:nvPr/>
          </p:nvSpPr>
          <p:spPr>
            <a:xfrm>
              <a:off x="7789333" y="9245600"/>
              <a:ext cx="1134534" cy="1240367"/>
            </a:xfrm>
            <a:custGeom>
              <a:avLst/>
              <a:gdLst>
                <a:gd name="connsiteX0" fmla="*/ 1126067 w 1134534"/>
                <a:gd name="connsiteY0" fmla="*/ 139700 h 1240367"/>
                <a:gd name="connsiteX1" fmla="*/ 1126067 w 1134534"/>
                <a:gd name="connsiteY1" fmla="*/ 139700 h 1240367"/>
                <a:gd name="connsiteX2" fmla="*/ 1087967 w 1134534"/>
                <a:gd name="connsiteY2" fmla="*/ 122767 h 1240367"/>
                <a:gd name="connsiteX3" fmla="*/ 1066800 w 1134534"/>
                <a:gd name="connsiteY3" fmla="*/ 118533 h 1240367"/>
                <a:gd name="connsiteX4" fmla="*/ 935567 w 1134534"/>
                <a:gd name="connsiteY4" fmla="*/ 50800 h 1240367"/>
                <a:gd name="connsiteX5" fmla="*/ 884767 w 1134534"/>
                <a:gd name="connsiteY5" fmla="*/ 38100 h 1240367"/>
                <a:gd name="connsiteX6" fmla="*/ 855134 w 1134534"/>
                <a:gd name="connsiteY6" fmla="*/ 33867 h 1240367"/>
                <a:gd name="connsiteX7" fmla="*/ 838200 w 1134534"/>
                <a:gd name="connsiteY7" fmla="*/ 29633 h 1240367"/>
                <a:gd name="connsiteX8" fmla="*/ 808567 w 1134534"/>
                <a:gd name="connsiteY8" fmla="*/ 25400 h 1240367"/>
                <a:gd name="connsiteX9" fmla="*/ 656167 w 1134534"/>
                <a:gd name="connsiteY9" fmla="*/ 0 h 1240367"/>
                <a:gd name="connsiteX10" fmla="*/ 558800 w 1134534"/>
                <a:gd name="connsiteY10" fmla="*/ 4233 h 1240367"/>
                <a:gd name="connsiteX11" fmla="*/ 537634 w 1134534"/>
                <a:gd name="connsiteY11" fmla="*/ 12700 h 1240367"/>
                <a:gd name="connsiteX12" fmla="*/ 516467 w 1134534"/>
                <a:gd name="connsiteY12" fmla="*/ 16933 h 1240367"/>
                <a:gd name="connsiteX13" fmla="*/ 503767 w 1134534"/>
                <a:gd name="connsiteY13" fmla="*/ 25400 h 1240367"/>
                <a:gd name="connsiteX14" fmla="*/ 491067 w 1134534"/>
                <a:gd name="connsiteY14" fmla="*/ 38100 h 1240367"/>
                <a:gd name="connsiteX15" fmla="*/ 452967 w 1134534"/>
                <a:gd name="connsiteY15" fmla="*/ 59267 h 1240367"/>
                <a:gd name="connsiteX16" fmla="*/ 427567 w 1134534"/>
                <a:gd name="connsiteY16" fmla="*/ 97367 h 1240367"/>
                <a:gd name="connsiteX17" fmla="*/ 414867 w 1134534"/>
                <a:gd name="connsiteY17" fmla="*/ 114300 h 1240367"/>
                <a:gd name="connsiteX18" fmla="*/ 402167 w 1134534"/>
                <a:gd name="connsiteY18" fmla="*/ 118533 h 1240367"/>
                <a:gd name="connsiteX19" fmla="*/ 385234 w 1134534"/>
                <a:gd name="connsiteY19" fmla="*/ 143933 h 1240367"/>
                <a:gd name="connsiteX20" fmla="*/ 376767 w 1134534"/>
                <a:gd name="connsiteY20" fmla="*/ 165100 h 1240367"/>
                <a:gd name="connsiteX21" fmla="*/ 368300 w 1134534"/>
                <a:gd name="connsiteY21" fmla="*/ 177800 h 1240367"/>
                <a:gd name="connsiteX22" fmla="*/ 364067 w 1134534"/>
                <a:gd name="connsiteY22" fmla="*/ 190500 h 1240367"/>
                <a:gd name="connsiteX23" fmla="*/ 355600 w 1134534"/>
                <a:gd name="connsiteY23" fmla="*/ 211667 h 1240367"/>
                <a:gd name="connsiteX24" fmla="*/ 351367 w 1134534"/>
                <a:gd name="connsiteY24" fmla="*/ 372533 h 1240367"/>
                <a:gd name="connsiteX25" fmla="*/ 334434 w 1134534"/>
                <a:gd name="connsiteY25" fmla="*/ 397933 h 1240367"/>
                <a:gd name="connsiteX26" fmla="*/ 313267 w 1134534"/>
                <a:gd name="connsiteY26" fmla="*/ 423333 h 1240367"/>
                <a:gd name="connsiteX27" fmla="*/ 309034 w 1134534"/>
                <a:gd name="connsiteY27" fmla="*/ 436033 h 1240367"/>
                <a:gd name="connsiteX28" fmla="*/ 296334 w 1134534"/>
                <a:gd name="connsiteY28" fmla="*/ 452967 h 1240367"/>
                <a:gd name="connsiteX29" fmla="*/ 275167 w 1134534"/>
                <a:gd name="connsiteY29" fmla="*/ 478367 h 1240367"/>
                <a:gd name="connsiteX30" fmla="*/ 258234 w 1134534"/>
                <a:gd name="connsiteY30" fmla="*/ 495300 h 1240367"/>
                <a:gd name="connsiteX31" fmla="*/ 254000 w 1134534"/>
                <a:gd name="connsiteY31" fmla="*/ 508000 h 1240367"/>
                <a:gd name="connsiteX32" fmla="*/ 241300 w 1134534"/>
                <a:gd name="connsiteY32" fmla="*/ 520700 h 1240367"/>
                <a:gd name="connsiteX33" fmla="*/ 220134 w 1134534"/>
                <a:gd name="connsiteY33" fmla="*/ 554567 h 1240367"/>
                <a:gd name="connsiteX34" fmla="*/ 215900 w 1134534"/>
                <a:gd name="connsiteY34" fmla="*/ 567267 h 1240367"/>
                <a:gd name="connsiteX35" fmla="*/ 190500 w 1134534"/>
                <a:gd name="connsiteY35" fmla="*/ 592667 h 1240367"/>
                <a:gd name="connsiteX36" fmla="*/ 165100 w 1134534"/>
                <a:gd name="connsiteY36" fmla="*/ 613833 h 1240367"/>
                <a:gd name="connsiteX37" fmla="*/ 148167 w 1134534"/>
                <a:gd name="connsiteY37" fmla="*/ 639233 h 1240367"/>
                <a:gd name="connsiteX38" fmla="*/ 135467 w 1134534"/>
                <a:gd name="connsiteY38" fmla="*/ 651933 h 1240367"/>
                <a:gd name="connsiteX39" fmla="*/ 118534 w 1134534"/>
                <a:gd name="connsiteY39" fmla="*/ 673100 h 1240367"/>
                <a:gd name="connsiteX40" fmla="*/ 101600 w 1134534"/>
                <a:gd name="connsiteY40" fmla="*/ 711200 h 1240367"/>
                <a:gd name="connsiteX41" fmla="*/ 84667 w 1134534"/>
                <a:gd name="connsiteY41" fmla="*/ 740833 h 1240367"/>
                <a:gd name="connsiteX42" fmla="*/ 80434 w 1134534"/>
                <a:gd name="connsiteY42" fmla="*/ 753533 h 1240367"/>
                <a:gd name="connsiteX43" fmla="*/ 42334 w 1134534"/>
                <a:gd name="connsiteY43" fmla="*/ 808567 h 1240367"/>
                <a:gd name="connsiteX44" fmla="*/ 33867 w 1134534"/>
                <a:gd name="connsiteY44" fmla="*/ 821267 h 1240367"/>
                <a:gd name="connsiteX45" fmla="*/ 29634 w 1134534"/>
                <a:gd name="connsiteY45" fmla="*/ 838200 h 1240367"/>
                <a:gd name="connsiteX46" fmla="*/ 8467 w 1134534"/>
                <a:gd name="connsiteY46" fmla="*/ 872067 h 1240367"/>
                <a:gd name="connsiteX47" fmla="*/ 4234 w 1134534"/>
                <a:gd name="connsiteY47" fmla="*/ 889000 h 1240367"/>
                <a:gd name="connsiteX48" fmla="*/ 0 w 1134534"/>
                <a:gd name="connsiteY48" fmla="*/ 901700 h 1240367"/>
                <a:gd name="connsiteX49" fmla="*/ 8467 w 1134534"/>
                <a:gd name="connsiteY49" fmla="*/ 960967 h 1240367"/>
                <a:gd name="connsiteX50" fmla="*/ 25400 w 1134534"/>
                <a:gd name="connsiteY50" fmla="*/ 994833 h 1240367"/>
                <a:gd name="connsiteX51" fmla="*/ 46567 w 1134534"/>
                <a:gd name="connsiteY51" fmla="*/ 1032933 h 1240367"/>
                <a:gd name="connsiteX52" fmla="*/ 59267 w 1134534"/>
                <a:gd name="connsiteY52" fmla="*/ 1058333 h 1240367"/>
                <a:gd name="connsiteX53" fmla="*/ 76200 w 1134534"/>
                <a:gd name="connsiteY53" fmla="*/ 1087967 h 1240367"/>
                <a:gd name="connsiteX54" fmla="*/ 93134 w 1134534"/>
                <a:gd name="connsiteY54" fmla="*/ 1104900 h 1240367"/>
                <a:gd name="connsiteX55" fmla="*/ 122767 w 1134534"/>
                <a:gd name="connsiteY55" fmla="*/ 1143000 h 1240367"/>
                <a:gd name="connsiteX56" fmla="*/ 143934 w 1134534"/>
                <a:gd name="connsiteY56" fmla="*/ 1155700 h 1240367"/>
                <a:gd name="connsiteX57" fmla="*/ 165100 w 1134534"/>
                <a:gd name="connsiteY57" fmla="*/ 1159933 h 1240367"/>
                <a:gd name="connsiteX58" fmla="*/ 186267 w 1134534"/>
                <a:gd name="connsiteY58" fmla="*/ 1172633 h 1240367"/>
                <a:gd name="connsiteX59" fmla="*/ 198967 w 1134534"/>
                <a:gd name="connsiteY59" fmla="*/ 1181100 h 1240367"/>
                <a:gd name="connsiteX60" fmla="*/ 232834 w 1134534"/>
                <a:gd name="connsiteY60" fmla="*/ 1189567 h 1240367"/>
                <a:gd name="connsiteX61" fmla="*/ 321734 w 1134534"/>
                <a:gd name="connsiteY61" fmla="*/ 1206500 h 1240367"/>
                <a:gd name="connsiteX62" fmla="*/ 347134 w 1134534"/>
                <a:gd name="connsiteY62" fmla="*/ 1214967 h 1240367"/>
                <a:gd name="connsiteX63" fmla="*/ 372534 w 1134534"/>
                <a:gd name="connsiteY63" fmla="*/ 1219200 h 1240367"/>
                <a:gd name="connsiteX64" fmla="*/ 393700 w 1134534"/>
                <a:gd name="connsiteY64" fmla="*/ 1227667 h 1240367"/>
                <a:gd name="connsiteX65" fmla="*/ 419100 w 1134534"/>
                <a:gd name="connsiteY65" fmla="*/ 1236133 h 1240367"/>
                <a:gd name="connsiteX66" fmla="*/ 444500 w 1134534"/>
                <a:gd name="connsiteY66" fmla="*/ 1193800 h 1240367"/>
                <a:gd name="connsiteX67" fmla="*/ 461434 w 1134534"/>
                <a:gd name="connsiteY67" fmla="*/ 1185333 h 1240367"/>
                <a:gd name="connsiteX68" fmla="*/ 541867 w 1134534"/>
                <a:gd name="connsiteY68" fmla="*/ 1189567 h 1240367"/>
                <a:gd name="connsiteX69" fmla="*/ 579967 w 1134534"/>
                <a:gd name="connsiteY69" fmla="*/ 1219200 h 1240367"/>
                <a:gd name="connsiteX70" fmla="*/ 592667 w 1134534"/>
                <a:gd name="connsiteY70" fmla="*/ 1227667 h 1240367"/>
                <a:gd name="connsiteX71" fmla="*/ 609600 w 1134534"/>
                <a:gd name="connsiteY71" fmla="*/ 1240367 h 1240367"/>
                <a:gd name="connsiteX72" fmla="*/ 647700 w 1134534"/>
                <a:gd name="connsiteY72" fmla="*/ 1231900 h 1240367"/>
                <a:gd name="connsiteX73" fmla="*/ 656167 w 1134534"/>
                <a:gd name="connsiteY73" fmla="*/ 1219200 h 1240367"/>
                <a:gd name="connsiteX74" fmla="*/ 685800 w 1134534"/>
                <a:gd name="connsiteY74" fmla="*/ 1202267 h 1240367"/>
                <a:gd name="connsiteX75" fmla="*/ 715434 w 1134534"/>
                <a:gd name="connsiteY75" fmla="*/ 1168400 h 1240367"/>
                <a:gd name="connsiteX76" fmla="*/ 757767 w 1134534"/>
                <a:gd name="connsiteY76" fmla="*/ 1151467 h 1240367"/>
                <a:gd name="connsiteX77" fmla="*/ 791634 w 1134534"/>
                <a:gd name="connsiteY77" fmla="*/ 1138767 h 1240367"/>
                <a:gd name="connsiteX78" fmla="*/ 838200 w 1134534"/>
                <a:gd name="connsiteY78" fmla="*/ 1134533 h 1240367"/>
                <a:gd name="connsiteX79" fmla="*/ 872067 w 1134534"/>
                <a:gd name="connsiteY79" fmla="*/ 1130300 h 1240367"/>
                <a:gd name="connsiteX80" fmla="*/ 889000 w 1134534"/>
                <a:gd name="connsiteY80" fmla="*/ 1121833 h 1240367"/>
                <a:gd name="connsiteX81" fmla="*/ 901700 w 1134534"/>
                <a:gd name="connsiteY81" fmla="*/ 1113367 h 1240367"/>
                <a:gd name="connsiteX82" fmla="*/ 914400 w 1134534"/>
                <a:gd name="connsiteY82" fmla="*/ 1109133 h 1240367"/>
                <a:gd name="connsiteX83" fmla="*/ 922867 w 1134534"/>
                <a:gd name="connsiteY83" fmla="*/ 1096433 h 1240367"/>
                <a:gd name="connsiteX84" fmla="*/ 914400 w 1134534"/>
                <a:gd name="connsiteY84" fmla="*/ 1083733 h 1240367"/>
                <a:gd name="connsiteX85" fmla="*/ 905934 w 1134534"/>
                <a:gd name="connsiteY85" fmla="*/ 1062567 h 1240367"/>
                <a:gd name="connsiteX86" fmla="*/ 910167 w 1134534"/>
                <a:gd name="connsiteY86" fmla="*/ 1016000 h 1240367"/>
                <a:gd name="connsiteX87" fmla="*/ 914400 w 1134534"/>
                <a:gd name="connsiteY87" fmla="*/ 999067 h 1240367"/>
                <a:gd name="connsiteX88" fmla="*/ 927100 w 1134534"/>
                <a:gd name="connsiteY88" fmla="*/ 956733 h 1240367"/>
                <a:gd name="connsiteX89" fmla="*/ 939800 w 1134534"/>
                <a:gd name="connsiteY89" fmla="*/ 914400 h 1240367"/>
                <a:gd name="connsiteX90" fmla="*/ 944034 w 1134534"/>
                <a:gd name="connsiteY90" fmla="*/ 893233 h 1240367"/>
                <a:gd name="connsiteX91" fmla="*/ 952500 w 1134534"/>
                <a:gd name="connsiteY91" fmla="*/ 876300 h 1240367"/>
                <a:gd name="connsiteX92" fmla="*/ 956734 w 1134534"/>
                <a:gd name="connsiteY92" fmla="*/ 863600 h 1240367"/>
                <a:gd name="connsiteX93" fmla="*/ 965200 w 1134534"/>
                <a:gd name="connsiteY93" fmla="*/ 821267 h 1240367"/>
                <a:gd name="connsiteX94" fmla="*/ 969434 w 1134534"/>
                <a:gd name="connsiteY94" fmla="*/ 808567 h 1240367"/>
                <a:gd name="connsiteX95" fmla="*/ 977900 w 1134534"/>
                <a:gd name="connsiteY95" fmla="*/ 766233 h 1240367"/>
                <a:gd name="connsiteX96" fmla="*/ 990600 w 1134534"/>
                <a:gd name="connsiteY96" fmla="*/ 702733 h 1240367"/>
                <a:gd name="connsiteX97" fmla="*/ 999067 w 1134534"/>
                <a:gd name="connsiteY97" fmla="*/ 690033 h 1240367"/>
                <a:gd name="connsiteX98" fmla="*/ 1011767 w 1134534"/>
                <a:gd name="connsiteY98" fmla="*/ 656167 h 1240367"/>
                <a:gd name="connsiteX99" fmla="*/ 1020234 w 1134534"/>
                <a:gd name="connsiteY99" fmla="*/ 643467 h 1240367"/>
                <a:gd name="connsiteX100" fmla="*/ 1032934 w 1134534"/>
                <a:gd name="connsiteY100" fmla="*/ 639233 h 1240367"/>
                <a:gd name="connsiteX101" fmla="*/ 1041400 w 1134534"/>
                <a:gd name="connsiteY101" fmla="*/ 622300 h 1240367"/>
                <a:gd name="connsiteX102" fmla="*/ 1054100 w 1134534"/>
                <a:gd name="connsiteY102" fmla="*/ 613833 h 1240367"/>
                <a:gd name="connsiteX103" fmla="*/ 1062567 w 1134534"/>
                <a:gd name="connsiteY103" fmla="*/ 592667 h 1240367"/>
                <a:gd name="connsiteX104" fmla="*/ 1079500 w 1134534"/>
                <a:gd name="connsiteY104" fmla="*/ 571500 h 1240367"/>
                <a:gd name="connsiteX105" fmla="*/ 1083734 w 1134534"/>
                <a:gd name="connsiteY105" fmla="*/ 546100 h 1240367"/>
                <a:gd name="connsiteX106" fmla="*/ 1092200 w 1134534"/>
                <a:gd name="connsiteY106" fmla="*/ 533400 h 1240367"/>
                <a:gd name="connsiteX107" fmla="*/ 1104900 w 1134534"/>
                <a:gd name="connsiteY107" fmla="*/ 512233 h 1240367"/>
                <a:gd name="connsiteX108" fmla="*/ 1121834 w 1134534"/>
                <a:gd name="connsiteY108" fmla="*/ 452967 h 1240367"/>
                <a:gd name="connsiteX109" fmla="*/ 1117600 w 1134534"/>
                <a:gd name="connsiteY109" fmla="*/ 397933 h 1240367"/>
                <a:gd name="connsiteX110" fmla="*/ 1113367 w 1134534"/>
                <a:gd name="connsiteY110" fmla="*/ 381000 h 1240367"/>
                <a:gd name="connsiteX111" fmla="*/ 1117600 w 1134534"/>
                <a:gd name="connsiteY111" fmla="*/ 342900 h 1240367"/>
                <a:gd name="connsiteX112" fmla="*/ 1126067 w 1134534"/>
                <a:gd name="connsiteY112" fmla="*/ 300567 h 1240367"/>
                <a:gd name="connsiteX113" fmla="*/ 1134534 w 1134534"/>
                <a:gd name="connsiteY113" fmla="*/ 275167 h 1240367"/>
                <a:gd name="connsiteX114" fmla="*/ 1126067 w 1134534"/>
                <a:gd name="connsiteY114" fmla="*/ 139700 h 124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134534" h="1240367">
                  <a:moveTo>
                    <a:pt x="1126067" y="139700"/>
                  </a:moveTo>
                  <a:lnTo>
                    <a:pt x="1126067" y="139700"/>
                  </a:lnTo>
                  <a:cubicBezTo>
                    <a:pt x="1113367" y="134056"/>
                    <a:pt x="1101055" y="127441"/>
                    <a:pt x="1087967" y="122767"/>
                  </a:cubicBezTo>
                  <a:cubicBezTo>
                    <a:pt x="1081191" y="120347"/>
                    <a:pt x="1073320" y="121576"/>
                    <a:pt x="1066800" y="118533"/>
                  </a:cubicBezTo>
                  <a:cubicBezTo>
                    <a:pt x="1007262" y="90748"/>
                    <a:pt x="1017507" y="71285"/>
                    <a:pt x="935567" y="50800"/>
                  </a:cubicBezTo>
                  <a:cubicBezTo>
                    <a:pt x="918634" y="46567"/>
                    <a:pt x="901847" y="41696"/>
                    <a:pt x="884767" y="38100"/>
                  </a:cubicBezTo>
                  <a:cubicBezTo>
                    <a:pt x="875003" y="36044"/>
                    <a:pt x="864951" y="35652"/>
                    <a:pt x="855134" y="33867"/>
                  </a:cubicBezTo>
                  <a:cubicBezTo>
                    <a:pt x="849409" y="32826"/>
                    <a:pt x="843925" y="30674"/>
                    <a:pt x="838200" y="29633"/>
                  </a:cubicBezTo>
                  <a:cubicBezTo>
                    <a:pt x="828383" y="27848"/>
                    <a:pt x="818323" y="27491"/>
                    <a:pt x="808567" y="25400"/>
                  </a:cubicBezTo>
                  <a:cubicBezTo>
                    <a:pt x="681361" y="-1858"/>
                    <a:pt x="762366" y="7079"/>
                    <a:pt x="656167" y="0"/>
                  </a:cubicBezTo>
                  <a:cubicBezTo>
                    <a:pt x="623711" y="1411"/>
                    <a:pt x="591101" y="772"/>
                    <a:pt x="558800" y="4233"/>
                  </a:cubicBezTo>
                  <a:cubicBezTo>
                    <a:pt x="551244" y="5043"/>
                    <a:pt x="544912" y="10516"/>
                    <a:pt x="537634" y="12700"/>
                  </a:cubicBezTo>
                  <a:cubicBezTo>
                    <a:pt x="530742" y="14768"/>
                    <a:pt x="523523" y="15522"/>
                    <a:pt x="516467" y="16933"/>
                  </a:cubicBezTo>
                  <a:cubicBezTo>
                    <a:pt x="512234" y="19755"/>
                    <a:pt x="507676" y="22143"/>
                    <a:pt x="503767" y="25400"/>
                  </a:cubicBezTo>
                  <a:cubicBezTo>
                    <a:pt x="499168" y="29233"/>
                    <a:pt x="496144" y="34927"/>
                    <a:pt x="491067" y="38100"/>
                  </a:cubicBezTo>
                  <a:cubicBezTo>
                    <a:pt x="469466" y="51601"/>
                    <a:pt x="470300" y="39767"/>
                    <a:pt x="452967" y="59267"/>
                  </a:cubicBezTo>
                  <a:cubicBezTo>
                    <a:pt x="446201" y="66879"/>
                    <a:pt x="435184" y="87212"/>
                    <a:pt x="427567" y="97367"/>
                  </a:cubicBezTo>
                  <a:cubicBezTo>
                    <a:pt x="423334" y="103011"/>
                    <a:pt x="420287" y="109783"/>
                    <a:pt x="414867" y="114300"/>
                  </a:cubicBezTo>
                  <a:cubicBezTo>
                    <a:pt x="411439" y="117157"/>
                    <a:pt x="406400" y="117122"/>
                    <a:pt x="402167" y="118533"/>
                  </a:cubicBezTo>
                  <a:cubicBezTo>
                    <a:pt x="390977" y="152105"/>
                    <a:pt x="407883" y="107695"/>
                    <a:pt x="385234" y="143933"/>
                  </a:cubicBezTo>
                  <a:cubicBezTo>
                    <a:pt x="381206" y="150377"/>
                    <a:pt x="380166" y="158303"/>
                    <a:pt x="376767" y="165100"/>
                  </a:cubicBezTo>
                  <a:cubicBezTo>
                    <a:pt x="374492" y="169651"/>
                    <a:pt x="371122" y="173567"/>
                    <a:pt x="368300" y="177800"/>
                  </a:cubicBezTo>
                  <a:cubicBezTo>
                    <a:pt x="366889" y="182033"/>
                    <a:pt x="365634" y="186322"/>
                    <a:pt x="364067" y="190500"/>
                  </a:cubicBezTo>
                  <a:cubicBezTo>
                    <a:pt x="361399" y="197615"/>
                    <a:pt x="356129" y="204086"/>
                    <a:pt x="355600" y="211667"/>
                  </a:cubicBezTo>
                  <a:cubicBezTo>
                    <a:pt x="351867" y="265177"/>
                    <a:pt x="357423" y="319235"/>
                    <a:pt x="351367" y="372533"/>
                  </a:cubicBezTo>
                  <a:cubicBezTo>
                    <a:pt x="350218" y="382644"/>
                    <a:pt x="338985" y="388832"/>
                    <a:pt x="334434" y="397933"/>
                  </a:cubicBezTo>
                  <a:cubicBezTo>
                    <a:pt x="323692" y="419418"/>
                    <a:pt x="331218" y="411367"/>
                    <a:pt x="313267" y="423333"/>
                  </a:cubicBezTo>
                  <a:cubicBezTo>
                    <a:pt x="311856" y="427566"/>
                    <a:pt x="311248" y="432159"/>
                    <a:pt x="309034" y="436033"/>
                  </a:cubicBezTo>
                  <a:cubicBezTo>
                    <a:pt x="305533" y="442159"/>
                    <a:pt x="300435" y="447226"/>
                    <a:pt x="296334" y="452967"/>
                  </a:cubicBezTo>
                  <a:cubicBezTo>
                    <a:pt x="281601" y="473593"/>
                    <a:pt x="294930" y="458604"/>
                    <a:pt x="275167" y="478367"/>
                  </a:cubicBezTo>
                  <a:cubicBezTo>
                    <a:pt x="263880" y="512232"/>
                    <a:pt x="280811" y="472725"/>
                    <a:pt x="258234" y="495300"/>
                  </a:cubicBezTo>
                  <a:cubicBezTo>
                    <a:pt x="255079" y="498455"/>
                    <a:pt x="256475" y="504287"/>
                    <a:pt x="254000" y="508000"/>
                  </a:cubicBezTo>
                  <a:cubicBezTo>
                    <a:pt x="250679" y="512981"/>
                    <a:pt x="244821" y="515858"/>
                    <a:pt x="241300" y="520700"/>
                  </a:cubicBezTo>
                  <a:cubicBezTo>
                    <a:pt x="233470" y="531466"/>
                    <a:pt x="224344" y="541938"/>
                    <a:pt x="220134" y="554567"/>
                  </a:cubicBezTo>
                  <a:cubicBezTo>
                    <a:pt x="218723" y="558800"/>
                    <a:pt x="218640" y="563745"/>
                    <a:pt x="215900" y="567267"/>
                  </a:cubicBezTo>
                  <a:cubicBezTo>
                    <a:pt x="208549" y="576718"/>
                    <a:pt x="197684" y="583088"/>
                    <a:pt x="190500" y="592667"/>
                  </a:cubicBezTo>
                  <a:cubicBezTo>
                    <a:pt x="175123" y="613170"/>
                    <a:pt x="184493" y="607369"/>
                    <a:pt x="165100" y="613833"/>
                  </a:cubicBezTo>
                  <a:cubicBezTo>
                    <a:pt x="124586" y="654347"/>
                    <a:pt x="172673" y="602474"/>
                    <a:pt x="148167" y="639233"/>
                  </a:cubicBezTo>
                  <a:cubicBezTo>
                    <a:pt x="144846" y="644214"/>
                    <a:pt x="139409" y="647427"/>
                    <a:pt x="135467" y="651933"/>
                  </a:cubicBezTo>
                  <a:cubicBezTo>
                    <a:pt x="129517" y="658733"/>
                    <a:pt x="123385" y="665477"/>
                    <a:pt x="118534" y="673100"/>
                  </a:cubicBezTo>
                  <a:cubicBezTo>
                    <a:pt x="98697" y="704273"/>
                    <a:pt x="111252" y="688680"/>
                    <a:pt x="101600" y="711200"/>
                  </a:cubicBezTo>
                  <a:cubicBezTo>
                    <a:pt x="95153" y="726242"/>
                    <a:pt x="93172" y="728076"/>
                    <a:pt x="84667" y="740833"/>
                  </a:cubicBezTo>
                  <a:cubicBezTo>
                    <a:pt x="83256" y="745066"/>
                    <a:pt x="82682" y="749679"/>
                    <a:pt x="80434" y="753533"/>
                  </a:cubicBezTo>
                  <a:cubicBezTo>
                    <a:pt x="61085" y="786703"/>
                    <a:pt x="59586" y="784415"/>
                    <a:pt x="42334" y="808567"/>
                  </a:cubicBezTo>
                  <a:cubicBezTo>
                    <a:pt x="39377" y="812707"/>
                    <a:pt x="36689" y="817034"/>
                    <a:pt x="33867" y="821267"/>
                  </a:cubicBezTo>
                  <a:cubicBezTo>
                    <a:pt x="32456" y="826911"/>
                    <a:pt x="31997" y="832883"/>
                    <a:pt x="29634" y="838200"/>
                  </a:cubicBezTo>
                  <a:cubicBezTo>
                    <a:pt x="26229" y="845862"/>
                    <a:pt x="14132" y="863569"/>
                    <a:pt x="8467" y="872067"/>
                  </a:cubicBezTo>
                  <a:cubicBezTo>
                    <a:pt x="7056" y="877711"/>
                    <a:pt x="5832" y="883406"/>
                    <a:pt x="4234" y="889000"/>
                  </a:cubicBezTo>
                  <a:cubicBezTo>
                    <a:pt x="3008" y="893291"/>
                    <a:pt x="0" y="897238"/>
                    <a:pt x="0" y="901700"/>
                  </a:cubicBezTo>
                  <a:cubicBezTo>
                    <a:pt x="0" y="916901"/>
                    <a:pt x="633" y="943733"/>
                    <a:pt x="8467" y="960967"/>
                  </a:cubicBezTo>
                  <a:cubicBezTo>
                    <a:pt x="13690" y="972457"/>
                    <a:pt x="22339" y="982589"/>
                    <a:pt x="25400" y="994833"/>
                  </a:cubicBezTo>
                  <a:cubicBezTo>
                    <a:pt x="31826" y="1020532"/>
                    <a:pt x="25999" y="1007224"/>
                    <a:pt x="46567" y="1032933"/>
                  </a:cubicBezTo>
                  <a:cubicBezTo>
                    <a:pt x="54328" y="1056218"/>
                    <a:pt x="46136" y="1035355"/>
                    <a:pt x="59267" y="1058333"/>
                  </a:cubicBezTo>
                  <a:cubicBezTo>
                    <a:pt x="66128" y="1070340"/>
                    <a:pt x="67362" y="1077657"/>
                    <a:pt x="76200" y="1087967"/>
                  </a:cubicBezTo>
                  <a:cubicBezTo>
                    <a:pt x="81395" y="1094028"/>
                    <a:pt x="88147" y="1098667"/>
                    <a:pt x="93134" y="1104900"/>
                  </a:cubicBezTo>
                  <a:cubicBezTo>
                    <a:pt x="106609" y="1121743"/>
                    <a:pt x="106860" y="1131070"/>
                    <a:pt x="122767" y="1143000"/>
                  </a:cubicBezTo>
                  <a:cubicBezTo>
                    <a:pt x="129350" y="1147937"/>
                    <a:pt x="136294" y="1152644"/>
                    <a:pt x="143934" y="1155700"/>
                  </a:cubicBezTo>
                  <a:cubicBezTo>
                    <a:pt x="150614" y="1158372"/>
                    <a:pt x="158045" y="1158522"/>
                    <a:pt x="165100" y="1159933"/>
                  </a:cubicBezTo>
                  <a:cubicBezTo>
                    <a:pt x="172156" y="1164166"/>
                    <a:pt x="179289" y="1168272"/>
                    <a:pt x="186267" y="1172633"/>
                  </a:cubicBezTo>
                  <a:cubicBezTo>
                    <a:pt x="190582" y="1175330"/>
                    <a:pt x="194185" y="1179361"/>
                    <a:pt x="198967" y="1181100"/>
                  </a:cubicBezTo>
                  <a:cubicBezTo>
                    <a:pt x="209903" y="1185077"/>
                    <a:pt x="221622" y="1186453"/>
                    <a:pt x="232834" y="1189567"/>
                  </a:cubicBezTo>
                  <a:cubicBezTo>
                    <a:pt x="296904" y="1207365"/>
                    <a:pt x="253292" y="1200279"/>
                    <a:pt x="321734" y="1206500"/>
                  </a:cubicBezTo>
                  <a:cubicBezTo>
                    <a:pt x="330201" y="1209322"/>
                    <a:pt x="338476" y="1212802"/>
                    <a:pt x="347134" y="1214967"/>
                  </a:cubicBezTo>
                  <a:cubicBezTo>
                    <a:pt x="355461" y="1217049"/>
                    <a:pt x="364253" y="1216942"/>
                    <a:pt x="372534" y="1219200"/>
                  </a:cubicBezTo>
                  <a:cubicBezTo>
                    <a:pt x="379865" y="1221199"/>
                    <a:pt x="386559" y="1225070"/>
                    <a:pt x="393700" y="1227667"/>
                  </a:cubicBezTo>
                  <a:cubicBezTo>
                    <a:pt x="402087" y="1230717"/>
                    <a:pt x="419100" y="1236133"/>
                    <a:pt x="419100" y="1236133"/>
                  </a:cubicBezTo>
                  <a:cubicBezTo>
                    <a:pt x="457286" y="1217042"/>
                    <a:pt x="414509" y="1243785"/>
                    <a:pt x="444500" y="1193800"/>
                  </a:cubicBezTo>
                  <a:cubicBezTo>
                    <a:pt x="447747" y="1188388"/>
                    <a:pt x="455789" y="1188155"/>
                    <a:pt x="461434" y="1185333"/>
                  </a:cubicBezTo>
                  <a:lnTo>
                    <a:pt x="541867" y="1189567"/>
                  </a:lnTo>
                  <a:cubicBezTo>
                    <a:pt x="557337" y="1193987"/>
                    <a:pt x="566580" y="1210275"/>
                    <a:pt x="579967" y="1219200"/>
                  </a:cubicBezTo>
                  <a:cubicBezTo>
                    <a:pt x="584200" y="1222022"/>
                    <a:pt x="588527" y="1224710"/>
                    <a:pt x="592667" y="1227667"/>
                  </a:cubicBezTo>
                  <a:cubicBezTo>
                    <a:pt x="598408" y="1231768"/>
                    <a:pt x="603956" y="1236134"/>
                    <a:pt x="609600" y="1240367"/>
                  </a:cubicBezTo>
                  <a:cubicBezTo>
                    <a:pt x="622300" y="1237545"/>
                    <a:pt x="635856" y="1237284"/>
                    <a:pt x="647700" y="1231900"/>
                  </a:cubicBezTo>
                  <a:cubicBezTo>
                    <a:pt x="652332" y="1229795"/>
                    <a:pt x="652569" y="1222798"/>
                    <a:pt x="656167" y="1219200"/>
                  </a:cubicBezTo>
                  <a:cubicBezTo>
                    <a:pt x="668982" y="1206385"/>
                    <a:pt x="671269" y="1207110"/>
                    <a:pt x="685800" y="1202267"/>
                  </a:cubicBezTo>
                  <a:cubicBezTo>
                    <a:pt x="746649" y="1156632"/>
                    <a:pt x="655568" y="1228268"/>
                    <a:pt x="715434" y="1168400"/>
                  </a:cubicBezTo>
                  <a:cubicBezTo>
                    <a:pt x="722054" y="1161779"/>
                    <a:pt x="752253" y="1153673"/>
                    <a:pt x="757767" y="1151467"/>
                  </a:cubicBezTo>
                  <a:cubicBezTo>
                    <a:pt x="757967" y="1151387"/>
                    <a:pt x="786470" y="1139505"/>
                    <a:pt x="791634" y="1138767"/>
                  </a:cubicBezTo>
                  <a:cubicBezTo>
                    <a:pt x="807063" y="1136563"/>
                    <a:pt x="822700" y="1136165"/>
                    <a:pt x="838200" y="1134533"/>
                  </a:cubicBezTo>
                  <a:cubicBezTo>
                    <a:pt x="849514" y="1133342"/>
                    <a:pt x="860778" y="1131711"/>
                    <a:pt x="872067" y="1130300"/>
                  </a:cubicBezTo>
                  <a:cubicBezTo>
                    <a:pt x="877711" y="1127478"/>
                    <a:pt x="883521" y="1124964"/>
                    <a:pt x="889000" y="1121833"/>
                  </a:cubicBezTo>
                  <a:cubicBezTo>
                    <a:pt x="893417" y="1119309"/>
                    <a:pt x="897149" y="1115642"/>
                    <a:pt x="901700" y="1113367"/>
                  </a:cubicBezTo>
                  <a:cubicBezTo>
                    <a:pt x="905691" y="1111371"/>
                    <a:pt x="910167" y="1110544"/>
                    <a:pt x="914400" y="1109133"/>
                  </a:cubicBezTo>
                  <a:cubicBezTo>
                    <a:pt x="917222" y="1104900"/>
                    <a:pt x="922867" y="1101521"/>
                    <a:pt x="922867" y="1096433"/>
                  </a:cubicBezTo>
                  <a:cubicBezTo>
                    <a:pt x="922867" y="1091345"/>
                    <a:pt x="916675" y="1088284"/>
                    <a:pt x="914400" y="1083733"/>
                  </a:cubicBezTo>
                  <a:cubicBezTo>
                    <a:pt x="911002" y="1076936"/>
                    <a:pt x="908756" y="1069622"/>
                    <a:pt x="905934" y="1062567"/>
                  </a:cubicBezTo>
                  <a:cubicBezTo>
                    <a:pt x="907345" y="1047045"/>
                    <a:pt x="908107" y="1031450"/>
                    <a:pt x="910167" y="1016000"/>
                  </a:cubicBezTo>
                  <a:cubicBezTo>
                    <a:pt x="910936" y="1010233"/>
                    <a:pt x="913359" y="1004791"/>
                    <a:pt x="914400" y="999067"/>
                  </a:cubicBezTo>
                  <a:cubicBezTo>
                    <a:pt x="921210" y="961611"/>
                    <a:pt x="912153" y="979156"/>
                    <a:pt x="927100" y="956733"/>
                  </a:cubicBezTo>
                  <a:cubicBezTo>
                    <a:pt x="938100" y="901746"/>
                    <a:pt x="923091" y="970098"/>
                    <a:pt x="939800" y="914400"/>
                  </a:cubicBezTo>
                  <a:cubicBezTo>
                    <a:pt x="941868" y="907508"/>
                    <a:pt x="941759" y="900059"/>
                    <a:pt x="944034" y="893233"/>
                  </a:cubicBezTo>
                  <a:cubicBezTo>
                    <a:pt x="946030" y="887246"/>
                    <a:pt x="950014" y="882100"/>
                    <a:pt x="952500" y="876300"/>
                  </a:cubicBezTo>
                  <a:cubicBezTo>
                    <a:pt x="954258" y="872198"/>
                    <a:pt x="955508" y="867891"/>
                    <a:pt x="956734" y="863600"/>
                  </a:cubicBezTo>
                  <a:cubicBezTo>
                    <a:pt x="965167" y="834085"/>
                    <a:pt x="956885" y="858683"/>
                    <a:pt x="965200" y="821267"/>
                  </a:cubicBezTo>
                  <a:cubicBezTo>
                    <a:pt x="966168" y="816911"/>
                    <a:pt x="968431" y="812915"/>
                    <a:pt x="969434" y="808567"/>
                  </a:cubicBezTo>
                  <a:cubicBezTo>
                    <a:pt x="972670" y="794545"/>
                    <a:pt x="975865" y="780479"/>
                    <a:pt x="977900" y="766233"/>
                  </a:cubicBezTo>
                  <a:cubicBezTo>
                    <a:pt x="979535" y="754787"/>
                    <a:pt x="984664" y="711636"/>
                    <a:pt x="990600" y="702733"/>
                  </a:cubicBezTo>
                  <a:lnTo>
                    <a:pt x="999067" y="690033"/>
                  </a:lnTo>
                  <a:cubicBezTo>
                    <a:pt x="1003697" y="671512"/>
                    <a:pt x="1001928" y="673385"/>
                    <a:pt x="1011767" y="656167"/>
                  </a:cubicBezTo>
                  <a:cubicBezTo>
                    <a:pt x="1014291" y="651750"/>
                    <a:pt x="1016261" y="646645"/>
                    <a:pt x="1020234" y="643467"/>
                  </a:cubicBezTo>
                  <a:cubicBezTo>
                    <a:pt x="1023719" y="640679"/>
                    <a:pt x="1028701" y="640644"/>
                    <a:pt x="1032934" y="639233"/>
                  </a:cubicBezTo>
                  <a:cubicBezTo>
                    <a:pt x="1035756" y="633589"/>
                    <a:pt x="1037360" y="627148"/>
                    <a:pt x="1041400" y="622300"/>
                  </a:cubicBezTo>
                  <a:cubicBezTo>
                    <a:pt x="1044657" y="618391"/>
                    <a:pt x="1051143" y="617973"/>
                    <a:pt x="1054100" y="613833"/>
                  </a:cubicBezTo>
                  <a:cubicBezTo>
                    <a:pt x="1058517" y="607650"/>
                    <a:pt x="1058657" y="599183"/>
                    <a:pt x="1062567" y="592667"/>
                  </a:cubicBezTo>
                  <a:cubicBezTo>
                    <a:pt x="1067216" y="584919"/>
                    <a:pt x="1073856" y="578556"/>
                    <a:pt x="1079500" y="571500"/>
                  </a:cubicBezTo>
                  <a:cubicBezTo>
                    <a:pt x="1080911" y="563033"/>
                    <a:pt x="1081020" y="554243"/>
                    <a:pt x="1083734" y="546100"/>
                  </a:cubicBezTo>
                  <a:cubicBezTo>
                    <a:pt x="1085343" y="541273"/>
                    <a:pt x="1089504" y="537714"/>
                    <a:pt x="1092200" y="533400"/>
                  </a:cubicBezTo>
                  <a:cubicBezTo>
                    <a:pt x="1096561" y="526422"/>
                    <a:pt x="1101659" y="519796"/>
                    <a:pt x="1104900" y="512233"/>
                  </a:cubicBezTo>
                  <a:cubicBezTo>
                    <a:pt x="1116130" y="486029"/>
                    <a:pt x="1116987" y="477197"/>
                    <a:pt x="1121834" y="452967"/>
                  </a:cubicBezTo>
                  <a:cubicBezTo>
                    <a:pt x="1120423" y="434622"/>
                    <a:pt x="1119750" y="416206"/>
                    <a:pt x="1117600" y="397933"/>
                  </a:cubicBezTo>
                  <a:cubicBezTo>
                    <a:pt x="1116920" y="392155"/>
                    <a:pt x="1113367" y="386818"/>
                    <a:pt x="1113367" y="381000"/>
                  </a:cubicBezTo>
                  <a:cubicBezTo>
                    <a:pt x="1113367" y="368222"/>
                    <a:pt x="1115911" y="355566"/>
                    <a:pt x="1117600" y="342900"/>
                  </a:cubicBezTo>
                  <a:cubicBezTo>
                    <a:pt x="1119430" y="329177"/>
                    <a:pt x="1122030" y="314022"/>
                    <a:pt x="1126067" y="300567"/>
                  </a:cubicBezTo>
                  <a:cubicBezTo>
                    <a:pt x="1128632" y="292019"/>
                    <a:pt x="1131712" y="283634"/>
                    <a:pt x="1134534" y="275167"/>
                  </a:cubicBezTo>
                  <a:cubicBezTo>
                    <a:pt x="1130231" y="150406"/>
                    <a:pt x="1127478" y="162278"/>
                    <a:pt x="1126067" y="139700"/>
                  </a:cubicBezTo>
                  <a:close/>
                </a:path>
              </a:pathLst>
            </a:custGeom>
            <a:solidFill>
              <a:schemeClr val="accent1">
                <a:lumMod val="50000"/>
                <a:alpha val="77000"/>
              </a:schemeClr>
            </a:solidFill>
            <a:ln w="28575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1FC9F3-CD14-D8D0-E93B-0CA6BD51C944}"/>
                </a:ext>
              </a:extLst>
            </p:cNvPr>
            <p:cNvSpPr/>
            <p:nvPr/>
          </p:nvSpPr>
          <p:spPr>
            <a:xfrm>
              <a:off x="8293100" y="10642600"/>
              <a:ext cx="338666" cy="321733"/>
            </a:xfrm>
            <a:custGeom>
              <a:avLst/>
              <a:gdLst>
                <a:gd name="connsiteX0" fmla="*/ 296333 w 338666"/>
                <a:gd name="connsiteY0" fmla="*/ 29633 h 321733"/>
                <a:gd name="connsiteX1" fmla="*/ 139700 w 338666"/>
                <a:gd name="connsiteY1" fmla="*/ 42333 h 321733"/>
                <a:gd name="connsiteX2" fmla="*/ 0 w 338666"/>
                <a:gd name="connsiteY2" fmla="*/ 0 h 321733"/>
                <a:gd name="connsiteX3" fmla="*/ 0 w 338666"/>
                <a:gd name="connsiteY3" fmla="*/ 59267 h 321733"/>
                <a:gd name="connsiteX4" fmla="*/ 67733 w 338666"/>
                <a:gd name="connsiteY4" fmla="*/ 165100 h 321733"/>
                <a:gd name="connsiteX5" fmla="*/ 93133 w 338666"/>
                <a:gd name="connsiteY5" fmla="*/ 232833 h 321733"/>
                <a:gd name="connsiteX6" fmla="*/ 101600 w 338666"/>
                <a:gd name="connsiteY6" fmla="*/ 245533 h 321733"/>
                <a:gd name="connsiteX7" fmla="*/ 114300 w 338666"/>
                <a:gd name="connsiteY7" fmla="*/ 270933 h 321733"/>
                <a:gd name="connsiteX8" fmla="*/ 118533 w 338666"/>
                <a:gd name="connsiteY8" fmla="*/ 287867 h 321733"/>
                <a:gd name="connsiteX9" fmla="*/ 143933 w 338666"/>
                <a:gd name="connsiteY9" fmla="*/ 317500 h 321733"/>
                <a:gd name="connsiteX10" fmla="*/ 165100 w 338666"/>
                <a:gd name="connsiteY10" fmla="*/ 321733 h 321733"/>
                <a:gd name="connsiteX11" fmla="*/ 254000 w 338666"/>
                <a:gd name="connsiteY11" fmla="*/ 317500 h 321733"/>
                <a:gd name="connsiteX12" fmla="*/ 262466 w 338666"/>
                <a:gd name="connsiteY12" fmla="*/ 304800 h 321733"/>
                <a:gd name="connsiteX13" fmla="*/ 275166 w 338666"/>
                <a:gd name="connsiteY13" fmla="*/ 292100 h 321733"/>
                <a:gd name="connsiteX14" fmla="*/ 313266 w 338666"/>
                <a:gd name="connsiteY14" fmla="*/ 275167 h 321733"/>
                <a:gd name="connsiteX15" fmla="*/ 325966 w 338666"/>
                <a:gd name="connsiteY15" fmla="*/ 224367 h 321733"/>
                <a:gd name="connsiteX16" fmla="*/ 330200 w 338666"/>
                <a:gd name="connsiteY16" fmla="*/ 194733 h 321733"/>
                <a:gd name="connsiteX17" fmla="*/ 334433 w 338666"/>
                <a:gd name="connsiteY17" fmla="*/ 173567 h 321733"/>
                <a:gd name="connsiteX18" fmla="*/ 338666 w 338666"/>
                <a:gd name="connsiteY18" fmla="*/ 148167 h 321733"/>
                <a:gd name="connsiteX19" fmla="*/ 330200 w 338666"/>
                <a:gd name="connsiteY19" fmla="*/ 76200 h 321733"/>
                <a:gd name="connsiteX20" fmla="*/ 321733 w 338666"/>
                <a:gd name="connsiteY20" fmla="*/ 55033 h 321733"/>
                <a:gd name="connsiteX21" fmla="*/ 296333 w 338666"/>
                <a:gd name="connsiteY21" fmla="*/ 29633 h 32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8666" h="321733">
                  <a:moveTo>
                    <a:pt x="296333" y="29633"/>
                  </a:moveTo>
                  <a:lnTo>
                    <a:pt x="139700" y="42333"/>
                  </a:lnTo>
                  <a:lnTo>
                    <a:pt x="0" y="0"/>
                  </a:lnTo>
                  <a:lnTo>
                    <a:pt x="0" y="59267"/>
                  </a:lnTo>
                  <a:lnTo>
                    <a:pt x="67733" y="165100"/>
                  </a:lnTo>
                  <a:cubicBezTo>
                    <a:pt x="106510" y="219387"/>
                    <a:pt x="76840" y="167662"/>
                    <a:pt x="93133" y="232833"/>
                  </a:cubicBezTo>
                  <a:cubicBezTo>
                    <a:pt x="94367" y="237769"/>
                    <a:pt x="99129" y="241085"/>
                    <a:pt x="101600" y="245533"/>
                  </a:cubicBezTo>
                  <a:cubicBezTo>
                    <a:pt x="106197" y="253808"/>
                    <a:pt x="110067" y="262466"/>
                    <a:pt x="114300" y="270933"/>
                  </a:cubicBezTo>
                  <a:cubicBezTo>
                    <a:pt x="115711" y="276578"/>
                    <a:pt x="116170" y="282550"/>
                    <a:pt x="118533" y="287867"/>
                  </a:cubicBezTo>
                  <a:cubicBezTo>
                    <a:pt x="124167" y="300544"/>
                    <a:pt x="130375" y="312416"/>
                    <a:pt x="143933" y="317500"/>
                  </a:cubicBezTo>
                  <a:cubicBezTo>
                    <a:pt x="150670" y="320026"/>
                    <a:pt x="158044" y="320322"/>
                    <a:pt x="165100" y="321733"/>
                  </a:cubicBezTo>
                  <a:cubicBezTo>
                    <a:pt x="194733" y="320322"/>
                    <a:pt x="224772" y="322583"/>
                    <a:pt x="254000" y="317500"/>
                  </a:cubicBezTo>
                  <a:cubicBezTo>
                    <a:pt x="259012" y="316628"/>
                    <a:pt x="259209" y="308709"/>
                    <a:pt x="262466" y="304800"/>
                  </a:cubicBezTo>
                  <a:cubicBezTo>
                    <a:pt x="266299" y="300201"/>
                    <a:pt x="269933" y="295008"/>
                    <a:pt x="275166" y="292100"/>
                  </a:cubicBezTo>
                  <a:cubicBezTo>
                    <a:pt x="365878" y="241704"/>
                    <a:pt x="258659" y="311569"/>
                    <a:pt x="313266" y="275167"/>
                  </a:cubicBezTo>
                  <a:cubicBezTo>
                    <a:pt x="327074" y="247551"/>
                    <a:pt x="320494" y="265409"/>
                    <a:pt x="325966" y="224367"/>
                  </a:cubicBezTo>
                  <a:cubicBezTo>
                    <a:pt x="327285" y="214476"/>
                    <a:pt x="328560" y="204576"/>
                    <a:pt x="330200" y="194733"/>
                  </a:cubicBezTo>
                  <a:cubicBezTo>
                    <a:pt x="331383" y="187636"/>
                    <a:pt x="333146" y="180646"/>
                    <a:pt x="334433" y="173567"/>
                  </a:cubicBezTo>
                  <a:cubicBezTo>
                    <a:pt x="335968" y="165122"/>
                    <a:pt x="337255" y="156634"/>
                    <a:pt x="338666" y="148167"/>
                  </a:cubicBezTo>
                  <a:cubicBezTo>
                    <a:pt x="335844" y="124178"/>
                    <a:pt x="334521" y="99965"/>
                    <a:pt x="330200" y="76200"/>
                  </a:cubicBezTo>
                  <a:cubicBezTo>
                    <a:pt x="328841" y="68723"/>
                    <a:pt x="326150" y="61217"/>
                    <a:pt x="321733" y="55033"/>
                  </a:cubicBezTo>
                  <a:cubicBezTo>
                    <a:pt x="306685" y="33966"/>
                    <a:pt x="309033" y="57777"/>
                    <a:pt x="296333" y="29633"/>
                  </a:cubicBezTo>
                  <a:close/>
                </a:path>
              </a:pathLst>
            </a:custGeom>
            <a:solidFill>
              <a:schemeClr val="accent1">
                <a:lumMod val="50000"/>
                <a:alpha val="77000"/>
              </a:schemeClr>
            </a:solidFill>
            <a:ln w="1270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371B30-545D-FA8E-1067-DE3936E48EE9}"/>
                </a:ext>
              </a:extLst>
            </p:cNvPr>
            <p:cNvSpPr/>
            <p:nvPr/>
          </p:nvSpPr>
          <p:spPr>
            <a:xfrm>
              <a:off x="10121900" y="10013717"/>
              <a:ext cx="965200" cy="1242716"/>
            </a:xfrm>
            <a:custGeom>
              <a:avLst/>
              <a:gdLst>
                <a:gd name="connsiteX0" fmla="*/ 965200 w 965200"/>
                <a:gd name="connsiteY0" fmla="*/ 349483 h 1242716"/>
                <a:gd name="connsiteX1" fmla="*/ 965200 w 965200"/>
                <a:gd name="connsiteY1" fmla="*/ 349483 h 1242716"/>
                <a:gd name="connsiteX2" fmla="*/ 956733 w 965200"/>
                <a:gd name="connsiteY2" fmla="*/ 391816 h 1242716"/>
                <a:gd name="connsiteX3" fmla="*/ 944033 w 965200"/>
                <a:gd name="connsiteY3" fmla="*/ 442616 h 1242716"/>
                <a:gd name="connsiteX4" fmla="*/ 939800 w 965200"/>
                <a:gd name="connsiteY4" fmla="*/ 468016 h 1242716"/>
                <a:gd name="connsiteX5" fmla="*/ 927100 w 965200"/>
                <a:gd name="connsiteY5" fmla="*/ 489183 h 1242716"/>
                <a:gd name="connsiteX6" fmla="*/ 918633 w 965200"/>
                <a:gd name="connsiteY6" fmla="*/ 506116 h 1242716"/>
                <a:gd name="connsiteX7" fmla="*/ 842433 w 965200"/>
                <a:gd name="connsiteY7" fmla="*/ 510350 h 1242716"/>
                <a:gd name="connsiteX8" fmla="*/ 829733 w 965200"/>
                <a:gd name="connsiteY8" fmla="*/ 578083 h 1242716"/>
                <a:gd name="connsiteX9" fmla="*/ 812800 w 965200"/>
                <a:gd name="connsiteY9" fmla="*/ 620416 h 1242716"/>
                <a:gd name="connsiteX10" fmla="*/ 800100 w 965200"/>
                <a:gd name="connsiteY10" fmla="*/ 650050 h 1242716"/>
                <a:gd name="connsiteX11" fmla="*/ 795867 w 965200"/>
                <a:gd name="connsiteY11" fmla="*/ 666983 h 1242716"/>
                <a:gd name="connsiteX12" fmla="*/ 787400 w 965200"/>
                <a:gd name="connsiteY12" fmla="*/ 679683 h 1242716"/>
                <a:gd name="connsiteX13" fmla="*/ 766233 w 965200"/>
                <a:gd name="connsiteY13" fmla="*/ 722016 h 1242716"/>
                <a:gd name="connsiteX14" fmla="*/ 732367 w 965200"/>
                <a:gd name="connsiteY14" fmla="*/ 738950 h 1242716"/>
                <a:gd name="connsiteX15" fmla="*/ 719667 w 965200"/>
                <a:gd name="connsiteY15" fmla="*/ 747416 h 1242716"/>
                <a:gd name="connsiteX16" fmla="*/ 685800 w 965200"/>
                <a:gd name="connsiteY16" fmla="*/ 751650 h 1242716"/>
                <a:gd name="connsiteX17" fmla="*/ 613833 w 965200"/>
                <a:gd name="connsiteY17" fmla="*/ 755883 h 1242716"/>
                <a:gd name="connsiteX18" fmla="*/ 584200 w 965200"/>
                <a:gd name="connsiteY18" fmla="*/ 798216 h 1242716"/>
                <a:gd name="connsiteX19" fmla="*/ 512233 w 965200"/>
                <a:gd name="connsiteY19" fmla="*/ 899816 h 1242716"/>
                <a:gd name="connsiteX20" fmla="*/ 491067 w 965200"/>
                <a:gd name="connsiteY20" fmla="*/ 912516 h 1242716"/>
                <a:gd name="connsiteX21" fmla="*/ 520700 w 965200"/>
                <a:gd name="connsiteY21" fmla="*/ 954850 h 1242716"/>
                <a:gd name="connsiteX22" fmla="*/ 465667 w 965200"/>
                <a:gd name="connsiteY22" fmla="*/ 971783 h 1242716"/>
                <a:gd name="connsiteX23" fmla="*/ 389467 w 965200"/>
                <a:gd name="connsiteY23" fmla="*/ 997183 h 1242716"/>
                <a:gd name="connsiteX24" fmla="*/ 334433 w 965200"/>
                <a:gd name="connsiteY24" fmla="*/ 1158050 h 1242716"/>
                <a:gd name="connsiteX25" fmla="*/ 245533 w 965200"/>
                <a:gd name="connsiteY25" fmla="*/ 1238483 h 1242716"/>
                <a:gd name="connsiteX26" fmla="*/ 177800 w 965200"/>
                <a:gd name="connsiteY26" fmla="*/ 1242716 h 1242716"/>
                <a:gd name="connsiteX27" fmla="*/ 105833 w 965200"/>
                <a:gd name="connsiteY27" fmla="*/ 1208850 h 1242716"/>
                <a:gd name="connsiteX28" fmla="*/ 33867 w 965200"/>
                <a:gd name="connsiteY28" fmla="*/ 1208850 h 1242716"/>
                <a:gd name="connsiteX29" fmla="*/ 8467 w 965200"/>
                <a:gd name="connsiteY29" fmla="*/ 1196150 h 1242716"/>
                <a:gd name="connsiteX30" fmla="*/ 0 w 965200"/>
                <a:gd name="connsiteY30" fmla="*/ 1162283 h 1242716"/>
                <a:gd name="connsiteX31" fmla="*/ 33867 w 965200"/>
                <a:gd name="connsiteY31" fmla="*/ 1086083 h 1242716"/>
                <a:gd name="connsiteX32" fmla="*/ 122767 w 965200"/>
                <a:gd name="connsiteY32" fmla="*/ 984483 h 1242716"/>
                <a:gd name="connsiteX33" fmla="*/ 207433 w 965200"/>
                <a:gd name="connsiteY33" fmla="*/ 954850 h 1242716"/>
                <a:gd name="connsiteX34" fmla="*/ 249767 w 965200"/>
                <a:gd name="connsiteY34" fmla="*/ 929450 h 1242716"/>
                <a:gd name="connsiteX35" fmla="*/ 262467 w 965200"/>
                <a:gd name="connsiteY35" fmla="*/ 920983 h 1242716"/>
                <a:gd name="connsiteX36" fmla="*/ 275167 w 965200"/>
                <a:gd name="connsiteY36" fmla="*/ 904050 h 1242716"/>
                <a:gd name="connsiteX37" fmla="*/ 300567 w 965200"/>
                <a:gd name="connsiteY37" fmla="*/ 882883 h 1242716"/>
                <a:gd name="connsiteX38" fmla="*/ 309033 w 965200"/>
                <a:gd name="connsiteY38" fmla="*/ 870183 h 1242716"/>
                <a:gd name="connsiteX39" fmla="*/ 342900 w 965200"/>
                <a:gd name="connsiteY39" fmla="*/ 840550 h 1242716"/>
                <a:gd name="connsiteX40" fmla="*/ 351367 w 965200"/>
                <a:gd name="connsiteY40" fmla="*/ 823616 h 1242716"/>
                <a:gd name="connsiteX41" fmla="*/ 355600 w 965200"/>
                <a:gd name="connsiteY41" fmla="*/ 806683 h 1242716"/>
                <a:gd name="connsiteX42" fmla="*/ 372533 w 965200"/>
                <a:gd name="connsiteY42" fmla="*/ 789750 h 1242716"/>
                <a:gd name="connsiteX43" fmla="*/ 376767 w 965200"/>
                <a:gd name="connsiteY43" fmla="*/ 755883 h 1242716"/>
                <a:gd name="connsiteX44" fmla="*/ 389467 w 965200"/>
                <a:gd name="connsiteY44" fmla="*/ 751650 h 1242716"/>
                <a:gd name="connsiteX45" fmla="*/ 414867 w 965200"/>
                <a:gd name="connsiteY45" fmla="*/ 734716 h 1242716"/>
                <a:gd name="connsiteX46" fmla="*/ 423333 w 965200"/>
                <a:gd name="connsiteY46" fmla="*/ 705083 h 1242716"/>
                <a:gd name="connsiteX47" fmla="*/ 431800 w 965200"/>
                <a:gd name="connsiteY47" fmla="*/ 666983 h 1242716"/>
                <a:gd name="connsiteX48" fmla="*/ 474133 w 965200"/>
                <a:gd name="connsiteY48" fmla="*/ 633116 h 1242716"/>
                <a:gd name="connsiteX49" fmla="*/ 478367 w 965200"/>
                <a:gd name="connsiteY49" fmla="*/ 633116 h 1242716"/>
                <a:gd name="connsiteX50" fmla="*/ 571500 w 965200"/>
                <a:gd name="connsiteY50" fmla="*/ 531516 h 1242716"/>
                <a:gd name="connsiteX51" fmla="*/ 567267 w 965200"/>
                <a:gd name="connsiteY51" fmla="*/ 480716 h 1242716"/>
                <a:gd name="connsiteX52" fmla="*/ 630767 w 965200"/>
                <a:gd name="connsiteY52" fmla="*/ 455316 h 1242716"/>
                <a:gd name="connsiteX53" fmla="*/ 635000 w 965200"/>
                <a:gd name="connsiteY53" fmla="*/ 387583 h 1242716"/>
                <a:gd name="connsiteX54" fmla="*/ 639233 w 965200"/>
                <a:gd name="connsiteY54" fmla="*/ 336783 h 1242716"/>
                <a:gd name="connsiteX55" fmla="*/ 630767 w 965200"/>
                <a:gd name="connsiteY55" fmla="*/ 302916 h 1242716"/>
                <a:gd name="connsiteX56" fmla="*/ 601133 w 965200"/>
                <a:gd name="connsiteY56" fmla="*/ 260583 h 1242716"/>
                <a:gd name="connsiteX57" fmla="*/ 592667 w 965200"/>
                <a:gd name="connsiteY57" fmla="*/ 222483 h 1242716"/>
                <a:gd name="connsiteX58" fmla="*/ 596900 w 965200"/>
                <a:gd name="connsiteY58" fmla="*/ 209783 h 1242716"/>
                <a:gd name="connsiteX59" fmla="*/ 584200 w 965200"/>
                <a:gd name="connsiteY59" fmla="*/ 201316 h 1242716"/>
                <a:gd name="connsiteX60" fmla="*/ 567267 w 965200"/>
                <a:gd name="connsiteY60" fmla="*/ 184383 h 1242716"/>
                <a:gd name="connsiteX61" fmla="*/ 554567 w 965200"/>
                <a:gd name="connsiteY61" fmla="*/ 167450 h 1242716"/>
                <a:gd name="connsiteX62" fmla="*/ 546100 w 965200"/>
                <a:gd name="connsiteY62" fmla="*/ 150516 h 1242716"/>
                <a:gd name="connsiteX63" fmla="*/ 533400 w 965200"/>
                <a:gd name="connsiteY63" fmla="*/ 142050 h 1242716"/>
                <a:gd name="connsiteX64" fmla="*/ 524933 w 965200"/>
                <a:gd name="connsiteY64" fmla="*/ 129350 h 1242716"/>
                <a:gd name="connsiteX65" fmla="*/ 512233 w 965200"/>
                <a:gd name="connsiteY65" fmla="*/ 116650 h 1242716"/>
                <a:gd name="connsiteX66" fmla="*/ 503767 w 965200"/>
                <a:gd name="connsiteY66" fmla="*/ 99716 h 1242716"/>
                <a:gd name="connsiteX67" fmla="*/ 486833 w 965200"/>
                <a:gd name="connsiteY67" fmla="*/ 74316 h 1242716"/>
                <a:gd name="connsiteX68" fmla="*/ 469900 w 965200"/>
                <a:gd name="connsiteY68" fmla="*/ 40450 h 1242716"/>
                <a:gd name="connsiteX69" fmla="*/ 474133 w 965200"/>
                <a:gd name="connsiteY69" fmla="*/ 6583 h 1242716"/>
                <a:gd name="connsiteX70" fmla="*/ 508000 w 965200"/>
                <a:gd name="connsiteY70" fmla="*/ 27750 h 1242716"/>
                <a:gd name="connsiteX71" fmla="*/ 520700 w 965200"/>
                <a:gd name="connsiteY71" fmla="*/ 31983 h 1242716"/>
                <a:gd name="connsiteX72" fmla="*/ 546100 w 965200"/>
                <a:gd name="connsiteY72" fmla="*/ 57383 h 1242716"/>
                <a:gd name="connsiteX73" fmla="*/ 571500 w 965200"/>
                <a:gd name="connsiteY73" fmla="*/ 65850 h 1242716"/>
                <a:gd name="connsiteX74" fmla="*/ 584200 w 965200"/>
                <a:gd name="connsiteY74" fmla="*/ 70083 h 1242716"/>
                <a:gd name="connsiteX75" fmla="*/ 596900 w 965200"/>
                <a:gd name="connsiteY75" fmla="*/ 82783 h 1242716"/>
                <a:gd name="connsiteX76" fmla="*/ 618067 w 965200"/>
                <a:gd name="connsiteY76" fmla="*/ 87016 h 1242716"/>
                <a:gd name="connsiteX77" fmla="*/ 626533 w 965200"/>
                <a:gd name="connsiteY77" fmla="*/ 112416 h 1242716"/>
                <a:gd name="connsiteX78" fmla="*/ 630767 w 965200"/>
                <a:gd name="connsiteY78" fmla="*/ 133583 h 1242716"/>
                <a:gd name="connsiteX79" fmla="*/ 639233 w 965200"/>
                <a:gd name="connsiteY79" fmla="*/ 184383 h 1242716"/>
                <a:gd name="connsiteX80" fmla="*/ 694267 w 965200"/>
                <a:gd name="connsiteY80" fmla="*/ 226716 h 1242716"/>
                <a:gd name="connsiteX81" fmla="*/ 745067 w 965200"/>
                <a:gd name="connsiteY81" fmla="*/ 307150 h 1242716"/>
                <a:gd name="connsiteX82" fmla="*/ 770467 w 965200"/>
                <a:gd name="connsiteY82" fmla="*/ 332550 h 1242716"/>
                <a:gd name="connsiteX83" fmla="*/ 808567 w 965200"/>
                <a:gd name="connsiteY83" fmla="*/ 345250 h 1242716"/>
                <a:gd name="connsiteX84" fmla="*/ 821267 w 965200"/>
                <a:gd name="connsiteY84" fmla="*/ 353716 h 1242716"/>
                <a:gd name="connsiteX85" fmla="*/ 833967 w 965200"/>
                <a:gd name="connsiteY85" fmla="*/ 357950 h 1242716"/>
                <a:gd name="connsiteX86" fmla="*/ 876300 w 965200"/>
                <a:gd name="connsiteY86" fmla="*/ 366416 h 1242716"/>
                <a:gd name="connsiteX87" fmla="*/ 893233 w 965200"/>
                <a:gd name="connsiteY87" fmla="*/ 341016 h 1242716"/>
                <a:gd name="connsiteX88" fmla="*/ 918633 w 965200"/>
                <a:gd name="connsiteY88" fmla="*/ 332550 h 1242716"/>
                <a:gd name="connsiteX89" fmla="*/ 931333 w 965200"/>
                <a:gd name="connsiteY89" fmla="*/ 328316 h 1242716"/>
                <a:gd name="connsiteX90" fmla="*/ 965200 w 965200"/>
                <a:gd name="connsiteY90" fmla="*/ 349483 h 124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965200" h="1242716">
                  <a:moveTo>
                    <a:pt x="965200" y="349483"/>
                  </a:moveTo>
                  <a:lnTo>
                    <a:pt x="965200" y="349483"/>
                  </a:lnTo>
                  <a:cubicBezTo>
                    <a:pt x="962378" y="363594"/>
                    <a:pt x="959922" y="377783"/>
                    <a:pt x="956733" y="391816"/>
                  </a:cubicBezTo>
                  <a:cubicBezTo>
                    <a:pt x="952865" y="408836"/>
                    <a:pt x="946902" y="425399"/>
                    <a:pt x="944033" y="442616"/>
                  </a:cubicBezTo>
                  <a:cubicBezTo>
                    <a:pt x="942622" y="451083"/>
                    <a:pt x="942733" y="459949"/>
                    <a:pt x="939800" y="468016"/>
                  </a:cubicBezTo>
                  <a:cubicBezTo>
                    <a:pt x="936988" y="475749"/>
                    <a:pt x="931096" y="481990"/>
                    <a:pt x="927100" y="489183"/>
                  </a:cubicBezTo>
                  <a:cubicBezTo>
                    <a:pt x="924035" y="494699"/>
                    <a:pt x="924755" y="504585"/>
                    <a:pt x="918633" y="506116"/>
                  </a:cubicBezTo>
                  <a:cubicBezTo>
                    <a:pt x="893953" y="512286"/>
                    <a:pt x="867833" y="508939"/>
                    <a:pt x="842433" y="510350"/>
                  </a:cubicBezTo>
                  <a:cubicBezTo>
                    <a:pt x="830133" y="547254"/>
                    <a:pt x="848023" y="491204"/>
                    <a:pt x="829733" y="578083"/>
                  </a:cubicBezTo>
                  <a:cubicBezTo>
                    <a:pt x="825068" y="600244"/>
                    <a:pt x="821160" y="602024"/>
                    <a:pt x="812800" y="620416"/>
                  </a:cubicBezTo>
                  <a:cubicBezTo>
                    <a:pt x="808353" y="630200"/>
                    <a:pt x="803773" y="639950"/>
                    <a:pt x="800100" y="650050"/>
                  </a:cubicBezTo>
                  <a:cubicBezTo>
                    <a:pt x="798112" y="655518"/>
                    <a:pt x="798159" y="661635"/>
                    <a:pt x="795867" y="666983"/>
                  </a:cubicBezTo>
                  <a:cubicBezTo>
                    <a:pt x="793863" y="671660"/>
                    <a:pt x="789812" y="675203"/>
                    <a:pt x="787400" y="679683"/>
                  </a:cubicBezTo>
                  <a:cubicBezTo>
                    <a:pt x="779920" y="693574"/>
                    <a:pt x="780344" y="714960"/>
                    <a:pt x="766233" y="722016"/>
                  </a:cubicBezTo>
                  <a:cubicBezTo>
                    <a:pt x="754944" y="727661"/>
                    <a:pt x="742869" y="731949"/>
                    <a:pt x="732367" y="738950"/>
                  </a:cubicBezTo>
                  <a:cubicBezTo>
                    <a:pt x="728134" y="741772"/>
                    <a:pt x="724431" y="745630"/>
                    <a:pt x="719667" y="747416"/>
                  </a:cubicBezTo>
                  <a:cubicBezTo>
                    <a:pt x="706162" y="752480"/>
                    <a:pt x="698745" y="751650"/>
                    <a:pt x="685800" y="751650"/>
                  </a:cubicBezTo>
                  <a:lnTo>
                    <a:pt x="613833" y="755883"/>
                  </a:lnTo>
                  <a:lnTo>
                    <a:pt x="584200" y="798216"/>
                  </a:lnTo>
                  <a:lnTo>
                    <a:pt x="512233" y="899816"/>
                  </a:lnTo>
                  <a:lnTo>
                    <a:pt x="491067" y="912516"/>
                  </a:lnTo>
                  <a:lnTo>
                    <a:pt x="520700" y="954850"/>
                  </a:lnTo>
                  <a:lnTo>
                    <a:pt x="465667" y="971783"/>
                  </a:lnTo>
                  <a:lnTo>
                    <a:pt x="389467" y="997183"/>
                  </a:lnTo>
                  <a:lnTo>
                    <a:pt x="334433" y="1158050"/>
                  </a:lnTo>
                  <a:lnTo>
                    <a:pt x="245533" y="1238483"/>
                  </a:lnTo>
                  <a:lnTo>
                    <a:pt x="177800" y="1242716"/>
                  </a:lnTo>
                  <a:lnTo>
                    <a:pt x="105833" y="1208850"/>
                  </a:lnTo>
                  <a:lnTo>
                    <a:pt x="33867" y="1208850"/>
                  </a:lnTo>
                  <a:lnTo>
                    <a:pt x="8467" y="1196150"/>
                  </a:lnTo>
                  <a:lnTo>
                    <a:pt x="0" y="1162283"/>
                  </a:lnTo>
                  <a:lnTo>
                    <a:pt x="33867" y="1086083"/>
                  </a:lnTo>
                  <a:lnTo>
                    <a:pt x="122767" y="984483"/>
                  </a:lnTo>
                  <a:lnTo>
                    <a:pt x="207433" y="954850"/>
                  </a:lnTo>
                  <a:lnTo>
                    <a:pt x="249767" y="929450"/>
                  </a:lnTo>
                  <a:cubicBezTo>
                    <a:pt x="254100" y="926783"/>
                    <a:pt x="258869" y="924581"/>
                    <a:pt x="262467" y="920983"/>
                  </a:cubicBezTo>
                  <a:cubicBezTo>
                    <a:pt x="267456" y="915994"/>
                    <a:pt x="270575" y="909407"/>
                    <a:pt x="275167" y="904050"/>
                  </a:cubicBezTo>
                  <a:cubicBezTo>
                    <a:pt x="286032" y="891374"/>
                    <a:pt x="287503" y="891593"/>
                    <a:pt x="300567" y="882883"/>
                  </a:cubicBezTo>
                  <a:cubicBezTo>
                    <a:pt x="303389" y="878650"/>
                    <a:pt x="305722" y="874046"/>
                    <a:pt x="309033" y="870183"/>
                  </a:cubicBezTo>
                  <a:cubicBezTo>
                    <a:pt x="322184" y="854840"/>
                    <a:pt x="327334" y="852224"/>
                    <a:pt x="342900" y="840550"/>
                  </a:cubicBezTo>
                  <a:cubicBezTo>
                    <a:pt x="345722" y="834905"/>
                    <a:pt x="349151" y="829525"/>
                    <a:pt x="351367" y="823616"/>
                  </a:cubicBezTo>
                  <a:cubicBezTo>
                    <a:pt x="353410" y="818168"/>
                    <a:pt x="352516" y="811617"/>
                    <a:pt x="355600" y="806683"/>
                  </a:cubicBezTo>
                  <a:cubicBezTo>
                    <a:pt x="359831" y="799914"/>
                    <a:pt x="366889" y="795394"/>
                    <a:pt x="372533" y="789750"/>
                  </a:cubicBezTo>
                  <a:cubicBezTo>
                    <a:pt x="373944" y="778461"/>
                    <a:pt x="372146" y="766279"/>
                    <a:pt x="376767" y="755883"/>
                  </a:cubicBezTo>
                  <a:cubicBezTo>
                    <a:pt x="378579" y="751805"/>
                    <a:pt x="385754" y="754125"/>
                    <a:pt x="389467" y="751650"/>
                  </a:cubicBezTo>
                  <a:cubicBezTo>
                    <a:pt x="421182" y="730507"/>
                    <a:pt x="384667" y="744784"/>
                    <a:pt x="414867" y="734716"/>
                  </a:cubicBezTo>
                  <a:cubicBezTo>
                    <a:pt x="417689" y="724838"/>
                    <a:pt x="421023" y="715093"/>
                    <a:pt x="423333" y="705083"/>
                  </a:cubicBezTo>
                  <a:cubicBezTo>
                    <a:pt x="423399" y="704797"/>
                    <a:pt x="427401" y="672482"/>
                    <a:pt x="431800" y="666983"/>
                  </a:cubicBezTo>
                  <a:cubicBezTo>
                    <a:pt x="449619" y="644709"/>
                    <a:pt x="452963" y="638409"/>
                    <a:pt x="474133" y="633116"/>
                  </a:cubicBezTo>
                  <a:cubicBezTo>
                    <a:pt x="475502" y="632774"/>
                    <a:pt x="476956" y="633116"/>
                    <a:pt x="478367" y="633116"/>
                  </a:cubicBezTo>
                  <a:lnTo>
                    <a:pt x="571500" y="531516"/>
                  </a:lnTo>
                  <a:lnTo>
                    <a:pt x="567267" y="480716"/>
                  </a:lnTo>
                  <a:lnTo>
                    <a:pt x="630767" y="455316"/>
                  </a:lnTo>
                  <a:lnTo>
                    <a:pt x="635000" y="387583"/>
                  </a:lnTo>
                  <a:lnTo>
                    <a:pt x="639233" y="336783"/>
                  </a:lnTo>
                  <a:lnTo>
                    <a:pt x="630767" y="302916"/>
                  </a:lnTo>
                  <a:lnTo>
                    <a:pt x="601133" y="260583"/>
                  </a:lnTo>
                  <a:cubicBezTo>
                    <a:pt x="598311" y="247883"/>
                    <a:pt x="593747" y="235448"/>
                    <a:pt x="592667" y="222483"/>
                  </a:cubicBezTo>
                  <a:cubicBezTo>
                    <a:pt x="592296" y="218036"/>
                    <a:pt x="598557" y="213926"/>
                    <a:pt x="596900" y="209783"/>
                  </a:cubicBezTo>
                  <a:cubicBezTo>
                    <a:pt x="595010" y="205059"/>
                    <a:pt x="588063" y="204627"/>
                    <a:pt x="584200" y="201316"/>
                  </a:cubicBezTo>
                  <a:cubicBezTo>
                    <a:pt x="578139" y="196121"/>
                    <a:pt x="572523" y="190390"/>
                    <a:pt x="567267" y="184383"/>
                  </a:cubicBezTo>
                  <a:cubicBezTo>
                    <a:pt x="562621" y="179073"/>
                    <a:pt x="558306" y="173433"/>
                    <a:pt x="554567" y="167450"/>
                  </a:cubicBezTo>
                  <a:cubicBezTo>
                    <a:pt x="551222" y="162098"/>
                    <a:pt x="550140" y="155364"/>
                    <a:pt x="546100" y="150516"/>
                  </a:cubicBezTo>
                  <a:cubicBezTo>
                    <a:pt x="542843" y="146608"/>
                    <a:pt x="537633" y="144872"/>
                    <a:pt x="533400" y="142050"/>
                  </a:cubicBezTo>
                  <a:cubicBezTo>
                    <a:pt x="530578" y="137817"/>
                    <a:pt x="528190" y="133259"/>
                    <a:pt x="524933" y="129350"/>
                  </a:cubicBezTo>
                  <a:cubicBezTo>
                    <a:pt x="521100" y="124751"/>
                    <a:pt x="515713" y="121522"/>
                    <a:pt x="512233" y="116650"/>
                  </a:cubicBezTo>
                  <a:cubicBezTo>
                    <a:pt x="508565" y="111515"/>
                    <a:pt x="507014" y="105127"/>
                    <a:pt x="503767" y="99716"/>
                  </a:cubicBezTo>
                  <a:cubicBezTo>
                    <a:pt x="498532" y="90990"/>
                    <a:pt x="490612" y="83764"/>
                    <a:pt x="486833" y="74316"/>
                  </a:cubicBezTo>
                  <a:cubicBezTo>
                    <a:pt x="476477" y="48426"/>
                    <a:pt x="482582" y="59472"/>
                    <a:pt x="469900" y="40450"/>
                  </a:cubicBezTo>
                  <a:cubicBezTo>
                    <a:pt x="471311" y="29161"/>
                    <a:pt x="466088" y="14628"/>
                    <a:pt x="474133" y="6583"/>
                  </a:cubicBezTo>
                  <a:cubicBezTo>
                    <a:pt x="495678" y="-14963"/>
                    <a:pt x="503105" y="22855"/>
                    <a:pt x="508000" y="27750"/>
                  </a:cubicBezTo>
                  <a:cubicBezTo>
                    <a:pt x="511155" y="30905"/>
                    <a:pt x="516467" y="30572"/>
                    <a:pt x="520700" y="31983"/>
                  </a:cubicBezTo>
                  <a:cubicBezTo>
                    <a:pt x="529167" y="40450"/>
                    <a:pt x="534741" y="53596"/>
                    <a:pt x="546100" y="57383"/>
                  </a:cubicBezTo>
                  <a:lnTo>
                    <a:pt x="571500" y="65850"/>
                  </a:lnTo>
                  <a:lnTo>
                    <a:pt x="584200" y="70083"/>
                  </a:lnTo>
                  <a:cubicBezTo>
                    <a:pt x="588433" y="74316"/>
                    <a:pt x="591545" y="80106"/>
                    <a:pt x="596900" y="82783"/>
                  </a:cubicBezTo>
                  <a:cubicBezTo>
                    <a:pt x="603336" y="86001"/>
                    <a:pt x="612979" y="81928"/>
                    <a:pt x="618067" y="87016"/>
                  </a:cubicBezTo>
                  <a:cubicBezTo>
                    <a:pt x="624378" y="93327"/>
                    <a:pt x="624783" y="103665"/>
                    <a:pt x="626533" y="112416"/>
                  </a:cubicBezTo>
                  <a:cubicBezTo>
                    <a:pt x="627944" y="119472"/>
                    <a:pt x="629749" y="126460"/>
                    <a:pt x="630767" y="133583"/>
                  </a:cubicBezTo>
                  <a:cubicBezTo>
                    <a:pt x="637857" y="183211"/>
                    <a:pt x="630134" y="157083"/>
                    <a:pt x="639233" y="184383"/>
                  </a:cubicBezTo>
                  <a:lnTo>
                    <a:pt x="694267" y="226716"/>
                  </a:lnTo>
                  <a:lnTo>
                    <a:pt x="745067" y="307150"/>
                  </a:lnTo>
                  <a:lnTo>
                    <a:pt x="770467" y="332550"/>
                  </a:lnTo>
                  <a:cubicBezTo>
                    <a:pt x="783167" y="336783"/>
                    <a:pt x="796210" y="340101"/>
                    <a:pt x="808567" y="345250"/>
                  </a:cubicBezTo>
                  <a:cubicBezTo>
                    <a:pt x="813263" y="347207"/>
                    <a:pt x="816716" y="351441"/>
                    <a:pt x="821267" y="353716"/>
                  </a:cubicBezTo>
                  <a:cubicBezTo>
                    <a:pt x="825258" y="355712"/>
                    <a:pt x="829676" y="356724"/>
                    <a:pt x="833967" y="357950"/>
                  </a:cubicBezTo>
                  <a:cubicBezTo>
                    <a:pt x="851645" y="363001"/>
                    <a:pt x="856348" y="363091"/>
                    <a:pt x="876300" y="366416"/>
                  </a:cubicBezTo>
                  <a:cubicBezTo>
                    <a:pt x="914835" y="353572"/>
                    <a:pt x="857474" y="376775"/>
                    <a:pt x="893233" y="341016"/>
                  </a:cubicBezTo>
                  <a:cubicBezTo>
                    <a:pt x="899544" y="334705"/>
                    <a:pt x="910166" y="335372"/>
                    <a:pt x="918633" y="332550"/>
                  </a:cubicBezTo>
                  <a:lnTo>
                    <a:pt x="931333" y="328316"/>
                  </a:lnTo>
                  <a:lnTo>
                    <a:pt x="965200" y="34948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7000"/>
              </a:schemeClr>
            </a:solidFill>
            <a:ln w="1270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5" name="Line">
              <a:extLst>
                <a:ext uri="{FF2B5EF4-FFF2-40B4-BE49-F238E27FC236}">
                  <a16:creationId xmlns:a16="http://schemas.microsoft.com/office/drawing/2014/main" id="{B624C038-F5CA-D789-A35E-09EF1910C9DE}"/>
                </a:ext>
              </a:extLst>
            </p:cNvPr>
            <p:cNvSpPr/>
            <p:nvPr/>
          </p:nvSpPr>
          <p:spPr>
            <a:xfrm flipH="1" flipV="1">
              <a:off x="8955075" y="9209085"/>
              <a:ext cx="743107" cy="18288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A7CC26-3C60-D1AC-82A1-E5B44CDA272B}"/>
              </a:ext>
            </a:extLst>
          </p:cNvPr>
          <p:cNvGrpSpPr/>
          <p:nvPr/>
        </p:nvGrpSpPr>
        <p:grpSpPr>
          <a:xfrm>
            <a:off x="18889912" y="4680327"/>
            <a:ext cx="5710527" cy="2765131"/>
            <a:chOff x="18747194" y="4680326"/>
            <a:chExt cx="5710527" cy="27651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3D4DBF-CEA3-0503-3C2A-9C855FAD0C08}"/>
                </a:ext>
              </a:extLst>
            </p:cNvPr>
            <p:cNvSpPr/>
            <p:nvPr/>
          </p:nvSpPr>
          <p:spPr>
            <a:xfrm>
              <a:off x="18806221" y="6864928"/>
              <a:ext cx="580529" cy="580529"/>
            </a:xfrm>
            <a:prstGeom prst="rect">
              <a:avLst/>
            </a:prstGeom>
            <a:solidFill>
              <a:schemeClr val="accent1">
                <a:lumMod val="50000"/>
                <a:alpha val="78000"/>
              </a:schemeClr>
            </a:solidFill>
            <a:ln w="3810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4878E3F-85B7-D057-59EA-30D920D31BE4}"/>
                </a:ext>
              </a:extLst>
            </p:cNvPr>
            <p:cNvSpPr/>
            <p:nvPr/>
          </p:nvSpPr>
          <p:spPr>
            <a:xfrm>
              <a:off x="18806221" y="6097156"/>
              <a:ext cx="580529" cy="580529"/>
            </a:xfrm>
            <a:prstGeom prst="rect">
              <a:avLst/>
            </a:prstGeom>
            <a:solidFill>
              <a:schemeClr val="accent1">
                <a:lumMod val="75000"/>
                <a:alpha val="48000"/>
              </a:schemeClr>
            </a:solidFill>
            <a:ln w="38100" cap="flat">
              <a:solidFill>
                <a:srgbClr val="00206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CDFC333-CCA5-5371-4270-FD3EAE41362D}"/>
                </a:ext>
              </a:extLst>
            </p:cNvPr>
            <p:cNvSpPr/>
            <p:nvPr/>
          </p:nvSpPr>
          <p:spPr>
            <a:xfrm>
              <a:off x="18806221" y="5380605"/>
              <a:ext cx="580529" cy="580529"/>
            </a:xfrm>
            <a:prstGeom prst="rect">
              <a:avLst/>
            </a:prstGeom>
            <a:solidFill>
              <a:schemeClr val="accent3">
                <a:lumMod val="75000"/>
                <a:alpha val="53000"/>
              </a:schemeClr>
            </a:solidFill>
            <a:ln w="38100" cap="flat">
              <a:solidFill>
                <a:schemeClr val="accent3">
                  <a:lumMod val="5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1C9069-5D1E-9161-9AE6-C25AB4D58B40}"/>
                </a:ext>
              </a:extLst>
            </p:cNvPr>
            <p:cNvSpPr txBox="1"/>
            <p:nvPr/>
          </p:nvSpPr>
          <p:spPr>
            <a:xfrm>
              <a:off x="19489335" y="5388639"/>
              <a:ext cx="4203700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Ancestral, Migratory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7EDBDE-A4CE-71AB-3265-72235612DFE0}"/>
                </a:ext>
              </a:extLst>
            </p:cNvPr>
            <p:cNvSpPr txBox="1"/>
            <p:nvPr/>
          </p:nvSpPr>
          <p:spPr>
            <a:xfrm>
              <a:off x="19504721" y="6105291"/>
              <a:ext cx="4953000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Non-native, Non-Migratory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3D70A6A-C0B0-32BD-372A-D70E179F3254}"/>
                </a:ext>
              </a:extLst>
            </p:cNvPr>
            <p:cNvSpPr txBox="1"/>
            <p:nvPr/>
          </p:nvSpPr>
          <p:spPr>
            <a:xfrm>
              <a:off x="19489335" y="6872743"/>
              <a:ext cx="4953000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3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Helvetica Neue"/>
                </a:rPr>
                <a:t>Non-native, Migratory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71A624-E9CE-A90F-0747-A218526D9184}"/>
                </a:ext>
              </a:extLst>
            </p:cNvPr>
            <p:cNvSpPr txBox="1"/>
            <p:nvPr/>
          </p:nvSpPr>
          <p:spPr>
            <a:xfrm>
              <a:off x="18747194" y="4680326"/>
              <a:ext cx="4203700" cy="5642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Status:</a:t>
              </a:r>
              <a:endParaRPr kumimoji="0" lang="en-US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"/>
              </a:endParaRPr>
            </a:p>
          </p:txBody>
        </p:sp>
      </p:grp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FEE7F38-07C4-893B-0EF5-3B55E7242A9D}"/>
              </a:ext>
            </a:extLst>
          </p:cNvPr>
          <p:cNvSpPr/>
          <p:nvPr/>
        </p:nvSpPr>
        <p:spPr>
          <a:xfrm flipH="1" flipV="1">
            <a:off x="5932016" y="9113520"/>
            <a:ext cx="182880" cy="182880"/>
          </a:xfrm>
          <a:prstGeom prst="flowChartConnector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BF8B19-576B-8F4E-FB93-30A2657F3D7A}"/>
              </a:ext>
            </a:extLst>
          </p:cNvPr>
          <p:cNvSpPr txBox="1"/>
          <p:nvPr/>
        </p:nvSpPr>
        <p:spPr>
          <a:xfrm>
            <a:off x="6763408" y="9009246"/>
            <a:ext cx="1600357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0" dirty="0"/>
              <a:t>Sampling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0" dirty="0"/>
              <a:t>Location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609CAD-BE9E-B913-B6CF-C9CD42587CF6}"/>
              </a:ext>
            </a:extLst>
          </p:cNvPr>
          <p:cNvSpPr txBox="1"/>
          <p:nvPr/>
        </p:nvSpPr>
        <p:spPr>
          <a:xfrm>
            <a:off x="10519219" y="4612661"/>
            <a:ext cx="16003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0" dirty="0"/>
              <a:t>1840s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5F512D-5069-6374-D880-A3B047F64911}"/>
              </a:ext>
            </a:extLst>
          </p:cNvPr>
          <p:cNvSpPr txBox="1"/>
          <p:nvPr/>
        </p:nvSpPr>
        <p:spPr>
          <a:xfrm>
            <a:off x="5257643" y="8038377"/>
            <a:ext cx="16003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0" dirty="0"/>
              <a:t>1870s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65490E-E805-EED0-377C-86639FE0E477}"/>
              </a:ext>
            </a:extLst>
          </p:cNvPr>
          <p:cNvSpPr txBox="1"/>
          <p:nvPr/>
        </p:nvSpPr>
        <p:spPr>
          <a:xfrm>
            <a:off x="5796721" y="10047565"/>
            <a:ext cx="16003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b="0" dirty="0"/>
              <a:t>1930s</a:t>
            </a:r>
          </a:p>
        </p:txBody>
      </p:sp>
    </p:spTree>
    <p:extLst>
      <p:ext uri="{BB962C8B-B14F-4D97-AF65-F5344CB8AC3E}">
        <p14:creationId xmlns:p14="http://schemas.microsoft.com/office/powerpoint/2010/main" val="78693090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 Neue</vt:lpstr>
      <vt:lpstr>Helvetica Neue Light</vt:lpstr>
      <vt:lpstr>Helvetica Neue Medium</vt:lpstr>
      <vt:lpstr>Times New Roman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H</dc:creator>
  <cp:lastModifiedBy>Hemstrom, William Beryl</cp:lastModifiedBy>
  <cp:revision>3</cp:revision>
  <dcterms:modified xsi:type="dcterms:W3CDTF">2023-04-21T22:06:02Z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2023-04-21T01:15:11Z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daa92507-8c93-426c-8ed5-ab839e22c7e2</vt:lpwstr>
  </property>
  <property fmtid="{D5CDD505-2E9C-101B-9397-08002B2CF9AE}" pid="8" name="MSIP_Label_4044bd30-2ed7-4c9d-9d12-46200872a97b_ContentBits">
    <vt:lpwstr>0</vt:lpwstr>
  </property>
</Properties>
</file>