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1FE3963-5D32-4494-A932-EE6D51DAED8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0D639FB-DDF2-475A-98D2-B63D6AF439F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22-05-2023 12:55:16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2" name="slide2">
            <a:extLst>
              <a:ext uri="{FF2B5EF4-FFF2-40B4-BE49-F238E27FC236}">
                <a16:creationId xmlns:a16="http://schemas.microsoft.com/office/drawing/2014/main" id="{5AAEF475-4ECC-43A9-93C3-B1EF72E5CC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2023-05-21T19:25:17Z</dcterms:created>
  <dcterms:modified xsi:type="dcterms:W3CDTF">2023-05-21T19:25:17Z</dcterms:modified>
</cp:coreProperties>
</file>