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7" r:id="rId5"/>
    <p:sldId id="258" r:id="rId7"/>
    <p:sldId id="256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5.png"/><Relationship Id="rId5" Type="http://schemas.openxmlformats.org/officeDocument/2006/relationships/tags" Target="../tags/tag49.xml"/><Relationship Id="rId4" Type="http://schemas.openxmlformats.org/officeDocument/2006/relationships/image" Target="../media/image4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5.png"/><Relationship Id="rId5" Type="http://schemas.openxmlformats.org/officeDocument/2006/relationships/tags" Target="../tags/tag57.xml"/><Relationship Id="rId4" Type="http://schemas.openxmlformats.org/officeDocument/2006/relationships/image" Target="../media/image4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7.png"/><Relationship Id="rId4" Type="http://schemas.openxmlformats.org/officeDocument/2006/relationships/tags" Target="../tags/tag67.xml"/><Relationship Id="rId3" Type="http://schemas.openxmlformats.org/officeDocument/2006/relationships/image" Target="../media/image6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5.png"/><Relationship Id="rId4" Type="http://schemas.openxmlformats.org/officeDocument/2006/relationships/tags" Target="../tags/tag72.xml"/><Relationship Id="rId3" Type="http://schemas.openxmlformats.org/officeDocument/2006/relationships/image" Target="../media/image8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7.png"/><Relationship Id="rId5" Type="http://schemas.openxmlformats.org/officeDocument/2006/relationships/tags" Target="../tags/tag81.xml"/><Relationship Id="rId4" Type="http://schemas.openxmlformats.org/officeDocument/2006/relationships/image" Target="../media/image6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image" Target="../media/image7.png"/><Relationship Id="rId5" Type="http://schemas.openxmlformats.org/officeDocument/2006/relationships/tags" Target="../tags/tag90.xml"/><Relationship Id="rId4" Type="http://schemas.openxmlformats.org/officeDocument/2006/relationships/image" Target="../media/image6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7.png"/><Relationship Id="rId5" Type="http://schemas.openxmlformats.org/officeDocument/2006/relationships/tags" Target="../tags/tag99.xml"/><Relationship Id="rId4" Type="http://schemas.openxmlformats.org/officeDocument/2006/relationships/image" Target="../media/image6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image" Target="../media/image7.png"/><Relationship Id="rId4" Type="http://schemas.openxmlformats.org/officeDocument/2006/relationships/tags" Target="../tags/tag107.xml"/><Relationship Id="rId3" Type="http://schemas.openxmlformats.org/officeDocument/2006/relationships/image" Target="../media/image6.png"/><Relationship Id="rId2" Type="http://schemas.openxmlformats.org/officeDocument/2006/relationships/tags" Target="../tags/tag106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9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10.jpe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0.jpe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0.jpeg"/><Relationship Id="rId2" Type="http://schemas.openxmlformats.org/officeDocument/2006/relationships/tags" Target="../tags/tag144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image" Target="../media/image10.jpeg"/><Relationship Id="rId2" Type="http://schemas.openxmlformats.org/officeDocument/2006/relationships/tags" Target="../tags/tag152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image" Target="../media/image10.jpeg"/><Relationship Id="rId2" Type="http://schemas.openxmlformats.org/officeDocument/2006/relationships/tags" Target="../tags/tag16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image" Target="../media/image10.jpeg"/><Relationship Id="rId2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10.jpeg"/><Relationship Id="rId2" Type="http://schemas.openxmlformats.org/officeDocument/2006/relationships/tags" Target="../tags/tag178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10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10.jpe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10.jpe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10.jpeg"/><Relationship Id="rId3" Type="http://schemas.openxmlformats.org/officeDocument/2006/relationships/tags" Target="../tags/tag204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../media/image10.jpeg"/><Relationship Id="rId3" Type="http://schemas.openxmlformats.org/officeDocument/2006/relationships/tags" Target="../tags/tag210.xml"/><Relationship Id="rId2" Type="http://schemas.openxmlformats.org/officeDocument/2006/relationships/image" Target="../media/image12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0.jpeg"/><Relationship Id="rId3" Type="http://schemas.openxmlformats.org/officeDocument/2006/relationships/tags" Target="../tags/tag217.xml"/><Relationship Id="rId2" Type="http://schemas.openxmlformats.org/officeDocument/2006/relationships/image" Target="../media/image12.jpeg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image" Target="../media/image10.jpeg"/><Relationship Id="rId3" Type="http://schemas.openxmlformats.org/officeDocument/2006/relationships/tags" Target="../tags/tag226.xml"/><Relationship Id="rId2" Type="http://schemas.openxmlformats.org/officeDocument/2006/relationships/image" Target="../media/image12.jpeg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../media/image10.jpeg"/><Relationship Id="rId3" Type="http://schemas.openxmlformats.org/officeDocument/2006/relationships/tags" Target="../tags/tag235.xml"/><Relationship Id="rId2" Type="http://schemas.openxmlformats.org/officeDocument/2006/relationships/image" Target="../media/image12.jpeg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10.jpeg"/><Relationship Id="rId3" Type="http://schemas.openxmlformats.org/officeDocument/2006/relationships/tags" Target="../tags/tag244.xml"/><Relationship Id="rId2" Type="http://schemas.openxmlformats.org/officeDocument/2006/relationships/image" Target="../media/image12.jpeg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image" Target="../media/image13.png"/><Relationship Id="rId3" Type="http://schemas.openxmlformats.org/officeDocument/2006/relationships/tags" Target="../tags/tag255.xml"/><Relationship Id="rId2" Type="http://schemas.openxmlformats.org/officeDocument/2006/relationships/image" Target="../media/image12.jpeg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55800" y="2429695"/>
            <a:ext cx="8410619" cy="121922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20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665" y="0"/>
            <a:ext cx="12187263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955800" y="3714935"/>
            <a:ext cx="8410619" cy="65888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508500" y="2734310"/>
            <a:ext cx="5298440" cy="759460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4508500" y="3554095"/>
            <a:ext cx="5298440" cy="134302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824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2203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20545" y="2498090"/>
            <a:ext cx="8550275" cy="16700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8" name="图片 7" descr="C:\Users\kingsoft\Desktop\黄色.png黄色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rgbClr val="EB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kingsoft\Desktop\黄色.png黄色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10800000" flipH="1" flipV="1">
            <a:off x="-21590" y="-8255"/>
            <a:ext cx="3707130" cy="906145"/>
          </a:xfrm>
          <a:prstGeom prst="rect">
            <a:avLst/>
          </a:prstGeom>
        </p:spPr>
      </p:pic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0640" y="5344160"/>
            <a:ext cx="12151360" cy="1518285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288290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1" name="图片 10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75885" y="770255"/>
            <a:ext cx="6405245" cy="508762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3" name="图片 12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6" name="图片 15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5" name="图片 14" descr="C:\Users\kingsoft\Desktop\黄色.png黄色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V="1">
            <a:off x="-21590" y="5951855"/>
            <a:ext cx="1517015" cy="90614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C:\Users\kingsoft\Desktop\黄色.png黄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434195" y="-6350"/>
            <a:ext cx="2761615" cy="1689100"/>
          </a:xfrm>
          <a:prstGeom prst="rect">
            <a:avLst/>
          </a:prstGeom>
        </p:spPr>
      </p:pic>
      <p:pic>
        <p:nvPicPr>
          <p:cNvPr id="11" name="图片 10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 flipH="1">
            <a:off x="0" y="5168900"/>
            <a:ext cx="2761615" cy="1689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781299" y="1974990"/>
            <a:ext cx="6629401" cy="1285282"/>
          </a:xfrm>
        </p:spPr>
        <p:txBody>
          <a:bodyPr anchor="ctr">
            <a:normAutofit/>
          </a:bodyPr>
          <a:lstStyle>
            <a:lvl1pPr algn="ctr">
              <a:defRPr sz="60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781299" y="3313528"/>
            <a:ext cx="6629401" cy="1578610"/>
          </a:xfrm>
        </p:spPr>
        <p:txBody>
          <a:bodyPr>
            <a:normAutofit/>
          </a:bodyPr>
          <a:lstStyle>
            <a:lvl1pPr marL="0" indent="0" algn="ctr">
              <a:buNone/>
              <a:defRPr sz="24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51652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60926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2460" y="3587031"/>
            <a:ext cx="5223325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359430" y="2913177"/>
            <a:ext cx="5951190" cy="103135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5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359430" y="4004472"/>
            <a:ext cx="5951190" cy="103135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"/>
          <p:cNvSpPr/>
          <p:nvPr>
            <p:custDataLst>
              <p:tags r:id="rId10"/>
            </p:custDataLst>
          </p:nvPr>
        </p:nvSpPr>
        <p:spPr>
          <a:xfrm>
            <a:off x="1793087" y="1948619"/>
            <a:ext cx="4806261" cy="75929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1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29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29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781299" y="2639846"/>
            <a:ext cx="6629402" cy="157830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60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255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8255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3017"/>
            <a:ext cx="951230" cy="11061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35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HemyNotes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/>
          <p:cNvSpPr/>
          <p:nvPr>
            <p:custDataLst>
              <p:tags r:id="rId1"/>
            </p:custDataLst>
          </p:nvPr>
        </p:nvSpPr>
        <p:spPr>
          <a:xfrm>
            <a:off x="4547869" y="4381832"/>
            <a:ext cx="792000" cy="79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99405" y="4368800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5399405" y="4836795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菱形 10"/>
          <p:cNvSpPr/>
          <p:nvPr>
            <p:custDataLst>
              <p:tags r:id="rId4"/>
            </p:custDataLst>
          </p:nvPr>
        </p:nvSpPr>
        <p:spPr>
          <a:xfrm>
            <a:off x="4547869" y="3502992"/>
            <a:ext cx="792000" cy="79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1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5398770" y="348678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5399405" y="3954780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4547869" y="2624787"/>
            <a:ext cx="792000" cy="79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399405" y="2604770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5399405" y="3072765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10"/>
            </p:custDataLst>
          </p:nvPr>
        </p:nvSpPr>
        <p:spPr>
          <a:xfrm>
            <a:off x="4547869" y="1745947"/>
            <a:ext cx="792000" cy="79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5399405" y="172275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5398770" y="2190750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1823125" y="2766168"/>
            <a:ext cx="1738800" cy="1035925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1823125" y="3792275"/>
            <a:ext cx="1738800" cy="369332"/>
          </a:xfrm>
          <a:prstGeom prst="rect">
            <a:avLst/>
          </a:prstGeom>
        </p:spPr>
        <p:txBody>
          <a:bodyPr wrap="square" lIns="90000" tIns="46800" rIns="90000" bIns="46800">
            <a:normAutofit fontScale="85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1988185" y="2454275"/>
            <a:ext cx="1079500" cy="31496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6910" y="247396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1946~1956</a:t>
            </a:r>
            <a:endParaRPr lang="en-US" altLang="zh-CN" sz="1200"/>
          </a:p>
        </p:txBody>
      </p:sp>
      <p:sp>
        <p:nvSpPr>
          <p:cNvPr id="6" name="右箭头 5"/>
          <p:cNvSpPr/>
          <p:nvPr/>
        </p:nvSpPr>
        <p:spPr>
          <a:xfrm>
            <a:off x="3154045" y="2451100"/>
            <a:ext cx="107950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770" y="2470785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1956~1964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875030" y="3175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算盘时期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43305" y="4735195"/>
            <a:ext cx="619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机械式计算机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635885" y="3175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开关时期</a:t>
            </a:r>
            <a:endParaRPr lang="zh-CN" altLang="en-US" sz="1400"/>
          </a:p>
        </p:txBody>
      </p:sp>
      <p:sp>
        <p:nvSpPr>
          <p:cNvPr id="14" name="椭圆形标注 13"/>
          <p:cNvSpPr/>
          <p:nvPr/>
        </p:nvSpPr>
        <p:spPr>
          <a:xfrm>
            <a:off x="1500505" y="1543685"/>
            <a:ext cx="1155065" cy="539115"/>
          </a:xfrm>
          <a:prstGeom prst="wedgeEllipseCallout">
            <a:avLst>
              <a:gd name="adj1" fmla="val 54288"/>
              <a:gd name="adj2" fmla="val 12597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电子管计算机</a:t>
            </a:r>
            <a:endParaRPr lang="zh-CN" altLang="en-US" sz="1400"/>
          </a:p>
        </p:txBody>
      </p:sp>
      <p:sp>
        <p:nvSpPr>
          <p:cNvPr id="15" name="椭圆形标注 14"/>
          <p:cNvSpPr/>
          <p:nvPr/>
        </p:nvSpPr>
        <p:spPr>
          <a:xfrm>
            <a:off x="2762250" y="1543685"/>
            <a:ext cx="1155065" cy="539115"/>
          </a:xfrm>
          <a:prstGeom prst="wedgeEllipseCallout">
            <a:avLst>
              <a:gd name="adj1" fmla="val 27130"/>
              <a:gd name="adj2" fmla="val 125736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晶体管计算机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234180" y="2454275"/>
            <a:ext cx="2322830" cy="314960"/>
          </a:xfrm>
          <a:prstGeom prst="righ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85995" y="247396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1964~1970</a:t>
            </a:r>
            <a:endParaRPr lang="en-US" altLang="zh-CN" sz="1200"/>
          </a:p>
        </p:txBody>
      </p:sp>
      <p:sp>
        <p:nvSpPr>
          <p:cNvPr id="21" name="椭圆形标注 20"/>
          <p:cNvSpPr/>
          <p:nvPr/>
        </p:nvSpPr>
        <p:spPr>
          <a:xfrm>
            <a:off x="4038600" y="1543685"/>
            <a:ext cx="2330450" cy="600710"/>
          </a:xfrm>
          <a:prstGeom prst="wedgeEllipseCallout">
            <a:avLst>
              <a:gd name="adj1" fmla="val 34790"/>
              <a:gd name="adj2" fmla="val 11466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集成电路和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大规模集成电路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52340" y="312928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集成电路时期</a:t>
            </a:r>
            <a:endParaRPr lang="zh-CN" altLang="en-US" sz="1400"/>
          </a:p>
        </p:txBody>
      </p:sp>
      <p:sp>
        <p:nvSpPr>
          <p:cNvPr id="24" name="右大括号 23"/>
          <p:cNvSpPr/>
          <p:nvPr/>
        </p:nvSpPr>
        <p:spPr>
          <a:xfrm rot="5400000">
            <a:off x="5275580" y="1847215"/>
            <a:ext cx="300990" cy="2261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5400000">
            <a:off x="2932430" y="1905000"/>
            <a:ext cx="300990" cy="2147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 rot="5400000">
            <a:off x="7531100" y="2778125"/>
            <a:ext cx="300990" cy="2148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07860" y="39751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计算机时代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782320" y="2454275"/>
            <a:ext cx="107950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 rot="5400000">
            <a:off x="1171575" y="2439035"/>
            <a:ext cx="300990" cy="10788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 rot="5400000">
            <a:off x="6297295" y="-93980"/>
            <a:ext cx="300990" cy="917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84825" y="469519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电子计算机时代</a:t>
            </a:r>
            <a:endParaRPr lang="zh-CN" altLang="en-US" sz="1400"/>
          </a:p>
        </p:txBody>
      </p:sp>
      <p:sp>
        <p:nvSpPr>
          <p:cNvPr id="32" name="右大括号 31"/>
          <p:cNvSpPr/>
          <p:nvPr/>
        </p:nvSpPr>
        <p:spPr>
          <a:xfrm rot="5400000">
            <a:off x="659765" y="4258945"/>
            <a:ext cx="300990" cy="466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0850" y="4735195"/>
            <a:ext cx="7181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史前计算机时代</a:t>
            </a:r>
            <a:endParaRPr lang="zh-CN" altLang="en-US" sz="1400"/>
          </a:p>
        </p:txBody>
      </p:sp>
      <p:sp>
        <p:nvSpPr>
          <p:cNvPr id="34" name="右大括号 33"/>
          <p:cNvSpPr/>
          <p:nvPr/>
        </p:nvSpPr>
        <p:spPr>
          <a:xfrm rot="5400000">
            <a:off x="9724390" y="2805430"/>
            <a:ext cx="300990" cy="2094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09735" y="39751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人工智能时代</a:t>
            </a:r>
            <a:endParaRPr lang="zh-CN" altLang="en-US" sz="1400"/>
          </a:p>
        </p:txBody>
      </p:sp>
      <p:sp>
        <p:nvSpPr>
          <p:cNvPr id="36" name="右大括号 35"/>
          <p:cNvSpPr/>
          <p:nvPr/>
        </p:nvSpPr>
        <p:spPr>
          <a:xfrm rot="5400000">
            <a:off x="4705350" y="2150745"/>
            <a:ext cx="300990" cy="340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39235" y="4003040"/>
            <a:ext cx="1720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大型计算机时代</a:t>
            </a:r>
            <a:endParaRPr lang="zh-CN" altLang="en-US" sz="1400"/>
          </a:p>
        </p:txBody>
      </p:sp>
      <p:sp>
        <p:nvSpPr>
          <p:cNvPr id="38" name="右大括号 37"/>
          <p:cNvSpPr/>
          <p:nvPr/>
        </p:nvSpPr>
        <p:spPr>
          <a:xfrm rot="5400000">
            <a:off x="7139940" y="2319655"/>
            <a:ext cx="300990" cy="1318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07810" y="3129280"/>
            <a:ext cx="1280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微处理器时期</a:t>
            </a:r>
            <a:endParaRPr lang="zh-CN" altLang="en-US" sz="1400"/>
          </a:p>
        </p:txBody>
      </p:sp>
      <p:sp>
        <p:nvSpPr>
          <p:cNvPr id="40" name="右箭头 39"/>
          <p:cNvSpPr/>
          <p:nvPr/>
        </p:nvSpPr>
        <p:spPr>
          <a:xfrm>
            <a:off x="6671945" y="2454275"/>
            <a:ext cx="2238375" cy="3149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630670" y="2473960"/>
            <a:ext cx="1129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1970~1990</a:t>
            </a:r>
            <a:endParaRPr lang="zh-CN" altLang="en-US" sz="1200"/>
          </a:p>
        </p:txBody>
      </p:sp>
      <p:sp>
        <p:nvSpPr>
          <p:cNvPr id="42" name="椭圆形标注 41"/>
          <p:cNvSpPr/>
          <p:nvPr/>
        </p:nvSpPr>
        <p:spPr>
          <a:xfrm>
            <a:off x="6467475" y="1513205"/>
            <a:ext cx="2054860" cy="600710"/>
          </a:xfrm>
          <a:prstGeom prst="wedgeEllipseCallout">
            <a:avLst>
              <a:gd name="adj1" fmla="val 16594"/>
              <a:gd name="adj2" fmla="val 119133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超大规模集成电路计算机时代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右大括号 44"/>
          <p:cNvSpPr/>
          <p:nvPr/>
        </p:nvSpPr>
        <p:spPr>
          <a:xfrm rot="5400000">
            <a:off x="8672195" y="2175510"/>
            <a:ext cx="300990" cy="1605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020050" y="3129280"/>
            <a:ext cx="1720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超级计算机时期</a:t>
            </a:r>
            <a:endParaRPr lang="zh-CN" altLang="en-US" sz="1400"/>
          </a:p>
        </p:txBody>
      </p:sp>
      <p:sp>
        <p:nvSpPr>
          <p:cNvPr id="47" name="右大括号 46"/>
          <p:cNvSpPr/>
          <p:nvPr/>
        </p:nvSpPr>
        <p:spPr>
          <a:xfrm rot="5400000">
            <a:off x="10206990" y="2302510"/>
            <a:ext cx="300990" cy="1351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928225" y="3175635"/>
            <a:ext cx="859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云计算</a:t>
            </a:r>
            <a:endParaRPr lang="zh-CN" altLang="en-US" sz="1400"/>
          </a:p>
        </p:txBody>
      </p:sp>
      <p:sp>
        <p:nvSpPr>
          <p:cNvPr id="49" name="右箭头 48"/>
          <p:cNvSpPr/>
          <p:nvPr/>
        </p:nvSpPr>
        <p:spPr>
          <a:xfrm>
            <a:off x="9020175" y="2434590"/>
            <a:ext cx="2012950" cy="3149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978900" y="2454275"/>
            <a:ext cx="1678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</a:t>
            </a:r>
            <a:r>
              <a:rPr lang="zh-CN" altLang="en-US" sz="1200"/>
              <a:t>世纪</a:t>
            </a:r>
            <a:r>
              <a:rPr lang="en-US" altLang="zh-CN" sz="1200"/>
              <a:t>90</a:t>
            </a:r>
            <a:r>
              <a:rPr lang="zh-CN" altLang="en-US" sz="1200"/>
              <a:t>年的</a:t>
            </a:r>
            <a:r>
              <a:rPr lang="en-US" altLang="zh-CN" sz="1200"/>
              <a:t>~</a:t>
            </a:r>
            <a:r>
              <a:rPr lang="zh-CN" altLang="en-US" sz="1200"/>
              <a:t>至今</a:t>
            </a:r>
            <a:endParaRPr lang="zh-CN" altLang="en-US" sz="1200"/>
          </a:p>
        </p:txBody>
      </p:sp>
      <p:sp>
        <p:nvSpPr>
          <p:cNvPr id="51" name="椭圆形标注 50"/>
          <p:cNvSpPr/>
          <p:nvPr/>
        </p:nvSpPr>
        <p:spPr>
          <a:xfrm>
            <a:off x="8732520" y="1482090"/>
            <a:ext cx="2054860" cy="600710"/>
          </a:xfrm>
          <a:prstGeom prst="wedgeEllipseCallout">
            <a:avLst>
              <a:gd name="adj1" fmla="val 16594"/>
              <a:gd name="adj2" fmla="val 119133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智能计算机时代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右大括号 51"/>
          <p:cNvSpPr/>
          <p:nvPr/>
        </p:nvSpPr>
        <p:spPr>
          <a:xfrm rot="5400000">
            <a:off x="1279525" y="4152900"/>
            <a:ext cx="300990" cy="678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015" y="257175"/>
            <a:ext cx="11513820" cy="460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 u="sng"/>
              <a:t>计算机发展史</a:t>
            </a:r>
            <a:endParaRPr lang="zh-CN" altLang="en-US" sz="24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015" y="257175"/>
            <a:ext cx="11513820" cy="460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 u="sng"/>
              <a:t>电脑的五大组成单元</a:t>
            </a:r>
            <a:endParaRPr lang="zh-CN" altLang="en-US" sz="2400" u="sng"/>
          </a:p>
        </p:txBody>
      </p:sp>
      <p:sp>
        <p:nvSpPr>
          <p:cNvPr id="3" name="矩形 2"/>
          <p:cNvSpPr/>
          <p:nvPr/>
        </p:nvSpPr>
        <p:spPr>
          <a:xfrm>
            <a:off x="4151630" y="1297940"/>
            <a:ext cx="3035300" cy="29724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18430" y="1471930"/>
            <a:ext cx="90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系统单元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4681220" y="1778635"/>
            <a:ext cx="1980565" cy="159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4005" y="1778635"/>
            <a:ext cx="595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CPU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4947920" y="216662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控制单元</a:t>
            </a:r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4947920" y="2844800"/>
            <a:ext cx="1447800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算是逻辑单元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5218430" y="3703955"/>
            <a:ext cx="89598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内存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2464435" y="370459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输入单元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7409180" y="370459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输出单元</a:t>
            </a:r>
            <a:endParaRPr lang="zh-CN" altLang="en-US" sz="1600"/>
          </a:p>
        </p:txBody>
      </p:sp>
      <p:sp>
        <p:nvSpPr>
          <p:cNvPr id="23" name="矩形 22"/>
          <p:cNvSpPr/>
          <p:nvPr/>
        </p:nvSpPr>
        <p:spPr>
          <a:xfrm>
            <a:off x="4940935" y="456438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外部存储单元</a:t>
            </a:r>
            <a:endParaRPr lang="zh-CN" altLang="en-US" sz="1600"/>
          </a:p>
        </p:txBody>
      </p:sp>
      <p:cxnSp>
        <p:nvCxnSpPr>
          <p:cNvPr id="28" name="肘形连接符 27"/>
          <p:cNvCxnSpPr>
            <a:stCxn id="18" idx="3"/>
            <a:endCxn id="22" idx="0"/>
          </p:cNvCxnSpPr>
          <p:nvPr/>
        </p:nvCxnSpPr>
        <p:spPr>
          <a:xfrm>
            <a:off x="6395085" y="2298065"/>
            <a:ext cx="1737995" cy="1406525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8" idx="1"/>
            <a:endCxn id="21" idx="0"/>
          </p:cNvCxnSpPr>
          <p:nvPr/>
        </p:nvCxnSpPr>
        <p:spPr>
          <a:xfrm rot="10800000" flipV="1">
            <a:off x="3188335" y="2298065"/>
            <a:ext cx="1759585" cy="1406525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>
          <a:xfrm>
            <a:off x="5671820" y="2428875"/>
            <a:ext cx="0" cy="4159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2"/>
            <a:endCxn id="20" idx="0"/>
          </p:cNvCxnSpPr>
          <p:nvPr/>
        </p:nvCxnSpPr>
        <p:spPr>
          <a:xfrm flipH="1">
            <a:off x="5666740" y="3107055"/>
            <a:ext cx="5080" cy="5969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625850" y="3911600"/>
            <a:ext cx="1592580" cy="6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3"/>
            <a:endCxn id="22" idx="1"/>
          </p:cNvCxnSpPr>
          <p:nvPr/>
        </p:nvCxnSpPr>
        <p:spPr>
          <a:xfrm>
            <a:off x="6114415" y="3835400"/>
            <a:ext cx="1294765" cy="6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661660" y="3966845"/>
            <a:ext cx="5080" cy="597535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23" idx="1"/>
          </p:cNvCxnSpPr>
          <p:nvPr/>
        </p:nvCxnSpPr>
        <p:spPr>
          <a:xfrm rot="5400000" flipV="1">
            <a:off x="3429635" y="3183890"/>
            <a:ext cx="2398395" cy="624205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44035" y="3787140"/>
            <a:ext cx="875665" cy="0"/>
          </a:xfrm>
          <a:prstGeom prst="straightConnector1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THUMBS_INDEX" val="1、3、7、15"/>
  <p:tag name="KSO_WM_TEMPLATE_SUBCATEGORY" val="0"/>
  <p:tag name="KSO_WM_TAG_VERSION" val="1.0"/>
  <p:tag name="KSO_WM_BEAUTIFY_FLAG" val="#wm#"/>
  <p:tag name="KSO_WM_TEMPLATE_CATEGORY" val="custom"/>
  <p:tag name="KSO_WM_TEMPLATE_INDEX" val="20202588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268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8_1*a*1"/>
  <p:tag name="KSO_WM_TEMPLATE_CATEGORY" val="custom"/>
  <p:tag name="KSO_WM_TEMPLATE_INDEX" val="20202588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3、7、15"/>
  <p:tag name="KSO_WM_SLIDE_ID" val="custom2020258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88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4_1"/>
  <p:tag name="KSO_WM_UNIT_ID" val="custom20180456_8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9"/>
  <p:tag name="KSO_WM_UNIT_COLOR_SCHEME_PARENT_PAGE" val="0_3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4_1"/>
  <p:tag name="KSO_WM_UNIT_ID" val="custom20180456_8*l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4_1"/>
  <p:tag name="KSO_WM_UNIT_ID" val="custom20180456_8*l_h_f*1_4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24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3_1"/>
  <p:tag name="KSO_WM_UNIT_ID" val="custom20180456_8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1"/>
  <p:tag name="KSO_WM_UNIT_COLOR_SCHEME_PARENT_PAGE" val="0_3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3_1"/>
  <p:tag name="KSO_WM_UNIT_ID" val="custom20180456_8*l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1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3_1"/>
  <p:tag name="KSO_WM_UNIT_ID" val="custom20180456_8*l_h_f*1_3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22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2_1"/>
  <p:tag name="KSO_WM_UNIT_ID" val="custom20180456_8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3"/>
  <p:tag name="KSO_WM_UNIT_COLOR_SCHEME_PARENT_PAGE" val="0_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2_1"/>
  <p:tag name="KSO_WM_UNIT_ID" val="custom20180456_8*l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9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2_1"/>
  <p:tag name="KSO_WM_UNIT_ID" val="custom20180456_8*l_h_f*1_2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20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1_1"/>
  <p:tag name="KSO_WM_UNIT_ID" val="custom20180456_8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5"/>
  <p:tag name="KSO_WM_UNIT_COLOR_SCHEME_PARENT_PAGE" val="0_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1_1"/>
  <p:tag name="KSO_WM_UNIT_ID" val="custom20180456_8*l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7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1_1"/>
  <p:tag name="KSO_WM_UNIT_ID" val="custom20180456_8*l_h_f*1_1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18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ISCONTENTSTITLE" val="1"/>
  <p:tag name="KSO_WM_TEMPLATE_CATEGORY" val="custom"/>
  <p:tag name="KSO_WM_TEMPLATE_INDEX" val="20180456"/>
  <p:tag name="KSO_WM_UNIT_TYPE" val="a"/>
  <p:tag name="KSO_WM_UNIT_INDEX" val="1"/>
  <p:tag name="KSO_WM_UNIT_ID" val="custom20180456_8*a*1"/>
  <p:tag name="KSO_WM_UNIT_LAYERLEVEL" val="1"/>
  <p:tag name="KSO_WM_UNIT_VALUE" val="5"/>
  <p:tag name="KSO_WM_UNIT_HIGHLIGHT" val="0"/>
  <p:tag name="KSO_WM_UNIT_COMPATIBLE" val="0"/>
  <p:tag name="KSO_WM_BEAUTIFY_FLAG" val="#wm#"/>
  <p:tag name="KSO_WM_TAG_VERSION" val="1.0"/>
  <p:tag name="KSO_WM_UNIT_PRESET_TEXT" val="目录"/>
  <p:tag name="KSO_WM_DIAGRAM_GROUP_CODE" val="l1-1"/>
  <p:tag name="KSO_WM_UNIT_DIAGRAM_ISNUMVISUAL" val="0"/>
  <p:tag name="KSO_WM_UNIT_DIAGRAM_ISREFERUNIT" val="0"/>
  <p:tag name="KSO_WM_UNIT_COLOR_SCHEME_SHAPE_ID" val="31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ISCONTENTSTITLE" val="0"/>
  <p:tag name="KSO_WM_TEMPLATE_CATEGORY" val="custom"/>
  <p:tag name="KSO_WM_TEMPLATE_INDEX" val="20180456"/>
  <p:tag name="KSO_WM_UNIT_TYPE" val="b"/>
  <p:tag name="KSO_WM_UNIT_INDEX" val="1"/>
  <p:tag name="KSO_WM_UNIT_ID" val="custom20180456_8*b*1"/>
  <p:tag name="KSO_WM_UNIT_LAYERLEVEL" val="1"/>
  <p:tag name="KSO_WM_UNIT_VALUE" val="6"/>
  <p:tag name="KSO_WM_UNIT_HIGHLIGHT" val="0"/>
  <p:tag name="KSO_WM_UNIT_COMPATIBLE" val="0"/>
  <p:tag name="KSO_WM_BEAUTIFY_FLAG" val="#wm#"/>
  <p:tag name="KSO_WM_TAG_VERSION" val="1.0"/>
  <p:tag name="KSO_WM_UNIT_PRESET_TEXT" val="CONTENT"/>
  <p:tag name="KSO_WM_DIAGRAM_GROUP_CODE" val="l1-1"/>
  <p:tag name="KSO_WM_UNIT_DIAGRAM_ISNUMVISUAL" val="0"/>
  <p:tag name="KSO_WM_UNIT_DIAGRAM_ISREFERUNIT" val="0"/>
  <p:tag name="KSO_WM_UNIT_COLOR_SCHEME_SHAPE_ID" val="4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TEMPLATE_INDEX" val="20180456"/>
  <p:tag name="KSO_WM_TAG_VERSION" val="1.0"/>
  <p:tag name="KSO_WM_SLIDE_INDEX" val="8"/>
  <p:tag name="KSO_WM_SLIDE_ITEM_CNT" val="4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CATEGORY" val="custom"/>
  <p:tag name="KSO_WM_SLIDE_ID" val="custom20180456_8"/>
  <p:tag name="KSO_WM_SLIDE_DIAGTYPE" val="l"/>
  <p:tag name="KSO_WM_SLIDE_COLORSCHEME_VERSION" val="3.2"/>
  <p:tag name="KSO_WM_TEMPLATE_SUBCATEGORY" val="0"/>
  <p:tag name="KSO_WM_TEMPLATE_MASTER_TYPE" val="1"/>
  <p:tag name="KSO_WM_TEMPLATE_COLOR_TYPE" val="1"/>
</p:tagLst>
</file>

<file path=ppt/tags/tag285.xml><?xml version="1.0" encoding="utf-8"?>
<p:tagLst xmlns:p="http://schemas.openxmlformats.org/presentationml/2006/main">
  <p:tag name="KSO_WM_CHIP_INFOS" val="{&quot;width&quot;:855.119,&quot;height&quot;:300.792,&quot;tags&quot;:{&quot;style&quot;:[&quot;商务&quot;,&quot;简约&quot;],&quot;coloring&quot;:[&quot;多彩色&quot;]},&quot;slide_type&quot;:[&quot;text&quot;],&quot;text&quot;:{&quot;align&quot;:[&quot;cm&quot;],&quot;direction&quot;:[&quot;horizontal&quot;]},&quot;type&quot;:&quot;diagram&quot;,&quot;match_code&quot;:&quot;m(h(a_f)h(a_f)h(a_f)h(a_f))&quot;,&quot;adjust_rule&quot;:{&quot;width_max&quot;:1026.14282,&quot;width_min&quot;:855.119,&quot;height_max&quot;:360.950378,&quot;height_min&quot;:300.792},&quot;zoom_adjust&quot;:20,&quot;fill_rule&quot;:{&quot;fill_mode&quot;:&quot;adaptive&quot;,&quot;fill_align&quot;:[&quot;cm&quot;]},&quot;adapt_layouttype&quot;:[&quot;topbottom&quot;,&quot;leftright&quot;,&quot;navigation&quot;,&quot;full&quot;]}"/>
  <p:tag name="KSO_WM_CHIP_XID" val="5ea8f909b578bff8f7541ad0"/>
  <p:tag name="KSO_WM_SLIDE_ID" val="diagram20199371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53.882*299.266"/>
  <p:tag name="KSO_WM_SLIDE_POSITION" val="53.0589*120.367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9371"/>
  <p:tag name="KSO_WM_SLIDE_LAYOUT" val="m"/>
  <p:tag name="KSO_WM_SLIDE_LAYOUT_CN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EAF9F4"/>
      </a:dk2>
      <a:lt2>
        <a:srgbClr val="FFFFFF"/>
      </a:lt2>
      <a:accent1>
        <a:srgbClr val="7ED9CD"/>
      </a:accent1>
      <a:accent2>
        <a:srgbClr val="88DABD"/>
      </a:accent2>
      <a:accent3>
        <a:srgbClr val="96D9AA"/>
      </a:accent3>
      <a:accent4>
        <a:srgbClr val="B9DF9E"/>
      </a:accent4>
      <a:accent5>
        <a:srgbClr val="BED385"/>
      </a:accent5>
      <a:accent6>
        <a:srgbClr val="D3C978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95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汉仪旗黑-85S</vt:lpstr>
      <vt:lpstr>黑体</vt:lpstr>
      <vt:lpstr>Wingdings</vt:lpstr>
      <vt:lpstr>Office 主题</vt:lpstr>
      <vt:lpstr>1_Office 主题​​</vt:lpstr>
      <vt:lpstr>2_Office 主题​​</vt:lpstr>
      <vt:lpstr>文艺清新工作总结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2024-05-13T13:40:00Z</dcterms:created>
  <dcterms:modified xsi:type="dcterms:W3CDTF">2024-05-17T12:44:59Z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