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70" r:id="rId11"/>
    <p:sldId id="266" r:id="rId12"/>
    <p:sldId id="264" r:id="rId13"/>
    <p:sldId id="265" r:id="rId14"/>
    <p:sldId id="275" r:id="rId15"/>
    <p:sldId id="273" r:id="rId16"/>
    <p:sldId id="268" r:id="rId17"/>
    <p:sldId id="272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A7B21-5C48-4800-962C-78D0016592D3}">
          <p14:sldIdLst>
            <p14:sldId id="256"/>
            <p14:sldId id="271"/>
            <p14:sldId id="257"/>
            <p14:sldId id="258"/>
            <p14:sldId id="262"/>
            <p14:sldId id="259"/>
            <p14:sldId id="260"/>
            <p14:sldId id="261"/>
            <p14:sldId id="263"/>
            <p14:sldId id="270"/>
            <p14:sldId id="266"/>
            <p14:sldId id="264"/>
            <p14:sldId id="265"/>
            <p14:sldId id="275"/>
            <p14:sldId id="273"/>
            <p14:sldId id="268"/>
            <p14:sldId id="272"/>
            <p14:sldId id="274"/>
            <p14:sldId id="269"/>
          </p14:sldIdLst>
        </p14:section>
        <p14:section name="Untitled Section" id="{74886C57-6B37-43C4-AB16-C2BE84C5092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88" d="100"/>
          <a:sy n="88" d="100"/>
        </p:scale>
        <p:origin x="69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ay Henry Michael Morgan" userId="40b8e86c-2788-438c-9c47-c14948803427" providerId="ADAL" clId="{88C9B7A9-8ECE-4A05-9FA4-52AB501502C4}"/>
    <pc:docChg chg="undo custSel addSld modSld sldOrd">
      <pc:chgData name="Mackay Henry Michael Morgan" userId="40b8e86c-2788-438c-9c47-c14948803427" providerId="ADAL" clId="{88C9B7A9-8ECE-4A05-9FA4-52AB501502C4}" dt="2019-09-17T14:55:57.435" v="270"/>
      <pc:docMkLst>
        <pc:docMk/>
      </pc:docMkLst>
      <pc:sldChg chg="modSp">
        <pc:chgData name="Mackay Henry Michael Morgan" userId="40b8e86c-2788-438c-9c47-c14948803427" providerId="ADAL" clId="{88C9B7A9-8ECE-4A05-9FA4-52AB501502C4}" dt="2019-09-17T14:35:29.752" v="32" actId="20577"/>
        <pc:sldMkLst>
          <pc:docMk/>
          <pc:sldMk cId="964229650" sldId="257"/>
        </pc:sldMkLst>
        <pc:spChg chg="mod">
          <ac:chgData name="Mackay Henry Michael Morgan" userId="40b8e86c-2788-438c-9c47-c14948803427" providerId="ADAL" clId="{88C9B7A9-8ECE-4A05-9FA4-52AB501502C4}" dt="2019-09-17T14:35:29.752" v="32" actId="20577"/>
          <ac:spMkLst>
            <pc:docMk/>
            <pc:sldMk cId="964229650" sldId="257"/>
            <ac:spMk id="6" creationId="{CDAA5C9C-2DBD-4C5F-9538-AF5015E77634}"/>
          </ac:spMkLst>
        </pc:spChg>
      </pc:sldChg>
      <pc:sldChg chg="modSp">
        <pc:chgData name="Mackay Henry Michael Morgan" userId="40b8e86c-2788-438c-9c47-c14948803427" providerId="ADAL" clId="{88C9B7A9-8ECE-4A05-9FA4-52AB501502C4}" dt="2019-09-17T14:44:53.494" v="224" actId="20577"/>
        <pc:sldMkLst>
          <pc:docMk/>
          <pc:sldMk cId="192441465" sldId="265"/>
        </pc:sldMkLst>
        <pc:spChg chg="mod">
          <ac:chgData name="Mackay Henry Michael Morgan" userId="40b8e86c-2788-438c-9c47-c14948803427" providerId="ADAL" clId="{88C9B7A9-8ECE-4A05-9FA4-52AB501502C4}" dt="2019-09-17T14:44:53.494" v="224" actId="20577"/>
          <ac:spMkLst>
            <pc:docMk/>
            <pc:sldMk cId="192441465" sldId="265"/>
            <ac:spMk id="3" creationId="{0C8C3E89-584B-4378-B141-E712CE9EE9C9}"/>
          </ac:spMkLst>
        </pc:spChg>
        <pc:picChg chg="mod">
          <ac:chgData name="Mackay Henry Michael Morgan" userId="40b8e86c-2788-438c-9c47-c14948803427" providerId="ADAL" clId="{88C9B7A9-8ECE-4A05-9FA4-52AB501502C4}" dt="2019-09-17T14:43:57" v="194" actId="1076"/>
          <ac:picMkLst>
            <pc:docMk/>
            <pc:sldMk cId="192441465" sldId="265"/>
            <ac:picMk id="4" creationId="{7ADE29C6-160A-477D-BAAF-9FD739D0323C}"/>
          </ac:picMkLst>
        </pc:picChg>
      </pc:sldChg>
      <pc:sldChg chg="addSp delSp modSp ord">
        <pc:chgData name="Mackay Henry Michael Morgan" userId="40b8e86c-2788-438c-9c47-c14948803427" providerId="ADAL" clId="{88C9B7A9-8ECE-4A05-9FA4-52AB501502C4}" dt="2019-09-17T14:55:57.435" v="270"/>
        <pc:sldMkLst>
          <pc:docMk/>
          <pc:sldMk cId="375559002" sldId="271"/>
        </pc:sldMkLst>
        <pc:spChg chg="mod">
          <ac:chgData name="Mackay Henry Michael Morgan" userId="40b8e86c-2788-438c-9c47-c14948803427" providerId="ADAL" clId="{88C9B7A9-8ECE-4A05-9FA4-52AB501502C4}" dt="2019-09-17T14:55:50.409" v="269" actId="20577"/>
          <ac:spMkLst>
            <pc:docMk/>
            <pc:sldMk cId="375559002" sldId="271"/>
            <ac:spMk id="2" creationId="{B1F62243-B253-44BA-839C-11F7DB1BCF21}"/>
          </ac:spMkLst>
        </pc:spChg>
        <pc:spChg chg="mod">
          <ac:chgData name="Mackay Henry Michael Morgan" userId="40b8e86c-2788-438c-9c47-c14948803427" providerId="ADAL" clId="{88C9B7A9-8ECE-4A05-9FA4-52AB501502C4}" dt="2019-09-17T14:55:29.556" v="237" actId="20577"/>
          <ac:spMkLst>
            <pc:docMk/>
            <pc:sldMk cId="375559002" sldId="271"/>
            <ac:spMk id="3" creationId="{9B2BE058-AA3F-4652-94E9-069A458B5934}"/>
          </ac:spMkLst>
        </pc:spChg>
        <pc:picChg chg="add del">
          <ac:chgData name="Mackay Henry Michael Morgan" userId="40b8e86c-2788-438c-9c47-c14948803427" providerId="ADAL" clId="{88C9B7A9-8ECE-4A05-9FA4-52AB501502C4}" dt="2019-09-17T14:55:28.896" v="236" actId="478"/>
          <ac:picMkLst>
            <pc:docMk/>
            <pc:sldMk cId="375559002" sldId="271"/>
            <ac:picMk id="4" creationId="{8EBC4545-BE00-439E-87C5-480A0124F0ED}"/>
          </ac:picMkLst>
        </pc:picChg>
      </pc:sldChg>
      <pc:sldChg chg="modSp">
        <pc:chgData name="Mackay Henry Michael Morgan" userId="40b8e86c-2788-438c-9c47-c14948803427" providerId="ADAL" clId="{88C9B7A9-8ECE-4A05-9FA4-52AB501502C4}" dt="2019-09-17T14:45:08.720" v="226" actId="20577"/>
        <pc:sldMkLst>
          <pc:docMk/>
          <pc:sldMk cId="2485454918" sldId="274"/>
        </pc:sldMkLst>
        <pc:spChg chg="mod">
          <ac:chgData name="Mackay Henry Michael Morgan" userId="40b8e86c-2788-438c-9c47-c14948803427" providerId="ADAL" clId="{88C9B7A9-8ECE-4A05-9FA4-52AB501502C4}" dt="2019-09-17T14:45:08.720" v="226" actId="20577"/>
          <ac:spMkLst>
            <pc:docMk/>
            <pc:sldMk cId="2485454918" sldId="274"/>
            <ac:spMk id="3" creationId="{F669A978-6042-4DAD-9CA4-EF30E8D2885F}"/>
          </ac:spMkLst>
        </pc:spChg>
      </pc:sldChg>
      <pc:sldChg chg="addSp delSp modSp add">
        <pc:chgData name="Mackay Henry Michael Morgan" userId="40b8e86c-2788-438c-9c47-c14948803427" providerId="ADAL" clId="{88C9B7A9-8ECE-4A05-9FA4-52AB501502C4}" dt="2019-09-17T14:54:36.403" v="233" actId="1076"/>
        <pc:sldMkLst>
          <pc:docMk/>
          <pc:sldMk cId="1847896855" sldId="275"/>
        </pc:sldMkLst>
        <pc:spChg chg="del">
          <ac:chgData name="Mackay Henry Michael Morgan" userId="40b8e86c-2788-438c-9c47-c14948803427" providerId="ADAL" clId="{88C9B7A9-8ECE-4A05-9FA4-52AB501502C4}" dt="2019-09-17T14:54:25.568" v="229"/>
          <ac:spMkLst>
            <pc:docMk/>
            <pc:sldMk cId="1847896855" sldId="275"/>
            <ac:spMk id="2" creationId="{AE6B726E-FE3B-45A8-A299-7DC9EEA99023}"/>
          </ac:spMkLst>
        </pc:spChg>
        <pc:spChg chg="del">
          <ac:chgData name="Mackay Henry Michael Morgan" userId="40b8e86c-2788-438c-9c47-c14948803427" providerId="ADAL" clId="{88C9B7A9-8ECE-4A05-9FA4-52AB501502C4}" dt="2019-09-17T14:54:28.461" v="230"/>
          <ac:spMkLst>
            <pc:docMk/>
            <pc:sldMk cId="1847896855" sldId="275"/>
            <ac:spMk id="3" creationId="{C75F37B5-A9F7-43E2-B011-38F378710A2C}"/>
          </ac:spMkLst>
        </pc:spChg>
        <pc:picChg chg="add mod">
          <ac:chgData name="Mackay Henry Michael Morgan" userId="40b8e86c-2788-438c-9c47-c14948803427" providerId="ADAL" clId="{88C9B7A9-8ECE-4A05-9FA4-52AB501502C4}" dt="2019-09-17T14:54:36.403" v="233" actId="1076"/>
          <ac:picMkLst>
            <pc:docMk/>
            <pc:sldMk cId="1847896855" sldId="275"/>
            <ac:picMk id="4" creationId="{7B955E3C-4D38-4A17-973A-A1895F39BAB7}"/>
          </ac:picMkLst>
        </pc:picChg>
      </pc:sldChg>
    </pc:docChg>
  </pc:docChgLst>
  <pc:docChgLst>
    <pc:chgData name="Henry Mackay" userId="40b8e86c-2788-438c-9c47-c14948803427" providerId="ADAL" clId="{79479879-ACE3-410B-A27D-27D739BD90D8}"/>
  </pc:docChgLst>
  <pc:docChgLst>
    <pc:chgData name="Henry Mackay" userId="40b8e86c-2788-438c-9c47-c14948803427" providerId="ADAL" clId="{65457113-B69A-4AC3-A8F1-D23E180C13B2}"/>
  </pc:docChgLst>
  <pc:docChgLst>
    <pc:chgData name="Mackay Henry Michael Morgan" userId="40b8e86c-2788-438c-9c47-c14948803427" providerId="ADAL" clId="{2758E84F-6C57-481A-B287-05D067916885}"/>
  </pc:docChgLst>
  <pc:docChgLst>
    <pc:chgData name="Mackay Henry Michael Morgan" userId="S::hmmackay2020@loyolablakefield.org::40b8e86c-2788-438c-9c47-c14948803427" providerId="AD" clId="Web-{3F323CB3-D641-2D04-2E71-FA504605674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5D0-EEA1-4CB7-A3F1-8A549372D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7D29B-02A5-48FE-B731-37D01D778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4C65-2DF7-4F8D-AC1C-1F2529CD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B48D-79D3-4D15-A59B-DAD3ADA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2FB3-8185-4C8B-99F8-2251590E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4F26-2C4A-4665-B5F6-61DCCF1E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CB1DC-A826-494B-8794-39FF41D27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789C-B15C-4038-B31E-01661572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C6A8-F904-4334-B22E-D69C1FE2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0FE2-35D3-4E59-B42D-F2F12DEC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6B9A0-8882-40BD-92CE-9B4A44058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D328-FFC9-42B3-8F62-AEFFD858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614B-B12D-45A5-AA70-00AC87A1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16B6-5387-4A05-9F49-ED9F193E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F452-DF23-4963-9D8A-AD5AB413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4C73-48BC-4624-852C-E4DAA34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2B83-2FC5-482E-8635-26004BD0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8DC2-AB9D-45A7-85F8-CFDB9B6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75A5-786C-49B9-B8C4-72D064C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CEA2-CFAC-4A58-9A9E-02A8C625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9846-218B-41EE-B457-CAB87140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FC955-BA6F-4106-92A5-A5D0802C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B886-A1AE-49B7-8781-D4E4FF3E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3D67-3367-4C85-BD3B-2687B730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D54C-3DD7-42B2-9B7E-A8D1BD7C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38FA-9C4E-406D-AD63-65E06490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103D-5734-439C-A29C-1F31A2E38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BC0B-7335-4BB7-950A-B0739555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0C035-5913-49AC-8869-A45687B2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40B05-D76D-461F-9911-9FEFDFBC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879C-B92A-4133-A08E-A546FBC4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EBDB-6745-4EEA-90F1-4008F64E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9684-15BC-469B-BA63-D6E3A7DB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09482-38F1-49A1-998C-831E4CAC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72F91-83C4-478B-ACAC-D40F2230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41FFD-4C05-4782-B113-336E61C67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11B24-F64A-42FF-B72D-38CBC1A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51B51-82AA-4998-A7BA-F4600F8E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5EF8F-155B-4536-AF2B-709CEE7F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ADBC-8BEA-48BE-A82A-E712B983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F0C24-9E9B-46C0-9A4E-E9AAB54D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CD55-8C5D-4F1B-AF21-53209B1C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49587-D0E7-43D4-9A22-00C2BFF7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CE6C8-F1E0-479B-BAEF-93603A50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9EDCB-A764-4712-9801-0234EC90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27A3-1560-4B3D-8656-A50ADB5F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1910-8E6E-4A24-BBE0-6E683E04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CD3F-D458-4958-A1D2-0BC36596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F3B27-DDA9-44A5-9D8C-C475654A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8A6A-DEED-4B70-A23F-2F1F0902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0E1B-5A60-47D8-A692-90AC178B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221A-4521-443E-81F7-0FD27C2B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2864-290F-456E-8328-1065E5B9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5B81D-0138-4C0C-809C-41148D430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A9281-DBD8-43A6-81D6-CFAA3DDD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D7B4-1DF5-4DE0-9E1F-DC2BB867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F5D21-DADC-41DB-9C2B-1B21084F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85942-4B50-4221-B1FF-B303F77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49C6-BAA8-445D-A34D-3675DEA6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A7A0-1627-4356-AFF3-23D105FEF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4CF0-D6FB-45E4-9869-926ABD1D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B9D7-29CB-4E96-B44C-4687EA42663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6989-4074-4734-811E-1E6AF49BA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F00D-AAB5-4E6B-ACF1-232A71115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E358-F35E-44D0-AD29-00968314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4A6-B8DE-4BDB-B208-1085ECAFF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Linux: 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092D0-D167-4038-84A8-8B2BEA97D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A</a:t>
            </a:r>
          </a:p>
        </p:txBody>
      </p:sp>
    </p:spTree>
    <p:extLst>
      <p:ext uri="{BB962C8B-B14F-4D97-AF65-F5344CB8AC3E}">
        <p14:creationId xmlns:p14="http://schemas.microsoft.com/office/powerpoint/2010/main" val="25320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0926-BFD6-4CC5-9E47-98CF794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3A12-C885-4F72-8C69-6F5A2188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931E-494D-4491-BAB8-3C35ECDF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9" y="1598344"/>
            <a:ext cx="6643589" cy="333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D2561-7248-4080-A9C5-1D53CAB0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54" y="1690688"/>
            <a:ext cx="3333173" cy="18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2C85-23BD-414C-A232-FD613B47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E990-0CA7-427C-B9E8-EBF0F1E1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Login to </a:t>
            </a:r>
            <a:r>
              <a:rPr lang="en-US" dirty="0" err="1"/>
              <a:t>OnCampus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Navigate to the groups section and select Cyber</a:t>
            </a:r>
          </a:p>
          <a:p>
            <a:pPr marL="457200" lvl="1" indent="0">
              <a:buNone/>
            </a:pPr>
            <a:r>
              <a:rPr lang="en-US" dirty="0"/>
              <a:t>Navigate to the Topics Page</a:t>
            </a:r>
          </a:p>
          <a:p>
            <a:pPr marL="457200" lvl="1" indent="0">
              <a:buNone/>
            </a:pPr>
            <a:r>
              <a:rPr lang="en-US" dirty="0"/>
              <a:t>Click Beginners Linux</a:t>
            </a:r>
          </a:p>
          <a:p>
            <a:pPr marL="457200" lvl="1" indent="0">
              <a:buNone/>
            </a:pPr>
            <a:r>
              <a:rPr lang="en-US" dirty="0"/>
              <a:t>Beginner </a:t>
            </a:r>
            <a:r>
              <a:rPr lang="en-US"/>
              <a:t>&gt; Unit 1 </a:t>
            </a:r>
            <a:r>
              <a:rPr lang="en-US" dirty="0"/>
              <a:t>&gt; Linux_Module1 EXT.7zip </a:t>
            </a:r>
          </a:p>
          <a:p>
            <a:pPr marL="457200" lvl="1" indent="0">
              <a:buNone/>
            </a:pPr>
            <a:r>
              <a:rPr lang="en-US" dirty="0"/>
              <a:t>Download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 a folder in C:\\Projects with your name, copy the zipped file there and extract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9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6A659-1979-44F3-96F3-C9FE0957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15E586-722B-4697-8491-B059A94C7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475"/>
            <a:ext cx="8058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36BF-B707-445F-AFAD-3CB67556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“God Mode” AKA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3E89-584B-4378-B141-E712CE9E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3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root account has unlimited access to the system</a:t>
            </a:r>
          </a:p>
          <a:p>
            <a:pPr lvl="1"/>
            <a:r>
              <a:rPr lang="en-US" dirty="0"/>
              <a:t>It is locked by default, why?</a:t>
            </a:r>
          </a:p>
          <a:p>
            <a:pPr lvl="1"/>
            <a:r>
              <a:rPr lang="en-US" dirty="0"/>
              <a:t>Problems of unlimited power?</a:t>
            </a:r>
          </a:p>
          <a:p>
            <a:pPr lvl="1"/>
            <a:endParaRPr lang="en-US" dirty="0"/>
          </a:p>
          <a:p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E29C6-160A-477D-BAAF-9FD739D0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3" y="642617"/>
            <a:ext cx="5671458" cy="7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55E3C-4D38-4A17-973A-A1895F39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39" y="185057"/>
            <a:ext cx="6138840" cy="64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D8B9-0CE0-465E-B2B0-65779400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F736-058B-479C-A57F-18F280EF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Spaces are tricky</a:t>
            </a:r>
          </a:p>
          <a:p>
            <a:r>
              <a:rPr lang="en-US" dirty="0"/>
              <a:t>. is very shy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9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815178-53C8-4EF9-AE09-BE5BD4ABB05C}"/>
              </a:ext>
            </a:extLst>
          </p:cNvPr>
          <p:cNvSpPr/>
          <p:nvPr/>
        </p:nvSpPr>
        <p:spPr>
          <a:xfrm>
            <a:off x="5131480" y="2338427"/>
            <a:ext cx="1206714" cy="32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216BB-ABA6-47B7-A03F-3FA00AF545F7}"/>
              </a:ext>
            </a:extLst>
          </p:cNvPr>
          <p:cNvSpPr/>
          <p:nvPr/>
        </p:nvSpPr>
        <p:spPr>
          <a:xfrm>
            <a:off x="4988891" y="3167720"/>
            <a:ext cx="1384183" cy="459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cyber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4072B8-F119-4FB1-A081-E160A07BDF6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80983" y="2692016"/>
            <a:ext cx="0" cy="47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EE8D0-7AFF-47D4-AB37-435117AA5BBF}"/>
              </a:ext>
            </a:extLst>
          </p:cNvPr>
          <p:cNvSpPr/>
          <p:nvPr/>
        </p:nvSpPr>
        <p:spPr>
          <a:xfrm>
            <a:off x="784200" y="4416484"/>
            <a:ext cx="918594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F856B-6FC3-4E16-AAFD-6D0B68DAB0F0}"/>
              </a:ext>
            </a:extLst>
          </p:cNvPr>
          <p:cNvSpPr/>
          <p:nvPr/>
        </p:nvSpPr>
        <p:spPr>
          <a:xfrm>
            <a:off x="3331963" y="4406702"/>
            <a:ext cx="1184246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Downloads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A39CD-93E1-4E9B-86C8-958769D64650}"/>
              </a:ext>
            </a:extLst>
          </p:cNvPr>
          <p:cNvSpPr/>
          <p:nvPr/>
        </p:nvSpPr>
        <p:spPr>
          <a:xfrm>
            <a:off x="4695276" y="4416484"/>
            <a:ext cx="826316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Music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EAE4B-BAAF-41D0-9D57-F2401F384158}"/>
              </a:ext>
            </a:extLst>
          </p:cNvPr>
          <p:cNvSpPr/>
          <p:nvPr/>
        </p:nvSpPr>
        <p:spPr>
          <a:xfrm>
            <a:off x="5779306" y="4416484"/>
            <a:ext cx="1026951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8FA7A2-6356-476E-95BF-2264DE3C0A64}"/>
              </a:ext>
            </a:extLst>
          </p:cNvPr>
          <p:cNvSpPr/>
          <p:nvPr/>
        </p:nvSpPr>
        <p:spPr>
          <a:xfrm>
            <a:off x="7063972" y="4406703"/>
            <a:ext cx="826316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Public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281514-95AC-4A4F-A04D-F46BF775E57E}"/>
              </a:ext>
            </a:extLst>
          </p:cNvPr>
          <p:cNvSpPr/>
          <p:nvPr/>
        </p:nvSpPr>
        <p:spPr>
          <a:xfrm>
            <a:off x="8376082" y="4406703"/>
            <a:ext cx="1188090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Templates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FDF29-403B-438B-A620-4E3B21FABD98}"/>
              </a:ext>
            </a:extLst>
          </p:cNvPr>
          <p:cNvSpPr/>
          <p:nvPr/>
        </p:nvSpPr>
        <p:spPr>
          <a:xfrm>
            <a:off x="10059058" y="4406703"/>
            <a:ext cx="826316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Videos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B3FBCE-FAC7-4E5C-9670-0C0F72D9901E}"/>
              </a:ext>
            </a:extLst>
          </p:cNvPr>
          <p:cNvSpPr/>
          <p:nvPr/>
        </p:nvSpPr>
        <p:spPr>
          <a:xfrm>
            <a:off x="2001400" y="4406702"/>
            <a:ext cx="1184246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</a:t>
            </a:r>
            <a:endParaRPr lang="en-US" sz="16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79B78A4-CD43-4CB3-9798-D59BC6C77574}"/>
              </a:ext>
            </a:extLst>
          </p:cNvPr>
          <p:cNvSpPr/>
          <p:nvPr/>
        </p:nvSpPr>
        <p:spPr>
          <a:xfrm>
            <a:off x="3924086" y="3726490"/>
            <a:ext cx="3636627" cy="4599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3B55CC-EA9A-4DBB-9A78-152BD2A704C5}"/>
              </a:ext>
            </a:extLst>
          </p:cNvPr>
          <p:cNvSpPr/>
          <p:nvPr/>
        </p:nvSpPr>
        <p:spPr>
          <a:xfrm>
            <a:off x="6934146" y="1403692"/>
            <a:ext cx="194760" cy="159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123A92-19B6-42BE-9136-97887FD8676D}"/>
              </a:ext>
            </a:extLst>
          </p:cNvPr>
          <p:cNvSpPr/>
          <p:nvPr/>
        </p:nvSpPr>
        <p:spPr>
          <a:xfrm>
            <a:off x="4451644" y="2326635"/>
            <a:ext cx="451986" cy="3345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101F58C-C301-4D07-BB2F-6186BA1BCD73}"/>
              </a:ext>
            </a:extLst>
          </p:cNvPr>
          <p:cNvSpPr/>
          <p:nvPr/>
        </p:nvSpPr>
        <p:spPr>
          <a:xfrm>
            <a:off x="3854019" y="2338427"/>
            <a:ext cx="477526" cy="322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82C41E2-05B8-4A17-93C8-F3D76E77A2F7}"/>
              </a:ext>
            </a:extLst>
          </p:cNvPr>
          <p:cNvSpPr/>
          <p:nvPr/>
        </p:nvSpPr>
        <p:spPr>
          <a:xfrm>
            <a:off x="3618416" y="3167720"/>
            <a:ext cx="898299" cy="419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52F31A-DBE7-49C4-866A-479CBDD6F990}"/>
              </a:ext>
            </a:extLst>
          </p:cNvPr>
          <p:cNvSpPr/>
          <p:nvPr/>
        </p:nvSpPr>
        <p:spPr>
          <a:xfrm>
            <a:off x="4741271" y="1212205"/>
            <a:ext cx="1856865" cy="679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14550-6877-4F07-9CBA-C9A9E74005E6}"/>
              </a:ext>
            </a:extLst>
          </p:cNvPr>
          <p:cNvSpPr/>
          <p:nvPr/>
        </p:nvSpPr>
        <p:spPr>
          <a:xfrm>
            <a:off x="986242" y="2318861"/>
            <a:ext cx="659678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0A8680-CEB3-465E-9C59-481FDC64C4FF}"/>
              </a:ext>
            </a:extLst>
          </p:cNvPr>
          <p:cNvSpPr/>
          <p:nvPr/>
        </p:nvSpPr>
        <p:spPr>
          <a:xfrm>
            <a:off x="1947332" y="2318861"/>
            <a:ext cx="617362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909C9D-3A37-40B3-95D5-707D22FBFD52}"/>
              </a:ext>
            </a:extLst>
          </p:cNvPr>
          <p:cNvSpPr/>
          <p:nvPr/>
        </p:nvSpPr>
        <p:spPr>
          <a:xfrm>
            <a:off x="8712863" y="2314133"/>
            <a:ext cx="645299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369241-564F-4C58-9AFF-7FBC09DAD397}"/>
              </a:ext>
            </a:extLst>
          </p:cNvPr>
          <p:cNvSpPr/>
          <p:nvPr/>
        </p:nvSpPr>
        <p:spPr>
          <a:xfrm>
            <a:off x="2890807" y="2314133"/>
            <a:ext cx="617362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654AD1-8E5C-40A6-9558-522F734A43B4}"/>
              </a:ext>
            </a:extLst>
          </p:cNvPr>
          <p:cNvSpPr/>
          <p:nvPr/>
        </p:nvSpPr>
        <p:spPr>
          <a:xfrm>
            <a:off x="6806257" y="2338425"/>
            <a:ext cx="645298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0EE67-75C6-4D3D-80A2-F5B5E128CC51}"/>
              </a:ext>
            </a:extLst>
          </p:cNvPr>
          <p:cNvSpPr/>
          <p:nvPr/>
        </p:nvSpPr>
        <p:spPr>
          <a:xfrm>
            <a:off x="7739690" y="2326635"/>
            <a:ext cx="645298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882C494A-8978-4D3A-8C36-17F32EB29824}"/>
              </a:ext>
            </a:extLst>
          </p:cNvPr>
          <p:cNvSpPr/>
          <p:nvPr/>
        </p:nvSpPr>
        <p:spPr>
          <a:xfrm>
            <a:off x="3356434" y="1935099"/>
            <a:ext cx="4754829" cy="1944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29D56D-2D92-44F8-8483-2AA2FF13D00D}"/>
              </a:ext>
            </a:extLst>
          </p:cNvPr>
          <p:cNvCxnSpPr/>
          <p:nvPr/>
        </p:nvCxnSpPr>
        <p:spPr>
          <a:xfrm>
            <a:off x="11456377" y="2523099"/>
            <a:ext cx="430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28CF62-140A-4FFA-8F8B-DD4BEF0ADA85}"/>
              </a:ext>
            </a:extLst>
          </p:cNvPr>
          <p:cNvCxnSpPr/>
          <p:nvPr/>
        </p:nvCxnSpPr>
        <p:spPr>
          <a:xfrm flipH="1">
            <a:off x="406131" y="2529240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C1B325-51FF-45F9-9702-49352127B14C}"/>
              </a:ext>
            </a:extLst>
          </p:cNvPr>
          <p:cNvSpPr/>
          <p:nvPr/>
        </p:nvSpPr>
        <p:spPr>
          <a:xfrm>
            <a:off x="3262926" y="1343916"/>
            <a:ext cx="738440" cy="419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F02524D-7516-480E-9407-22F71AE9DCED}"/>
              </a:ext>
            </a:extLst>
          </p:cNvPr>
          <p:cNvSpPr/>
          <p:nvPr/>
        </p:nvSpPr>
        <p:spPr>
          <a:xfrm>
            <a:off x="2308355" y="1353358"/>
            <a:ext cx="738440" cy="419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4BAE04-F72F-4B3A-8A8C-FA9F0C2F564C}"/>
              </a:ext>
            </a:extLst>
          </p:cNvPr>
          <p:cNvSpPr/>
          <p:nvPr/>
        </p:nvSpPr>
        <p:spPr>
          <a:xfrm>
            <a:off x="10365708" y="2326341"/>
            <a:ext cx="826316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972628-70FF-4D61-AB6D-9256F798C439}"/>
              </a:ext>
            </a:extLst>
          </p:cNvPr>
          <p:cNvSpPr/>
          <p:nvPr/>
        </p:nvSpPr>
        <p:spPr>
          <a:xfrm>
            <a:off x="9536239" y="2326342"/>
            <a:ext cx="645299" cy="334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07D14-0E56-44B4-B54C-B6BF9EE2758F}"/>
              </a:ext>
            </a:extLst>
          </p:cNvPr>
          <p:cNvSpPr txBox="1"/>
          <p:nvPr/>
        </p:nvSpPr>
        <p:spPr>
          <a:xfrm>
            <a:off x="7851275" y="1114055"/>
            <a:ext cx="240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pwd</a:t>
            </a:r>
            <a:r>
              <a:rPr lang="en-US" dirty="0"/>
              <a:t> if you are lost</a:t>
            </a:r>
          </a:p>
        </p:txBody>
      </p:sp>
    </p:spTree>
    <p:extLst>
      <p:ext uri="{BB962C8B-B14F-4D97-AF65-F5344CB8AC3E}">
        <p14:creationId xmlns:p14="http://schemas.microsoft.com/office/powerpoint/2010/main" val="12773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04218 0.152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8 0.15255 L -0.03815 0.2805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6" grpId="0" animBg="1"/>
      <p:bldP spid="36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6" grpId="0" animBg="1"/>
      <p:bldP spid="68" grpId="0" animBg="1"/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FE3E-E622-4A07-8D19-E2AAC26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cd, ls and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51ED-5F48-472D-A332-F15DF3A8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three commands just help navigate the filesystem</a:t>
            </a:r>
          </a:p>
          <a:p>
            <a:r>
              <a:rPr lang="en-US" i="1" dirty="0"/>
              <a:t>command –options arguments</a:t>
            </a:r>
          </a:p>
        </p:txBody>
      </p:sp>
      <p:pic>
        <p:nvPicPr>
          <p:cNvPr id="1026" name="Picture 2" descr="Image result for linux commands">
            <a:extLst>
              <a:ext uri="{FF2B5EF4-FFF2-40B4-BE49-F238E27FC236}">
                <a16:creationId xmlns:a16="http://schemas.microsoft.com/office/drawing/2014/main" id="{1CA49ADA-DA63-4F97-B421-08758ACD6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28365"/>
            <a:ext cx="1143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DCFC-939D-4A71-931F-D50DEA0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A978-6042-4DAD-9CA4-EF30E8D2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  <a:p>
            <a:r>
              <a:rPr lang="en-US" dirty="0" err="1"/>
              <a:t>nano</a:t>
            </a:r>
            <a:endParaRPr lang="en-US" dirty="0"/>
          </a:p>
          <a:p>
            <a:r>
              <a:rPr lang="en-US" dirty="0"/>
              <a:t>rm</a:t>
            </a:r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5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7281-4FB6-4798-9F2D-5C6A179B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610A-AA63-4DBC-B053-B67F80AC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How do you</a:t>
            </a:r>
            <a:r>
              <a:rPr lang="en-US" i="1" dirty="0"/>
              <a:t> create </a:t>
            </a:r>
            <a:r>
              <a:rPr lang="en-US" dirty="0"/>
              <a:t>a file or </a:t>
            </a:r>
            <a:r>
              <a:rPr lang="en-US" i="1" dirty="0"/>
              <a:t>edit</a:t>
            </a:r>
            <a:r>
              <a:rPr lang="en-US" dirty="0"/>
              <a:t> one on windows?</a:t>
            </a:r>
          </a:p>
        </p:txBody>
      </p:sp>
      <p:pic>
        <p:nvPicPr>
          <p:cNvPr id="2050" name="Picture 2" descr="Image result for windows file explorer">
            <a:extLst>
              <a:ext uri="{FF2B5EF4-FFF2-40B4-BE49-F238E27FC236}">
                <a16:creationId xmlns:a16="http://schemas.microsoft.com/office/drawing/2014/main" id="{9987113D-86E3-4D72-82AF-4B320E70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8" y="2840038"/>
            <a:ext cx="35337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2243-B253-44BA-839C-11F7DB1B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</a:t>
            </a:r>
            <a:r>
              <a:rPr lang="en-US" dirty="0" err="1"/>
              <a:t>crackalackin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E058-AA3F-4652-94E9-069A458B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AAABBBB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4545-BE00-439E-87C5-480A0124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35" y="1371119"/>
            <a:ext cx="5715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D13-7589-471D-8624-0203972C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D4B38-01D2-4843-A99B-85865F7C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6" y="365125"/>
            <a:ext cx="3041904" cy="2069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A5C9C-2DBD-4C5F-9538-AF5015E77634}"/>
              </a:ext>
            </a:extLst>
          </p:cNvPr>
          <p:cNvSpPr txBox="1"/>
          <p:nvPr/>
        </p:nvSpPr>
        <p:spPr>
          <a:xfrm>
            <a:off x="587230" y="2174550"/>
            <a:ext cx="10234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u="sng" dirty="0"/>
              <a:t>operating system</a:t>
            </a:r>
            <a:r>
              <a:rPr lang="en-US" sz="2400" dirty="0"/>
              <a:t> (like windows)</a:t>
            </a:r>
            <a:r>
              <a:rPr lang="en-US" sz="2400" u="sng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Often used behind the scenes, but can still be used as a desktop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Sleek by nature, fast boot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Anybody can contribute to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Pros and Cons?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71F43-616D-476E-9FF3-E64D735D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24" y="4159709"/>
            <a:ext cx="1140691" cy="114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3ACB70-A629-4134-887C-9AA3D0A35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19" y="3060497"/>
            <a:ext cx="2869501" cy="30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495D-CB51-4668-A52A-61C1793A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F3BF-0CBF-40B8-A874-FAEB5EE8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525F-8349-442D-8E56-2D27E79D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16" y="2519487"/>
            <a:ext cx="1093297" cy="1091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8231C-8519-4416-B82D-F7B127780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5" y="716191"/>
            <a:ext cx="2423891" cy="1290135"/>
          </a:xfrm>
          <a:prstGeom prst="rect">
            <a:avLst/>
          </a:prstGeom>
        </p:spPr>
      </p:pic>
      <p:sp>
        <p:nvSpPr>
          <p:cNvPr id="15" name="AutoShape 6" descr="Image result for server">
            <a:extLst>
              <a:ext uri="{FF2B5EF4-FFF2-40B4-BE49-F238E27FC236}">
                <a16:creationId xmlns:a16="http://schemas.microsoft.com/office/drawing/2014/main" id="{0AE132F2-61BB-486B-B50E-C73CA40031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0488" y="1776413"/>
            <a:ext cx="43910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Image result for server">
            <a:extLst>
              <a:ext uri="{FF2B5EF4-FFF2-40B4-BE49-F238E27FC236}">
                <a16:creationId xmlns:a16="http://schemas.microsoft.com/office/drawing/2014/main" id="{9EA68774-F264-4166-8CCA-08EBEF19B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2888" y="1928813"/>
            <a:ext cx="43910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FE8A4F-5138-4953-8B75-408542AEE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1" y="2126194"/>
            <a:ext cx="1756399" cy="1630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D804AF-E4E0-422A-90B9-C675781D1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" y="1739900"/>
            <a:ext cx="4195036" cy="23570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286383-0D0F-42A2-9108-B0CD3B9F1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74" y="36871"/>
            <a:ext cx="4714008" cy="23570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D715E8-034D-4F79-A1B8-930EA05E9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10" y="4129984"/>
            <a:ext cx="4391025" cy="22979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4D9AFB-EE5E-48D6-A54B-53530A454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7" y="4674311"/>
            <a:ext cx="3613472" cy="20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CB1E-161F-44B8-88CD-33ADD9B0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“flavors” of Linux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0B494-445C-47C3-B29A-14E48F80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06" y="1407558"/>
            <a:ext cx="6670741" cy="3432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1C406-E1AE-4011-B131-0086ED85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769533"/>
            <a:ext cx="4234296" cy="38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72F-DE9F-4699-8F03-5B28F743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7BDD-B3A6-4EEB-BB2A-2EDB248C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Linux is made up of a central component called  the </a:t>
            </a:r>
            <a:r>
              <a:rPr lang="en-US" sz="1800" u="sng" dirty="0"/>
              <a:t>kernel </a:t>
            </a:r>
            <a:r>
              <a:rPr lang="en-US" sz="1800" dirty="0"/>
              <a:t> that talks directly to hardware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Other programs run atop the kernel running as processes in the background (Updating filesystems, managing logins etc.)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These processes called “daemons” run silently and are not usually seen by the user</a:t>
            </a:r>
          </a:p>
        </p:txBody>
      </p:sp>
      <p:pic>
        <p:nvPicPr>
          <p:cNvPr id="2054" name="Picture 6" descr="Image result for kernel">
            <a:extLst>
              <a:ext uri="{FF2B5EF4-FFF2-40B4-BE49-F238E27FC236}">
                <a16:creationId xmlns:a16="http://schemas.microsoft.com/office/drawing/2014/main" id="{6EBB4D56-36CD-43E3-84CD-2F174FAE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15" y="3937044"/>
            <a:ext cx="2036706" cy="24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ernel">
            <a:extLst>
              <a:ext uri="{FF2B5EF4-FFF2-40B4-BE49-F238E27FC236}">
                <a16:creationId xmlns:a16="http://schemas.microsoft.com/office/drawing/2014/main" id="{E5566AF9-C39C-44C6-AF96-B406251E9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5" y="411146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2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2E23-2F09-4D0F-B83B-6D65F435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talk to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E4A8-0225-4AC4-8461-41FE626A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24A4E-B934-4F63-B003-9D9C9AC4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690688"/>
            <a:ext cx="3931516" cy="2382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86956-CC81-4186-BB33-11581C90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09" y="1627619"/>
            <a:ext cx="3931517" cy="2459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855C93-9348-4E9D-AD42-7DFBB763A53F}"/>
              </a:ext>
            </a:extLst>
          </p:cNvPr>
          <p:cNvCxnSpPr/>
          <p:nvPr/>
        </p:nvCxnSpPr>
        <p:spPr>
          <a:xfrm>
            <a:off x="5745018" y="1690688"/>
            <a:ext cx="3860800" cy="238209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3972D-8AF8-4B16-9097-147073FBC3E5}"/>
              </a:ext>
            </a:extLst>
          </p:cNvPr>
          <p:cNvCxnSpPr/>
          <p:nvPr/>
        </p:nvCxnSpPr>
        <p:spPr>
          <a:xfrm flipH="1">
            <a:off x="5731309" y="1627619"/>
            <a:ext cx="3931517" cy="24451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D117D-3249-4BAE-8A19-8197CE589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12" y="4333119"/>
            <a:ext cx="1060612" cy="1060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73DAF-ECB4-4722-8BA8-C51752D20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81" y="4242542"/>
            <a:ext cx="1241765" cy="12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93F-7944-4D4A-8C00-97CBFF81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E131D-A641-420C-A960-28B9A0CE4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3330" y="1838119"/>
            <a:ext cx="5092123" cy="2350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7B6B3-1291-40CF-B464-E77866F35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448641"/>
            <a:ext cx="4735945" cy="27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7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4A6-B8DE-4BDB-B208-1085ECAFF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Linux: 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092D0-D167-4038-84A8-8B2BEA97D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B</a:t>
            </a:r>
          </a:p>
        </p:txBody>
      </p:sp>
    </p:spTree>
    <p:extLst>
      <p:ext uri="{BB962C8B-B14F-4D97-AF65-F5344CB8AC3E}">
        <p14:creationId xmlns:p14="http://schemas.microsoft.com/office/powerpoint/2010/main" val="96994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304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Linux: Unit 1</vt:lpstr>
      <vt:lpstr>Whats crackalackin</vt:lpstr>
      <vt:lpstr>What is Linux?</vt:lpstr>
      <vt:lpstr>Where is Linux?</vt:lpstr>
      <vt:lpstr>Different “flavors” of Linux</vt:lpstr>
      <vt:lpstr>How does it work?</vt:lpstr>
      <vt:lpstr>How do you talk to it?</vt:lpstr>
      <vt:lpstr>Shells</vt:lpstr>
      <vt:lpstr>Linux: Unit 1</vt:lpstr>
      <vt:lpstr>Virtual Machines</vt:lpstr>
      <vt:lpstr>Accessing Images</vt:lpstr>
      <vt:lpstr>PowerPoint Presentation</vt:lpstr>
      <vt:lpstr>“God Mode” AKA root</vt:lpstr>
      <vt:lpstr>PowerPoint Presentation</vt:lpstr>
      <vt:lpstr>Quick things to remember</vt:lpstr>
      <vt:lpstr>PowerPoint Presentation</vt:lpstr>
      <vt:lpstr>More than cd, ls and pwd</vt:lpstr>
      <vt:lpstr>Files in Linux</vt:lpstr>
      <vt:lpstr>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Linux: Unit 1</dc:title>
  <dc:creator>Henry Mackay</dc:creator>
  <cp:lastModifiedBy>Mackay Henry Michael Morgan</cp:lastModifiedBy>
  <cp:revision>26</cp:revision>
  <dcterms:created xsi:type="dcterms:W3CDTF">2018-08-11T05:56:13Z</dcterms:created>
  <dcterms:modified xsi:type="dcterms:W3CDTF">2019-09-17T18:29:48Z</dcterms:modified>
</cp:coreProperties>
</file>