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4F32DE-F2C6-4050-9882-FC675CC906A7}" v="51" dt="2019-04-19T22:05:45.614"/>
    <p1510:client id="{D32EC089-0881-E904-5DF8-6509423B62F1}" v="2" dt="2019-10-10T14:23:16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kay Henry Michael Morgan" userId="S::hmmackay2020@loyolablakefield.org::40b8e86c-2788-438c-9c47-c14948803427" providerId="AD" clId="Web-{D32EC089-0881-E904-5DF8-6509423B62F1}"/>
    <pc:docChg chg="modSld">
      <pc:chgData name="Mackay Henry Michael Morgan" userId="S::hmmackay2020@loyolablakefield.org::40b8e86c-2788-438c-9c47-c14948803427" providerId="AD" clId="Web-{D32EC089-0881-E904-5DF8-6509423B62F1}" dt="2019-10-10T14:23:16.817" v="1" actId="1076"/>
      <pc:docMkLst>
        <pc:docMk/>
      </pc:docMkLst>
      <pc:sldChg chg="modSp">
        <pc:chgData name="Mackay Henry Michael Morgan" userId="S::hmmackay2020@loyolablakefield.org::40b8e86c-2788-438c-9c47-c14948803427" providerId="AD" clId="Web-{D32EC089-0881-E904-5DF8-6509423B62F1}" dt="2019-10-10T14:23:16.817" v="1" actId="1076"/>
        <pc:sldMkLst>
          <pc:docMk/>
          <pc:sldMk cId="3603660659" sldId="259"/>
        </pc:sldMkLst>
        <pc:picChg chg="mod">
          <ac:chgData name="Mackay Henry Michael Morgan" userId="S::hmmackay2020@loyolablakefield.org::40b8e86c-2788-438c-9c47-c14948803427" providerId="AD" clId="Web-{D32EC089-0881-E904-5DF8-6509423B62F1}" dt="2019-10-10T14:23:16.817" v="1" actId="1076"/>
          <ac:picMkLst>
            <pc:docMk/>
            <pc:sldMk cId="3603660659" sldId="259"/>
            <ac:picMk id="2050" creationId="{8AD0B3DA-6C0F-4DFC-A4F9-EFB6680063AB}"/>
          </ac:picMkLst>
        </pc:picChg>
      </pc:sldChg>
    </pc:docChg>
  </pc:docChgLst>
  <pc:docChgLst>
    <pc:chgData name="Henry Mackay" userId="40b8e86c-2788-438c-9c47-c14948803427" providerId="ADAL" clId="{964F32DE-F2C6-4050-9882-FC675CC906A7}"/>
    <pc:docChg chg="undo custSel addSld delSld modSld">
      <pc:chgData name="Henry Mackay" userId="40b8e86c-2788-438c-9c47-c14948803427" providerId="ADAL" clId="{964F32DE-F2C6-4050-9882-FC675CC906A7}" dt="2019-04-19T23:47:44.603" v="1105" actId="20577"/>
      <pc:docMkLst>
        <pc:docMk/>
      </pc:docMkLst>
      <pc:sldChg chg="modSp add">
        <pc:chgData name="Henry Mackay" userId="40b8e86c-2788-438c-9c47-c14948803427" providerId="ADAL" clId="{964F32DE-F2C6-4050-9882-FC675CC906A7}" dt="2019-04-19T23:47:44.603" v="1105" actId="20577"/>
        <pc:sldMkLst>
          <pc:docMk/>
          <pc:sldMk cId="2164300970" sldId="256"/>
        </pc:sldMkLst>
        <pc:spChg chg="mod">
          <ac:chgData name="Henry Mackay" userId="40b8e86c-2788-438c-9c47-c14948803427" providerId="ADAL" clId="{964F32DE-F2C6-4050-9882-FC675CC906A7}" dt="2019-04-19T23:47:44.603" v="1105" actId="20577"/>
          <ac:spMkLst>
            <pc:docMk/>
            <pc:sldMk cId="2164300970" sldId="256"/>
            <ac:spMk id="2" creationId="{5226CACE-75B8-460A-87FD-F414568018AB}"/>
          </ac:spMkLst>
        </pc:spChg>
      </pc:sldChg>
      <pc:sldChg chg="modSp add">
        <pc:chgData name="Henry Mackay" userId="40b8e86c-2788-438c-9c47-c14948803427" providerId="ADAL" clId="{964F32DE-F2C6-4050-9882-FC675CC906A7}" dt="2019-04-19T21:45:24.453" v="367" actId="5793"/>
        <pc:sldMkLst>
          <pc:docMk/>
          <pc:sldMk cId="1952661847" sldId="257"/>
        </pc:sldMkLst>
        <pc:spChg chg="mod">
          <ac:chgData name="Henry Mackay" userId="40b8e86c-2788-438c-9c47-c14948803427" providerId="ADAL" clId="{964F32DE-F2C6-4050-9882-FC675CC906A7}" dt="2019-04-19T21:24:52.933" v="81" actId="20577"/>
          <ac:spMkLst>
            <pc:docMk/>
            <pc:sldMk cId="1952661847" sldId="257"/>
            <ac:spMk id="2" creationId="{0C3CDB47-A362-4900-B61C-0E93FDF8EA6D}"/>
          </ac:spMkLst>
        </pc:spChg>
        <pc:spChg chg="mod">
          <ac:chgData name="Henry Mackay" userId="40b8e86c-2788-438c-9c47-c14948803427" providerId="ADAL" clId="{964F32DE-F2C6-4050-9882-FC675CC906A7}" dt="2019-04-19T21:45:24.453" v="367" actId="5793"/>
          <ac:spMkLst>
            <pc:docMk/>
            <pc:sldMk cId="1952661847" sldId="257"/>
            <ac:spMk id="3" creationId="{D9EB6C10-7550-4B7D-8CE5-F7A3D7BAD77E}"/>
          </ac:spMkLst>
        </pc:spChg>
      </pc:sldChg>
      <pc:sldChg chg="addSp delSp modSp add">
        <pc:chgData name="Henry Mackay" userId="40b8e86c-2788-438c-9c47-c14948803427" providerId="ADAL" clId="{964F32DE-F2C6-4050-9882-FC675CC906A7}" dt="2019-04-19T21:48:40.607" v="386" actId="20577"/>
        <pc:sldMkLst>
          <pc:docMk/>
          <pc:sldMk cId="93186507" sldId="258"/>
        </pc:sldMkLst>
        <pc:spChg chg="mod">
          <ac:chgData name="Henry Mackay" userId="40b8e86c-2788-438c-9c47-c14948803427" providerId="ADAL" clId="{964F32DE-F2C6-4050-9882-FC675CC906A7}" dt="2019-04-19T21:47:38.654" v="372" actId="20577"/>
          <ac:spMkLst>
            <pc:docMk/>
            <pc:sldMk cId="93186507" sldId="258"/>
            <ac:spMk id="2" creationId="{A0E72A74-6EBF-44FD-9E34-885865234C01}"/>
          </ac:spMkLst>
        </pc:spChg>
        <pc:spChg chg="add del mod">
          <ac:chgData name="Henry Mackay" userId="40b8e86c-2788-438c-9c47-c14948803427" providerId="ADAL" clId="{964F32DE-F2C6-4050-9882-FC675CC906A7}" dt="2019-04-19T21:48:40.607" v="386" actId="20577"/>
          <ac:spMkLst>
            <pc:docMk/>
            <pc:sldMk cId="93186507" sldId="258"/>
            <ac:spMk id="3" creationId="{99C2C493-01C8-4395-B048-1CC5E98C1E34}"/>
          </ac:spMkLst>
        </pc:spChg>
        <pc:spChg chg="add del">
          <ac:chgData name="Henry Mackay" userId="40b8e86c-2788-438c-9c47-c14948803427" providerId="ADAL" clId="{964F32DE-F2C6-4050-9882-FC675CC906A7}" dt="2019-04-19T21:48:26.201" v="374"/>
          <ac:spMkLst>
            <pc:docMk/>
            <pc:sldMk cId="93186507" sldId="258"/>
            <ac:spMk id="4" creationId="{6B527930-011C-4D59-B685-BE601FE5713D}"/>
          </ac:spMkLst>
        </pc:spChg>
      </pc:sldChg>
      <pc:sldChg chg="addSp delSp modSp add">
        <pc:chgData name="Henry Mackay" userId="40b8e86c-2788-438c-9c47-c14948803427" providerId="ADAL" clId="{964F32DE-F2C6-4050-9882-FC675CC906A7}" dt="2019-04-19T21:52:41.461" v="539" actId="20577"/>
        <pc:sldMkLst>
          <pc:docMk/>
          <pc:sldMk cId="3603660659" sldId="259"/>
        </pc:sldMkLst>
        <pc:spChg chg="mod">
          <ac:chgData name="Henry Mackay" userId="40b8e86c-2788-438c-9c47-c14948803427" providerId="ADAL" clId="{964F32DE-F2C6-4050-9882-FC675CC906A7}" dt="2019-04-19T21:49:38.349" v="390" actId="20577"/>
          <ac:spMkLst>
            <pc:docMk/>
            <pc:sldMk cId="3603660659" sldId="259"/>
            <ac:spMk id="2" creationId="{1F67C5CD-630C-43C3-9BF9-BE399600E426}"/>
          </ac:spMkLst>
        </pc:spChg>
        <pc:spChg chg="del">
          <ac:chgData name="Henry Mackay" userId="40b8e86c-2788-438c-9c47-c14948803427" providerId="ADAL" clId="{964F32DE-F2C6-4050-9882-FC675CC906A7}" dt="2019-04-19T21:50:14.052" v="391"/>
          <ac:spMkLst>
            <pc:docMk/>
            <pc:sldMk cId="3603660659" sldId="259"/>
            <ac:spMk id="3" creationId="{49817F43-A461-4983-A5CE-CEDEF3052C16}"/>
          </ac:spMkLst>
        </pc:spChg>
        <pc:spChg chg="add mod">
          <ac:chgData name="Henry Mackay" userId="40b8e86c-2788-438c-9c47-c14948803427" providerId="ADAL" clId="{964F32DE-F2C6-4050-9882-FC675CC906A7}" dt="2019-04-19T21:52:41.461" v="539" actId="20577"/>
          <ac:spMkLst>
            <pc:docMk/>
            <pc:sldMk cId="3603660659" sldId="259"/>
            <ac:spMk id="4" creationId="{23D08E04-296D-45D1-971C-442430C70D26}"/>
          </ac:spMkLst>
        </pc:spChg>
        <pc:picChg chg="add mod">
          <ac:chgData name="Henry Mackay" userId="40b8e86c-2788-438c-9c47-c14948803427" providerId="ADAL" clId="{964F32DE-F2C6-4050-9882-FC675CC906A7}" dt="2019-04-19T21:50:24.204" v="396" actId="1076"/>
          <ac:picMkLst>
            <pc:docMk/>
            <pc:sldMk cId="3603660659" sldId="259"/>
            <ac:picMk id="2050" creationId="{8AD0B3DA-6C0F-4DFC-A4F9-EFB6680063AB}"/>
          </ac:picMkLst>
        </pc:picChg>
      </pc:sldChg>
      <pc:sldChg chg="addSp modSp add">
        <pc:chgData name="Henry Mackay" userId="40b8e86c-2788-438c-9c47-c14948803427" providerId="ADAL" clId="{964F32DE-F2C6-4050-9882-FC675CC906A7}" dt="2019-04-19T21:56:54.847" v="649" actId="1582"/>
        <pc:sldMkLst>
          <pc:docMk/>
          <pc:sldMk cId="2735667274" sldId="260"/>
        </pc:sldMkLst>
        <pc:spChg chg="mod">
          <ac:chgData name="Henry Mackay" userId="40b8e86c-2788-438c-9c47-c14948803427" providerId="ADAL" clId="{964F32DE-F2C6-4050-9882-FC675CC906A7}" dt="2019-04-19T21:53:00.021" v="563" actId="313"/>
          <ac:spMkLst>
            <pc:docMk/>
            <pc:sldMk cId="2735667274" sldId="260"/>
            <ac:spMk id="2" creationId="{DBA245A3-7CD3-4264-B9E1-579092E192B9}"/>
          </ac:spMkLst>
        </pc:spChg>
        <pc:spChg chg="mod">
          <ac:chgData name="Henry Mackay" userId="40b8e86c-2788-438c-9c47-c14948803427" providerId="ADAL" clId="{964F32DE-F2C6-4050-9882-FC675CC906A7}" dt="2019-04-19T21:54:02.245" v="626" actId="20577"/>
          <ac:spMkLst>
            <pc:docMk/>
            <pc:sldMk cId="2735667274" sldId="260"/>
            <ac:spMk id="3" creationId="{6EBBCA7D-7327-416B-BD82-7536B6F889A7}"/>
          </ac:spMkLst>
        </pc:spChg>
        <pc:spChg chg="add mod">
          <ac:chgData name="Henry Mackay" userId="40b8e86c-2788-438c-9c47-c14948803427" providerId="ADAL" clId="{964F32DE-F2C6-4050-9882-FC675CC906A7}" dt="2019-04-19T21:56:54.847" v="649" actId="1582"/>
          <ac:spMkLst>
            <pc:docMk/>
            <pc:sldMk cId="2735667274" sldId="260"/>
            <ac:spMk id="5" creationId="{251377EE-3EB7-4E95-AAE8-7E592F7A702F}"/>
          </ac:spMkLst>
        </pc:spChg>
        <pc:picChg chg="add mod">
          <ac:chgData name="Henry Mackay" userId="40b8e86c-2788-438c-9c47-c14948803427" providerId="ADAL" clId="{964F32DE-F2C6-4050-9882-FC675CC906A7}" dt="2019-04-19T21:55:05.030" v="632" actId="1076"/>
          <ac:picMkLst>
            <pc:docMk/>
            <pc:sldMk cId="2735667274" sldId="260"/>
            <ac:picMk id="4" creationId="{3BC12FAD-D671-427A-A5BB-B9EC6DB7AE62}"/>
          </ac:picMkLst>
        </pc:picChg>
      </pc:sldChg>
      <pc:sldChg chg="addSp delSp modSp add del">
        <pc:chgData name="Henry Mackay" userId="40b8e86c-2788-438c-9c47-c14948803427" providerId="ADAL" clId="{964F32DE-F2C6-4050-9882-FC675CC906A7}" dt="2019-04-19T22:04:13.917" v="738" actId="1076"/>
        <pc:sldMkLst>
          <pc:docMk/>
          <pc:sldMk cId="3328109221" sldId="261"/>
        </pc:sldMkLst>
        <pc:spChg chg="del">
          <ac:chgData name="Henry Mackay" userId="40b8e86c-2788-438c-9c47-c14948803427" providerId="ADAL" clId="{964F32DE-F2C6-4050-9882-FC675CC906A7}" dt="2019-04-19T21:56:15.432" v="637" actId="478"/>
          <ac:spMkLst>
            <pc:docMk/>
            <pc:sldMk cId="3328109221" sldId="261"/>
            <ac:spMk id="2" creationId="{06A12311-0F69-4FB1-B7B4-3A387B2F6EBC}"/>
          </ac:spMkLst>
        </pc:spChg>
        <pc:spChg chg="del">
          <ac:chgData name="Henry Mackay" userId="40b8e86c-2788-438c-9c47-c14948803427" providerId="ADAL" clId="{964F32DE-F2C6-4050-9882-FC675CC906A7}" dt="2019-04-19T21:56:09.888" v="636"/>
          <ac:spMkLst>
            <pc:docMk/>
            <pc:sldMk cId="3328109221" sldId="261"/>
            <ac:spMk id="3" creationId="{5CD45F35-B388-4F61-ACA2-26EA9AEBB9D8}"/>
          </ac:spMkLst>
        </pc:spChg>
        <pc:spChg chg="add del mod">
          <ac:chgData name="Henry Mackay" userId="40b8e86c-2788-438c-9c47-c14948803427" providerId="ADAL" clId="{964F32DE-F2C6-4050-9882-FC675CC906A7}" dt="2019-04-19T21:59:40.409" v="671" actId="478"/>
          <ac:spMkLst>
            <pc:docMk/>
            <pc:sldMk cId="3328109221" sldId="261"/>
            <ac:spMk id="5" creationId="{C4AABED4-9CCC-4C64-A41C-88A31F155DAE}"/>
          </ac:spMkLst>
        </pc:spChg>
        <pc:spChg chg="add del mod">
          <ac:chgData name="Henry Mackay" userId="40b8e86c-2788-438c-9c47-c14948803427" providerId="ADAL" clId="{964F32DE-F2C6-4050-9882-FC675CC906A7}" dt="2019-04-19T21:59:11.050" v="667" actId="478"/>
          <ac:spMkLst>
            <pc:docMk/>
            <pc:sldMk cId="3328109221" sldId="261"/>
            <ac:spMk id="7" creationId="{63D3F3C9-94EE-453D-9311-A86B560E4F44}"/>
          </ac:spMkLst>
        </pc:spChg>
        <pc:spChg chg="add del">
          <ac:chgData name="Henry Mackay" userId="40b8e86c-2788-438c-9c47-c14948803427" providerId="ADAL" clId="{964F32DE-F2C6-4050-9882-FC675CC906A7}" dt="2019-04-19T21:59:10.821" v="666"/>
          <ac:spMkLst>
            <pc:docMk/>
            <pc:sldMk cId="3328109221" sldId="261"/>
            <ac:spMk id="8" creationId="{4659ECA2-A8AC-4AD6-9C99-48C5642CEF17}"/>
          </ac:spMkLst>
        </pc:spChg>
        <pc:spChg chg="add mod">
          <ac:chgData name="Henry Mackay" userId="40b8e86c-2788-438c-9c47-c14948803427" providerId="ADAL" clId="{964F32DE-F2C6-4050-9882-FC675CC906A7}" dt="2019-04-19T21:59:34.732" v="668" actId="478"/>
          <ac:spMkLst>
            <pc:docMk/>
            <pc:sldMk cId="3328109221" sldId="261"/>
            <ac:spMk id="10" creationId="{88854763-D85B-4CBC-BC07-DFB0989029C2}"/>
          </ac:spMkLst>
        </pc:spChg>
        <pc:spChg chg="add mod">
          <ac:chgData name="Henry Mackay" userId="40b8e86c-2788-438c-9c47-c14948803427" providerId="ADAL" clId="{964F32DE-F2C6-4050-9882-FC675CC906A7}" dt="2019-04-19T22:03:22.451" v="724" actId="208"/>
          <ac:spMkLst>
            <pc:docMk/>
            <pc:sldMk cId="3328109221" sldId="261"/>
            <ac:spMk id="12" creationId="{220E3049-D21E-4E33-8FF1-58ABFB22B3C8}"/>
          </ac:spMkLst>
        </pc:spChg>
        <pc:spChg chg="add del mod">
          <ac:chgData name="Henry Mackay" userId="40b8e86c-2788-438c-9c47-c14948803427" providerId="ADAL" clId="{964F32DE-F2C6-4050-9882-FC675CC906A7}" dt="2019-04-19T22:04:01.742" v="731" actId="478"/>
          <ac:spMkLst>
            <pc:docMk/>
            <pc:sldMk cId="3328109221" sldId="261"/>
            <ac:spMk id="13" creationId="{212C3114-7851-4BB5-9230-70C608F4C260}"/>
          </ac:spMkLst>
        </pc:spChg>
        <pc:spChg chg="add del mod">
          <ac:chgData name="Henry Mackay" userId="40b8e86c-2788-438c-9c47-c14948803427" providerId="ADAL" clId="{964F32DE-F2C6-4050-9882-FC675CC906A7}" dt="2019-04-19T22:04:00.625" v="730" actId="478"/>
          <ac:spMkLst>
            <pc:docMk/>
            <pc:sldMk cId="3328109221" sldId="261"/>
            <ac:spMk id="14" creationId="{30BC608A-AA30-454B-898C-C2EE7F253A2C}"/>
          </ac:spMkLst>
        </pc:spChg>
        <pc:spChg chg="add del mod">
          <ac:chgData name="Henry Mackay" userId="40b8e86c-2788-438c-9c47-c14948803427" providerId="ADAL" clId="{964F32DE-F2C6-4050-9882-FC675CC906A7}" dt="2019-04-19T22:03:58.370" v="729" actId="478"/>
          <ac:spMkLst>
            <pc:docMk/>
            <pc:sldMk cId="3328109221" sldId="261"/>
            <ac:spMk id="15" creationId="{30A49D29-671A-4050-874A-4A1641D9C9FE}"/>
          </ac:spMkLst>
        </pc:spChg>
        <pc:spChg chg="add del mod">
          <ac:chgData name="Henry Mackay" userId="40b8e86c-2788-438c-9c47-c14948803427" providerId="ADAL" clId="{964F32DE-F2C6-4050-9882-FC675CC906A7}" dt="2019-04-19T22:04:13.917" v="738" actId="1076"/>
          <ac:spMkLst>
            <pc:docMk/>
            <pc:sldMk cId="3328109221" sldId="261"/>
            <ac:spMk id="16" creationId="{197F3823-701A-4719-A35C-7AD7573DEA94}"/>
          </ac:spMkLst>
        </pc:spChg>
        <pc:picChg chg="add del mod">
          <ac:chgData name="Henry Mackay" userId="40b8e86c-2788-438c-9c47-c14948803427" providerId="ADAL" clId="{964F32DE-F2C6-4050-9882-FC675CC906A7}" dt="2019-04-19T21:59:34.732" v="668" actId="478"/>
          <ac:picMkLst>
            <pc:docMk/>
            <pc:sldMk cId="3328109221" sldId="261"/>
            <ac:picMk id="4" creationId="{BA8B627D-2A78-4F46-AD6F-5866CB59A382}"/>
          </ac:picMkLst>
        </pc:picChg>
        <pc:picChg chg="add mod">
          <ac:chgData name="Henry Mackay" userId="40b8e86c-2788-438c-9c47-c14948803427" providerId="ADAL" clId="{964F32DE-F2C6-4050-9882-FC675CC906A7}" dt="2019-04-19T22:00:06.956" v="677" actId="1076"/>
          <ac:picMkLst>
            <pc:docMk/>
            <pc:sldMk cId="3328109221" sldId="261"/>
            <ac:picMk id="11" creationId="{58C2C222-131A-41E5-B66F-E0EC8788D4B2}"/>
          </ac:picMkLst>
        </pc:picChg>
      </pc:sldChg>
      <pc:sldChg chg="addSp delSp modSp add">
        <pc:chgData name="Henry Mackay" userId="40b8e86c-2788-438c-9c47-c14948803427" providerId="ADAL" clId="{964F32DE-F2C6-4050-9882-FC675CC906A7}" dt="2019-04-19T22:03:37.963" v="728" actId="207"/>
        <pc:sldMkLst>
          <pc:docMk/>
          <pc:sldMk cId="640046384" sldId="262"/>
        </pc:sldMkLst>
        <pc:spChg chg="del">
          <ac:chgData name="Henry Mackay" userId="40b8e86c-2788-438c-9c47-c14948803427" providerId="ADAL" clId="{964F32DE-F2C6-4050-9882-FC675CC906A7}" dt="2019-04-19T21:57:12.701" v="651" actId="478"/>
          <ac:spMkLst>
            <pc:docMk/>
            <pc:sldMk cId="640046384" sldId="262"/>
            <ac:spMk id="2" creationId="{A99BC132-2344-4308-83D7-265692697149}"/>
          </ac:spMkLst>
        </pc:spChg>
        <pc:spChg chg="del">
          <ac:chgData name="Henry Mackay" userId="40b8e86c-2788-438c-9c47-c14948803427" providerId="ADAL" clId="{964F32DE-F2C6-4050-9882-FC675CC906A7}" dt="2019-04-19T21:57:40.074" v="652"/>
          <ac:spMkLst>
            <pc:docMk/>
            <pc:sldMk cId="640046384" sldId="262"/>
            <ac:spMk id="3" creationId="{5F8E7EAB-ED9F-4997-9FE5-6D69D3AF67F3}"/>
          </ac:spMkLst>
        </pc:spChg>
        <pc:spChg chg="add mod">
          <ac:chgData name="Henry Mackay" userId="40b8e86c-2788-438c-9c47-c14948803427" providerId="ADAL" clId="{964F32DE-F2C6-4050-9882-FC675CC906A7}" dt="2019-04-19T22:03:37.963" v="728" actId="207"/>
          <ac:spMkLst>
            <pc:docMk/>
            <pc:sldMk cId="640046384" sldId="262"/>
            <ac:spMk id="5" creationId="{299E6F5B-EE97-4EA1-805D-21D429849E94}"/>
          </ac:spMkLst>
        </pc:spChg>
        <pc:spChg chg="add mod">
          <ac:chgData name="Henry Mackay" userId="40b8e86c-2788-438c-9c47-c14948803427" providerId="ADAL" clId="{964F32DE-F2C6-4050-9882-FC675CC906A7}" dt="2019-04-19T22:03:28.963" v="726" actId="208"/>
          <ac:spMkLst>
            <pc:docMk/>
            <pc:sldMk cId="640046384" sldId="262"/>
            <ac:spMk id="7" creationId="{F5059C97-6783-4FF9-9C04-E326CA97CCA8}"/>
          </ac:spMkLst>
        </pc:spChg>
        <pc:picChg chg="add mod">
          <ac:chgData name="Henry Mackay" userId="40b8e86c-2788-438c-9c47-c14948803427" providerId="ADAL" clId="{964F32DE-F2C6-4050-9882-FC675CC906A7}" dt="2019-04-19T22:03:26.077" v="725" actId="208"/>
          <ac:picMkLst>
            <pc:docMk/>
            <pc:sldMk cId="640046384" sldId="262"/>
            <ac:picMk id="4" creationId="{AF22FDCE-FDCA-4196-B2AD-1A6911C51D4F}"/>
          </ac:picMkLst>
        </pc:picChg>
        <pc:picChg chg="add del">
          <ac:chgData name="Henry Mackay" userId="40b8e86c-2788-438c-9c47-c14948803427" providerId="ADAL" clId="{964F32DE-F2C6-4050-9882-FC675CC906A7}" dt="2019-04-19T22:02:45.872" v="717"/>
          <ac:picMkLst>
            <pc:docMk/>
            <pc:sldMk cId="640046384" sldId="262"/>
            <ac:picMk id="6" creationId="{7FB6B08A-B432-4624-A93C-7D7FA093E009}"/>
          </ac:picMkLst>
        </pc:picChg>
      </pc:sldChg>
      <pc:sldChg chg="addSp delSp modSp add del">
        <pc:chgData name="Henry Mackay" userId="40b8e86c-2788-438c-9c47-c14948803427" providerId="ADAL" clId="{964F32DE-F2C6-4050-9882-FC675CC906A7}" dt="2019-04-19T22:01:32.906" v="706" actId="2696"/>
        <pc:sldMkLst>
          <pc:docMk/>
          <pc:sldMk cId="1195981491" sldId="263"/>
        </pc:sldMkLst>
        <pc:spChg chg="del">
          <ac:chgData name="Henry Mackay" userId="40b8e86c-2788-438c-9c47-c14948803427" providerId="ADAL" clId="{964F32DE-F2C6-4050-9882-FC675CC906A7}" dt="2019-04-19T21:58:14.834" v="657" actId="478"/>
          <ac:spMkLst>
            <pc:docMk/>
            <pc:sldMk cId="1195981491" sldId="263"/>
            <ac:spMk id="2" creationId="{C1B0B924-5422-46F3-97D2-C307840128BE}"/>
          </ac:spMkLst>
        </pc:spChg>
        <pc:picChg chg="add mod">
          <ac:chgData name="Henry Mackay" userId="40b8e86c-2788-438c-9c47-c14948803427" providerId="ADAL" clId="{964F32DE-F2C6-4050-9882-FC675CC906A7}" dt="2019-04-19T21:58:22.389" v="661" actId="1076"/>
          <ac:picMkLst>
            <pc:docMk/>
            <pc:sldMk cId="1195981491" sldId="263"/>
            <ac:picMk id="4" creationId="{15D2CECE-BB3D-4B49-AB51-5324B6E98D79}"/>
          </ac:picMkLst>
        </pc:picChg>
      </pc:sldChg>
      <pc:sldChg chg="addSp delSp modSp add">
        <pc:chgData name="Henry Mackay" userId="40b8e86c-2788-438c-9c47-c14948803427" providerId="ADAL" clId="{964F32DE-F2C6-4050-9882-FC675CC906A7}" dt="2019-04-19T22:03:15.723" v="723" actId="478"/>
        <pc:sldMkLst>
          <pc:docMk/>
          <pc:sldMk cId="3728955448" sldId="263"/>
        </pc:sldMkLst>
        <pc:spChg chg="del">
          <ac:chgData name="Henry Mackay" userId="40b8e86c-2788-438c-9c47-c14948803427" providerId="ADAL" clId="{964F32DE-F2C6-4050-9882-FC675CC906A7}" dt="2019-04-19T22:02:29.684" v="708"/>
          <ac:spMkLst>
            <pc:docMk/>
            <pc:sldMk cId="3728955448" sldId="263"/>
            <ac:spMk id="3" creationId="{C23AD4CA-827D-49FD-9764-B0EC0768C844}"/>
          </ac:spMkLst>
        </pc:spChg>
        <pc:spChg chg="add del mod">
          <ac:chgData name="Henry Mackay" userId="40b8e86c-2788-438c-9c47-c14948803427" providerId="ADAL" clId="{964F32DE-F2C6-4050-9882-FC675CC906A7}" dt="2019-04-19T22:03:15.723" v="723" actId="478"/>
          <ac:spMkLst>
            <pc:docMk/>
            <pc:sldMk cId="3728955448" sldId="263"/>
            <ac:spMk id="5" creationId="{814F7F88-B614-4E60-BD35-551358F70893}"/>
          </ac:spMkLst>
        </pc:spChg>
        <pc:picChg chg="add mod">
          <ac:chgData name="Henry Mackay" userId="40b8e86c-2788-438c-9c47-c14948803427" providerId="ADAL" clId="{964F32DE-F2C6-4050-9882-FC675CC906A7}" dt="2019-04-19T22:02:33.606" v="712" actId="1076"/>
          <ac:picMkLst>
            <pc:docMk/>
            <pc:sldMk cId="3728955448" sldId="263"/>
            <ac:picMk id="4" creationId="{E5D1842C-DF3F-4490-9A8A-116F37113A13}"/>
          </ac:picMkLst>
        </pc:picChg>
        <pc:picChg chg="add del">
          <ac:chgData name="Henry Mackay" userId="40b8e86c-2788-438c-9c47-c14948803427" providerId="ADAL" clId="{964F32DE-F2C6-4050-9882-FC675CC906A7}" dt="2019-04-19T22:02:39.429" v="715" actId="478"/>
          <ac:picMkLst>
            <pc:docMk/>
            <pc:sldMk cId="3728955448" sldId="263"/>
            <ac:picMk id="6" creationId="{40B7B8BE-A70C-46FF-A8FF-9328924F3E11}"/>
          </ac:picMkLst>
        </pc:picChg>
      </pc:sldChg>
      <pc:sldChg chg="add del">
        <pc:chgData name="Henry Mackay" userId="40b8e86c-2788-438c-9c47-c14948803427" providerId="ADAL" clId="{964F32DE-F2C6-4050-9882-FC675CC906A7}" dt="2019-04-19T22:01:24.135" v="705" actId="2696"/>
        <pc:sldMkLst>
          <pc:docMk/>
          <pc:sldMk cId="2780212160" sldId="264"/>
        </pc:sldMkLst>
      </pc:sldChg>
      <pc:sldChg chg="modSp add">
        <pc:chgData name="Henry Mackay" userId="40b8e86c-2788-438c-9c47-c14948803427" providerId="ADAL" clId="{964F32DE-F2C6-4050-9882-FC675CC906A7}" dt="2019-04-19T22:43:25.905" v="1104" actId="20577"/>
        <pc:sldMkLst>
          <pc:docMk/>
          <pc:sldMk cId="4097808698" sldId="264"/>
        </pc:sldMkLst>
        <pc:spChg chg="mod">
          <ac:chgData name="Henry Mackay" userId="40b8e86c-2788-438c-9c47-c14948803427" providerId="ADAL" clId="{964F32DE-F2C6-4050-9882-FC675CC906A7}" dt="2019-04-19T22:04:29.547" v="753" actId="5793"/>
          <ac:spMkLst>
            <pc:docMk/>
            <pc:sldMk cId="4097808698" sldId="264"/>
            <ac:spMk id="2" creationId="{9EEEE73E-4E21-4041-A6E8-82C42CC32F1D}"/>
          </ac:spMkLst>
        </pc:spChg>
        <pc:spChg chg="mod">
          <ac:chgData name="Henry Mackay" userId="40b8e86c-2788-438c-9c47-c14948803427" providerId="ADAL" clId="{964F32DE-F2C6-4050-9882-FC675CC906A7}" dt="2019-04-19T22:43:25.905" v="1104" actId="20577"/>
          <ac:spMkLst>
            <pc:docMk/>
            <pc:sldMk cId="4097808698" sldId="264"/>
            <ac:spMk id="3" creationId="{473D164D-5199-4205-BCA0-B94EEDA5EC9D}"/>
          </ac:spMkLst>
        </pc:spChg>
      </pc:sldChg>
      <pc:sldChg chg="modSp add">
        <pc:chgData name="Henry Mackay" userId="40b8e86c-2788-438c-9c47-c14948803427" providerId="ADAL" clId="{964F32DE-F2C6-4050-9882-FC675CC906A7}" dt="2019-04-19T22:06:29.850" v="987" actId="20577"/>
        <pc:sldMkLst>
          <pc:docMk/>
          <pc:sldMk cId="255140919" sldId="265"/>
        </pc:sldMkLst>
        <pc:spChg chg="mod">
          <ac:chgData name="Henry Mackay" userId="40b8e86c-2788-438c-9c47-c14948803427" providerId="ADAL" clId="{964F32DE-F2C6-4050-9882-FC675CC906A7}" dt="2019-04-19T22:05:54.702" v="876" actId="20577"/>
          <ac:spMkLst>
            <pc:docMk/>
            <pc:sldMk cId="255140919" sldId="265"/>
            <ac:spMk id="2" creationId="{1E353308-DB57-49B6-9D38-83ABDB916128}"/>
          </ac:spMkLst>
        </pc:spChg>
        <pc:spChg chg="mod">
          <ac:chgData name="Henry Mackay" userId="40b8e86c-2788-438c-9c47-c14948803427" providerId="ADAL" clId="{964F32DE-F2C6-4050-9882-FC675CC906A7}" dt="2019-04-19T22:06:29.850" v="987" actId="20577"/>
          <ac:spMkLst>
            <pc:docMk/>
            <pc:sldMk cId="255140919" sldId="265"/>
            <ac:spMk id="3" creationId="{C7CDEFF1-4152-4697-895D-291BC3502C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3A5A-BEB9-44E5-84D8-CE306CE1C79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618-58FF-4E7B-8825-5E0DD21A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2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3A5A-BEB9-44E5-84D8-CE306CE1C79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618-58FF-4E7B-8825-5E0DD21A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1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3A5A-BEB9-44E5-84D8-CE306CE1C79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618-58FF-4E7B-8825-5E0DD21A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29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3A5A-BEB9-44E5-84D8-CE306CE1C79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618-58FF-4E7B-8825-5E0DD21A33D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0789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3A5A-BEB9-44E5-84D8-CE306CE1C79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618-58FF-4E7B-8825-5E0DD21A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3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3A5A-BEB9-44E5-84D8-CE306CE1C79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618-58FF-4E7B-8825-5E0DD21A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60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3A5A-BEB9-44E5-84D8-CE306CE1C79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618-58FF-4E7B-8825-5E0DD21A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23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3A5A-BEB9-44E5-84D8-CE306CE1C79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618-58FF-4E7B-8825-5E0DD21A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7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3A5A-BEB9-44E5-84D8-CE306CE1C79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618-58FF-4E7B-8825-5E0DD21A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3A5A-BEB9-44E5-84D8-CE306CE1C79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618-58FF-4E7B-8825-5E0DD21A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0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3A5A-BEB9-44E5-84D8-CE306CE1C79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618-58FF-4E7B-8825-5E0DD21A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3A5A-BEB9-44E5-84D8-CE306CE1C79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618-58FF-4E7B-8825-5E0DD21A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2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3A5A-BEB9-44E5-84D8-CE306CE1C79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618-58FF-4E7B-8825-5E0DD21A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3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3A5A-BEB9-44E5-84D8-CE306CE1C79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618-58FF-4E7B-8825-5E0DD21A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3A5A-BEB9-44E5-84D8-CE306CE1C79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618-58FF-4E7B-8825-5E0DD21A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1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3A5A-BEB9-44E5-84D8-CE306CE1C79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618-58FF-4E7B-8825-5E0DD21A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1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3A5A-BEB9-44E5-84D8-CE306CE1C79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618-58FF-4E7B-8825-5E0DD21A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1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283A5A-BEB9-44E5-84D8-CE306CE1C79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8618-58FF-4E7B-8825-5E0DD21A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91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CACE-75B8-460A-87FD-F41456801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Linux: </a:t>
            </a:r>
            <a:r>
              <a:rPr lang="en-US"/>
              <a:t>Unit 3a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4A8F7-688D-4AD5-ABC4-525C9CD73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0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3308-DB57-49B6-9D38-83ABDB91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EFF1-4152-4697-895D-291BC3502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apt update</a:t>
            </a:r>
          </a:p>
          <a:p>
            <a:r>
              <a:rPr lang="en-US" dirty="0"/>
              <a:t>apt install package</a:t>
            </a:r>
          </a:p>
          <a:p>
            <a:r>
              <a:rPr lang="en-US" dirty="0"/>
              <a:t>apt remove package</a:t>
            </a:r>
          </a:p>
          <a:p>
            <a:r>
              <a:rPr lang="en-US" dirty="0"/>
              <a:t>apt purge package</a:t>
            </a:r>
          </a:p>
        </p:txBody>
      </p:sp>
    </p:spTree>
    <p:extLst>
      <p:ext uri="{BB962C8B-B14F-4D97-AF65-F5344CB8AC3E}">
        <p14:creationId xmlns:p14="http://schemas.microsoft.com/office/powerpoint/2010/main" val="25514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DB47-A362-4900-B61C-0E93FDF8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Linux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B6C10-7550-4B7D-8CE5-F7A3D7BA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868488"/>
            <a:ext cx="10515600" cy="4351338"/>
          </a:xfrm>
        </p:spPr>
        <p:txBody>
          <a:bodyPr/>
          <a:lstStyle/>
          <a:p>
            <a:r>
              <a:rPr lang="en-US" dirty="0"/>
              <a:t>grep – It can read just about any text, from another commands, or it can open and look through files directly. </a:t>
            </a:r>
          </a:p>
          <a:p>
            <a:r>
              <a:rPr lang="en-US" dirty="0"/>
              <a:t>What if:</a:t>
            </a:r>
          </a:p>
          <a:p>
            <a:pPr lvl="1"/>
            <a:r>
              <a:rPr lang="en-US" dirty="0"/>
              <a:t>You want to look for any file containing certain text</a:t>
            </a:r>
          </a:p>
          <a:p>
            <a:pPr lvl="1"/>
            <a:r>
              <a:rPr lang="en-US" dirty="0"/>
              <a:t>You want to look through the output of a command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6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2A74-6EBF-44FD-9E34-88586523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493-01C8-4395-B048-1CC5E98C1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752880"/>
            <a:ext cx="8946541" cy="4195481"/>
          </a:xfrm>
        </p:spPr>
        <p:txBody>
          <a:bodyPr/>
          <a:lstStyle/>
          <a:p>
            <a:r>
              <a:rPr lang="en-US" dirty="0"/>
              <a:t>To search a file for a particular string, provide the string and filename as arguments:</a:t>
            </a:r>
          </a:p>
          <a:p>
            <a:pPr marL="0" indent="0">
              <a:buNone/>
            </a:pPr>
            <a:r>
              <a:rPr lang="en-US" dirty="0"/>
              <a:t>	grep 'some text'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sshd_config</a:t>
            </a:r>
            <a:endParaRPr lang="en-US" dirty="0"/>
          </a:p>
          <a:p>
            <a:r>
              <a:rPr lang="en-US" dirty="0"/>
              <a:t>You may also redirect output from a command to grep using a pipe:</a:t>
            </a:r>
          </a:p>
          <a:p>
            <a:pPr marL="0" indent="0">
              <a:buNone/>
            </a:pPr>
            <a:r>
              <a:rPr lang="en-US" dirty="0"/>
              <a:t>	tail -f /var/log/apache/error.log | grep 'some text'</a:t>
            </a:r>
          </a:p>
        </p:txBody>
      </p:sp>
    </p:spTree>
    <p:extLst>
      <p:ext uri="{BB962C8B-B14F-4D97-AF65-F5344CB8AC3E}">
        <p14:creationId xmlns:p14="http://schemas.microsoft.com/office/powerpoint/2010/main" val="9318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C5CD-630C-43C3-9BF9-BE399600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</a:t>
            </a:r>
          </a:p>
        </p:txBody>
      </p:sp>
      <p:pic>
        <p:nvPicPr>
          <p:cNvPr id="2050" name="Picture 2" descr="Image result for minecraft">
            <a:extLst>
              <a:ext uri="{FF2B5EF4-FFF2-40B4-BE49-F238E27FC236}">
                <a16:creationId xmlns:a16="http://schemas.microsoft.com/office/drawing/2014/main" id="{8AD0B3DA-6C0F-4DFC-A4F9-EFB6680063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034" y="1141777"/>
            <a:ext cx="48768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D08E04-296D-45D1-971C-442430C70D26}"/>
              </a:ext>
            </a:extLst>
          </p:cNvPr>
          <p:cNvSpPr txBox="1"/>
          <p:nvPr/>
        </p:nvSpPr>
        <p:spPr>
          <a:xfrm>
            <a:off x="297234" y="1483916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key to software that doesn’t come by default!</a:t>
            </a:r>
          </a:p>
          <a:p>
            <a:endParaRPr lang="en-US" dirty="0"/>
          </a:p>
          <a:p>
            <a:r>
              <a:rPr lang="en-US" dirty="0"/>
              <a:t>How to use:</a:t>
            </a:r>
          </a:p>
          <a:p>
            <a:r>
              <a:rPr lang="en-US" dirty="0"/>
              <a:t>	apt install software</a:t>
            </a:r>
          </a:p>
          <a:p>
            <a:r>
              <a:rPr lang="en-US" dirty="0"/>
              <a:t>	apt remove software</a:t>
            </a:r>
          </a:p>
        </p:txBody>
      </p:sp>
    </p:spTree>
    <p:extLst>
      <p:ext uri="{BB962C8B-B14F-4D97-AF65-F5344CB8AC3E}">
        <p14:creationId xmlns:p14="http://schemas.microsoft.com/office/powerpoint/2010/main" val="360366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45A3-7CD3-4264-B9E1-579092E1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BCA7D-7327-416B-BD82-7536B6F8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command update-manager and select settings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12FAD-D671-427A-A5BB-B9EC6DB7A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522732"/>
            <a:ext cx="5133975" cy="26003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51377EE-3EB7-4E95-AAE8-7E592F7A702F}"/>
              </a:ext>
            </a:extLst>
          </p:cNvPr>
          <p:cNvSpPr/>
          <p:nvPr/>
        </p:nvSpPr>
        <p:spPr>
          <a:xfrm>
            <a:off x="1509101" y="4277787"/>
            <a:ext cx="872197" cy="506437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6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8854763-D85B-4CBC-BC07-DFB09890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C2C222-131A-41E5-B66F-E0EC8788D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613" y="680200"/>
            <a:ext cx="7096492" cy="556819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20E3049-D21E-4E33-8FF1-58ABFB22B3C8}"/>
              </a:ext>
            </a:extLst>
          </p:cNvPr>
          <p:cNvSpPr/>
          <p:nvPr/>
        </p:nvSpPr>
        <p:spPr>
          <a:xfrm>
            <a:off x="1653613" y="1138956"/>
            <a:ext cx="1722633" cy="455207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97F3823-701A-4719-A35C-7AD7573DEA94}"/>
              </a:ext>
            </a:extLst>
          </p:cNvPr>
          <p:cNvSpPr/>
          <p:nvPr/>
        </p:nvSpPr>
        <p:spPr>
          <a:xfrm rot="5592680">
            <a:off x="6279231" y="2604651"/>
            <a:ext cx="731520" cy="295421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0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22FDCE-FDCA-4196-B2AD-1A6911C51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057" y="705729"/>
            <a:ext cx="6952281" cy="5446542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99E6F5B-EE97-4EA1-805D-21D429849E94}"/>
              </a:ext>
            </a:extLst>
          </p:cNvPr>
          <p:cNvSpPr/>
          <p:nvPr/>
        </p:nvSpPr>
        <p:spPr>
          <a:xfrm rot="13664441">
            <a:off x="5289453" y="4360984"/>
            <a:ext cx="978408" cy="48463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059C97-6783-4FF9-9C04-E326CA97CCA8}"/>
              </a:ext>
            </a:extLst>
          </p:cNvPr>
          <p:cNvSpPr/>
          <p:nvPr/>
        </p:nvSpPr>
        <p:spPr>
          <a:xfrm>
            <a:off x="2841674" y="1041010"/>
            <a:ext cx="1491175" cy="61897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4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0C73-E2D4-4128-9EF7-AD3023D8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D1842C-DF3F-4490-9A8A-116F37113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107" y="610867"/>
            <a:ext cx="7295425" cy="56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55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E73E-4E21-4041-A6E8-82C42CC3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D164D-5199-4205-BCA0-B94EEDA5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reconfiguring apt, you have to reload it with the following command </a:t>
            </a:r>
          </a:p>
          <a:p>
            <a:endParaRPr lang="en-US" dirty="0"/>
          </a:p>
          <a:p>
            <a:r>
              <a:rPr lang="en-US" dirty="0"/>
              <a:t>apt update</a:t>
            </a:r>
          </a:p>
          <a:p>
            <a:endParaRPr lang="en-US" dirty="0"/>
          </a:p>
          <a:p>
            <a:r>
              <a:rPr lang="en-US" dirty="0"/>
              <a:t>Upgrading is getting the newest version of software and it </a:t>
            </a:r>
            <a:r>
              <a:rPr lang="en-US" b="1" dirty="0"/>
              <a:t>not the same as updates</a:t>
            </a:r>
          </a:p>
          <a:p>
            <a:pPr lvl="1"/>
            <a:r>
              <a:rPr lang="en-US" dirty="0"/>
              <a:t>apt upgrade</a:t>
            </a:r>
          </a:p>
        </p:txBody>
      </p:sp>
    </p:spTree>
    <p:extLst>
      <p:ext uri="{BB962C8B-B14F-4D97-AF65-F5344CB8AC3E}">
        <p14:creationId xmlns:p14="http://schemas.microsoft.com/office/powerpoint/2010/main" val="4097808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142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Linux: Unit 3a</vt:lpstr>
      <vt:lpstr>Advanced Linux Commands </vt:lpstr>
      <vt:lpstr>grep</vt:lpstr>
      <vt:lpstr>APT</vt:lpstr>
      <vt:lpstr>Configuring APT</vt:lpstr>
      <vt:lpstr>PowerPoint Presentation</vt:lpstr>
      <vt:lpstr>PowerPoint Presentation</vt:lpstr>
      <vt:lpstr>PowerPoint Presentation</vt:lpstr>
      <vt:lpstr>Updating…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Linux: Unit 3</dc:title>
  <dc:creator>Henry Mackay</dc:creator>
  <cp:lastModifiedBy>Henry Mackay</cp:lastModifiedBy>
  <cp:revision>3</cp:revision>
  <dcterms:created xsi:type="dcterms:W3CDTF">2019-04-19T21:15:50Z</dcterms:created>
  <dcterms:modified xsi:type="dcterms:W3CDTF">2019-10-10T14:23:19Z</dcterms:modified>
</cp:coreProperties>
</file>