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3" r:id="rId9"/>
    <p:sldId id="269" r:id="rId10"/>
    <p:sldId id="274" r:id="rId11"/>
    <p:sldId id="270" r:id="rId12"/>
    <p:sldId id="262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9D0FC-7689-4871-8F56-CFFD920D8294}" v="3" dt="2019-04-20T00:01:02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Mackay" userId="40b8e86c-2788-438c-9c47-c14948803427" providerId="ADAL" clId="{EBC9D0FC-7689-4871-8F56-CFFD920D8294}"/>
    <pc:docChg chg="custSel addSld modSld">
      <pc:chgData name="Henry Mackay" userId="40b8e86c-2788-438c-9c47-c14948803427" providerId="ADAL" clId="{EBC9D0FC-7689-4871-8F56-CFFD920D8294}" dt="2019-04-20T00:01:46.757" v="155" actId="20577"/>
      <pc:docMkLst>
        <pc:docMk/>
      </pc:docMkLst>
      <pc:sldChg chg="modSp add">
        <pc:chgData name="Henry Mackay" userId="40b8e86c-2788-438c-9c47-c14948803427" providerId="ADAL" clId="{EBC9D0FC-7689-4871-8F56-CFFD920D8294}" dt="2019-04-19T23:48:42.159" v="53" actId="20577"/>
        <pc:sldMkLst>
          <pc:docMk/>
          <pc:sldMk cId="1412002057" sldId="256"/>
        </pc:sldMkLst>
        <pc:spChg chg="mod">
          <ac:chgData name="Henry Mackay" userId="40b8e86c-2788-438c-9c47-c14948803427" providerId="ADAL" clId="{EBC9D0FC-7689-4871-8F56-CFFD920D8294}" dt="2019-04-19T23:48:42.159" v="53" actId="20577"/>
          <ac:spMkLst>
            <pc:docMk/>
            <pc:sldMk cId="1412002057" sldId="256"/>
            <ac:spMk id="2" creationId="{F39F6897-BABD-4FFD-8A54-2AB8D5234793}"/>
          </ac:spMkLst>
        </pc:spChg>
      </pc:sldChg>
      <pc:sldChg chg="modSp add">
        <pc:chgData name="Henry Mackay" userId="40b8e86c-2788-438c-9c47-c14948803427" providerId="ADAL" clId="{EBC9D0FC-7689-4871-8F56-CFFD920D8294}" dt="2019-04-19T23:50:47.499" v="56" actId="1076"/>
        <pc:sldMkLst>
          <pc:docMk/>
          <pc:sldMk cId="3587743913" sldId="257"/>
        </pc:sldMkLst>
        <pc:picChg chg="mod">
          <ac:chgData name="Henry Mackay" userId="40b8e86c-2788-438c-9c47-c14948803427" providerId="ADAL" clId="{EBC9D0FC-7689-4871-8F56-CFFD920D8294}" dt="2019-04-19T23:50:41.869" v="54" actId="1076"/>
          <ac:picMkLst>
            <pc:docMk/>
            <pc:sldMk cId="3587743913" sldId="257"/>
            <ac:picMk id="8" creationId="{50884033-FD2A-43CA-AE46-58DCC1D99924}"/>
          </ac:picMkLst>
        </pc:picChg>
        <pc:picChg chg="mod">
          <ac:chgData name="Henry Mackay" userId="40b8e86c-2788-438c-9c47-c14948803427" providerId="ADAL" clId="{EBC9D0FC-7689-4871-8F56-CFFD920D8294}" dt="2019-04-19T23:50:47.499" v="56" actId="1076"/>
          <ac:picMkLst>
            <pc:docMk/>
            <pc:sldMk cId="3587743913" sldId="257"/>
            <ac:picMk id="1032" creationId="{2BBD91F2-5FB2-4BED-8BDB-DDE4E0AB57AF}"/>
          </ac:picMkLst>
        </pc:picChg>
      </pc:sldChg>
      <pc:sldChg chg="add">
        <pc:chgData name="Henry Mackay" userId="40b8e86c-2788-438c-9c47-c14948803427" providerId="ADAL" clId="{EBC9D0FC-7689-4871-8F56-CFFD920D8294}" dt="2019-04-19T22:08:20.647" v="1"/>
        <pc:sldMkLst>
          <pc:docMk/>
          <pc:sldMk cId="2927380985" sldId="258"/>
        </pc:sldMkLst>
      </pc:sldChg>
      <pc:sldChg chg="add">
        <pc:chgData name="Henry Mackay" userId="40b8e86c-2788-438c-9c47-c14948803427" providerId="ADAL" clId="{EBC9D0FC-7689-4871-8F56-CFFD920D8294}" dt="2019-04-19T22:08:20.647" v="1"/>
        <pc:sldMkLst>
          <pc:docMk/>
          <pc:sldMk cId="1286030268" sldId="259"/>
        </pc:sldMkLst>
      </pc:sldChg>
      <pc:sldChg chg="add">
        <pc:chgData name="Henry Mackay" userId="40b8e86c-2788-438c-9c47-c14948803427" providerId="ADAL" clId="{EBC9D0FC-7689-4871-8F56-CFFD920D8294}" dt="2019-04-19T22:08:20.647" v="1"/>
        <pc:sldMkLst>
          <pc:docMk/>
          <pc:sldMk cId="1039084239" sldId="260"/>
        </pc:sldMkLst>
      </pc:sldChg>
      <pc:sldChg chg="add">
        <pc:chgData name="Henry Mackay" userId="40b8e86c-2788-438c-9c47-c14948803427" providerId="ADAL" clId="{EBC9D0FC-7689-4871-8F56-CFFD920D8294}" dt="2019-04-19T22:08:20.647" v="1"/>
        <pc:sldMkLst>
          <pc:docMk/>
          <pc:sldMk cId="3750350053" sldId="261"/>
        </pc:sldMkLst>
      </pc:sldChg>
      <pc:sldChg chg="add">
        <pc:chgData name="Henry Mackay" userId="40b8e86c-2788-438c-9c47-c14948803427" providerId="ADAL" clId="{EBC9D0FC-7689-4871-8F56-CFFD920D8294}" dt="2019-04-19T22:08:20.647" v="1"/>
        <pc:sldMkLst>
          <pc:docMk/>
          <pc:sldMk cId="2493117178" sldId="262"/>
        </pc:sldMkLst>
      </pc:sldChg>
      <pc:sldChg chg="add">
        <pc:chgData name="Henry Mackay" userId="40b8e86c-2788-438c-9c47-c14948803427" providerId="ADAL" clId="{EBC9D0FC-7689-4871-8F56-CFFD920D8294}" dt="2019-04-19T22:08:20.647" v="1"/>
        <pc:sldMkLst>
          <pc:docMk/>
          <pc:sldMk cId="1527513598" sldId="268"/>
        </pc:sldMkLst>
      </pc:sldChg>
      <pc:sldChg chg="add">
        <pc:chgData name="Henry Mackay" userId="40b8e86c-2788-438c-9c47-c14948803427" providerId="ADAL" clId="{EBC9D0FC-7689-4871-8F56-CFFD920D8294}" dt="2019-04-19T22:08:20.647" v="1"/>
        <pc:sldMkLst>
          <pc:docMk/>
          <pc:sldMk cId="2265465846" sldId="269"/>
        </pc:sldMkLst>
      </pc:sldChg>
      <pc:sldChg chg="add">
        <pc:chgData name="Henry Mackay" userId="40b8e86c-2788-438c-9c47-c14948803427" providerId="ADAL" clId="{EBC9D0FC-7689-4871-8F56-CFFD920D8294}" dt="2019-04-19T22:08:20.647" v="1"/>
        <pc:sldMkLst>
          <pc:docMk/>
          <pc:sldMk cId="2174254928" sldId="270"/>
        </pc:sldMkLst>
      </pc:sldChg>
      <pc:sldChg chg="add">
        <pc:chgData name="Henry Mackay" userId="40b8e86c-2788-438c-9c47-c14948803427" providerId="ADAL" clId="{EBC9D0FC-7689-4871-8F56-CFFD920D8294}" dt="2019-04-19T22:08:20.647" v="1"/>
        <pc:sldMkLst>
          <pc:docMk/>
          <pc:sldMk cId="2226064507" sldId="273"/>
        </pc:sldMkLst>
      </pc:sldChg>
      <pc:sldChg chg="add">
        <pc:chgData name="Henry Mackay" userId="40b8e86c-2788-438c-9c47-c14948803427" providerId="ADAL" clId="{EBC9D0FC-7689-4871-8F56-CFFD920D8294}" dt="2019-04-19T22:08:20.647" v="1"/>
        <pc:sldMkLst>
          <pc:docMk/>
          <pc:sldMk cId="2020082450" sldId="274"/>
        </pc:sldMkLst>
      </pc:sldChg>
      <pc:sldChg chg="modSp add">
        <pc:chgData name="Henry Mackay" userId="40b8e86c-2788-438c-9c47-c14948803427" providerId="ADAL" clId="{EBC9D0FC-7689-4871-8F56-CFFD920D8294}" dt="2019-04-20T00:01:46.757" v="155" actId="20577"/>
        <pc:sldMkLst>
          <pc:docMk/>
          <pc:sldMk cId="1568253309" sldId="275"/>
        </pc:sldMkLst>
        <pc:spChg chg="mod">
          <ac:chgData name="Henry Mackay" userId="40b8e86c-2788-438c-9c47-c14948803427" providerId="ADAL" clId="{EBC9D0FC-7689-4871-8F56-CFFD920D8294}" dt="2019-04-20T00:01:06.007" v="62" actId="20577"/>
          <ac:spMkLst>
            <pc:docMk/>
            <pc:sldMk cId="1568253309" sldId="275"/>
            <ac:spMk id="2" creationId="{BE2D4101-F024-44C2-8616-30D8313454C8}"/>
          </ac:spMkLst>
        </pc:spChg>
        <pc:spChg chg="mod">
          <ac:chgData name="Henry Mackay" userId="40b8e86c-2788-438c-9c47-c14948803427" providerId="ADAL" clId="{EBC9D0FC-7689-4871-8F56-CFFD920D8294}" dt="2019-04-20T00:01:46.757" v="155" actId="20577"/>
          <ac:spMkLst>
            <pc:docMk/>
            <pc:sldMk cId="1568253309" sldId="275"/>
            <ac:spMk id="3" creationId="{366939EE-7B1F-459F-95EF-C14EFC18BE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6E20-2390-41D7-A0CD-249A1BC71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48E26-0F5E-4F99-B3B0-10D883D02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89386-53E0-4C74-BD37-74055507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CE8-CE2B-433B-81F2-F85447FD7A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9CB1-FBBC-4C14-874F-58802DA4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3361-41E2-4B34-A448-2EA263E9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C039-5E8E-4986-B722-D903A4F5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3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69B7-4170-4C6B-A09E-13D7C2F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737FA-866B-4BCB-9A5A-09E7751F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35F37-A4D4-4AAA-9047-16DEF0DE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CE8-CE2B-433B-81F2-F85447FD7A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D36F-E1A9-4667-9C5C-990D0BF9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B3AFD-0B0E-4BEC-BEE2-7BF288CC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C039-5E8E-4986-B722-D903A4F5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BD7F2-5AB5-413A-9B11-D6EF01336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03A58-CBD8-4EB2-B249-1BFF789B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A611-1865-47F0-82C5-7AB88A61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CE8-CE2B-433B-81F2-F85447FD7A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06EB-AC9F-44FC-B2E0-F5C6A57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971FF-6819-42B8-9B84-6DEA5638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C039-5E8E-4986-B722-D903A4F5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4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CF18-86C2-4276-9971-AEAFF44C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E159-46AB-4FA8-8FE4-187F53B6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624F-5ADA-4ED1-9A73-E9028D17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CE8-CE2B-433B-81F2-F85447FD7A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5B5A-977C-4D1D-8D9D-3ED10066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DBB4-8C63-49C5-9545-8876C1C7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C039-5E8E-4986-B722-D903A4F5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B2C4-4645-4026-ABF4-9B0E508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06B1-7E62-449E-AA80-124F8E3F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F9E2E-25C9-4A21-A711-1D91E050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CE8-CE2B-433B-81F2-F85447FD7A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17536-651D-4596-ABC1-D48B0013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C8A17-2A4A-49D5-8621-290EE19A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C039-5E8E-4986-B722-D903A4F5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7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71E7-4EB5-409B-8169-033CDB02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FDCA-59D1-4C06-94EB-5E0406BCF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D3535-A530-422B-B630-D9FA1BEF3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9163E-DD68-481B-817F-D1BE37EB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CE8-CE2B-433B-81F2-F85447FD7A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80ECF-075B-4F68-B4DF-055A32A2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48190-F0B5-41EF-A147-2E808CDC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C039-5E8E-4986-B722-D903A4F5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2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52A7-2A65-48AD-BC1A-D19512EE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359BD-AADC-4DD6-9186-3F030878B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C3704-2C49-47D2-9397-41F78B5D3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CD036-5EBE-458E-AE84-904DA9CEC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A6687-B324-44BC-ACB4-0B56D9DD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15CF9-9775-4378-8FE9-7DB9DEA7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CE8-CE2B-433B-81F2-F85447FD7A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549B2-A2A0-4F20-9EB2-E4574A5F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810D7-68D8-4278-AC11-C827E399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C039-5E8E-4986-B722-D903A4F5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7E8B-22FF-4739-ABF8-69610618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6D2D4-FB11-465F-9001-79B44916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CE8-CE2B-433B-81F2-F85447FD7A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46FA9-AB31-414C-B749-643B35FE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F7D66-F9CF-47CC-85FC-E64AD368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C039-5E8E-4986-B722-D903A4F5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750BC-7D74-4F1E-9D70-734FF3EA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CE8-CE2B-433B-81F2-F85447FD7A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01F4E-C095-4EE4-AF8D-B1B13676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70E29-84C6-4E72-9BFB-563CBDF9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C039-5E8E-4986-B722-D903A4F5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3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7E13-5655-450D-944B-8C8AC183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CEFF-D7AA-4D80-BE11-E206BC603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EEF28-BE5E-48B3-9C4B-304C6F18A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EB2B9-55C3-477F-9C34-616FD04D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CE8-CE2B-433B-81F2-F85447FD7A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00C3A-C2C9-4655-A694-C6146BC7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0CF5E-9D9D-4381-970E-1B6A2244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C039-5E8E-4986-B722-D903A4F5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24AB-022F-488D-865A-6E09A491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31338-574A-4027-A6BF-F22179C07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C9A29-3122-4A79-B206-3E24ADD13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953AA-0D97-4375-B116-2083C012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CE8-CE2B-433B-81F2-F85447FD7A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2A902-DB5A-41CE-93F4-6E7CA431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8FB44-7C29-4761-8716-1C5689A4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C039-5E8E-4986-B722-D903A4F5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01077-4CE1-466F-8EA1-B6334330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BE1BD-FCEE-4F16-8821-8076D1A6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1698D-055C-44D6-A07A-9E188F9FA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BCE8-CE2B-433B-81F2-F85447FD7A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E94C-D6E7-4546-A226-514AF4F68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0B1BE-CAD2-4D5E-8BFB-4678C0D42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C039-5E8E-4986-B722-D903A4F5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\\10.4.2.20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6897-BABD-4FFD-8A54-2AB8D5234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3b: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22C24-8DB9-49D1-948E-62500129F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0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619D-C3FA-4E95-972E-F73FF39A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8EBE-52F3-4CEC-99CF-11726E6C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service command to handle </a:t>
            </a:r>
            <a:r>
              <a:rPr lang="en-US" i="1" dirty="0"/>
              <a:t>instances</a:t>
            </a:r>
          </a:p>
          <a:p>
            <a:r>
              <a:rPr lang="en-US" dirty="0"/>
              <a:t>Follows the following syntax:</a:t>
            </a:r>
          </a:p>
          <a:p>
            <a:pPr lvl="1"/>
            <a:r>
              <a:rPr lang="en-US" dirty="0"/>
              <a:t>service &lt;</a:t>
            </a:r>
            <a:r>
              <a:rPr lang="en-US" dirty="0" err="1"/>
              <a:t>service_name</a:t>
            </a:r>
            <a:r>
              <a:rPr lang="en-US" dirty="0"/>
              <a:t>&gt; &lt;start/stop/start/restart&gt;</a:t>
            </a:r>
          </a:p>
          <a:p>
            <a:endParaRPr lang="en-US" dirty="0"/>
          </a:p>
          <a:p>
            <a:r>
              <a:rPr lang="en-US" dirty="0"/>
              <a:t>For permanent removal use apt</a:t>
            </a:r>
          </a:p>
          <a:p>
            <a:pPr lvl="1"/>
            <a:r>
              <a:rPr lang="en-US" dirty="0"/>
              <a:t>apt remove &lt;</a:t>
            </a:r>
            <a:r>
              <a:rPr lang="en-US" dirty="0" err="1"/>
              <a:t>package_name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008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9D2-91FC-4BAD-901D-1E350E1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here?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28814-3C2B-481E-8577-ACC3D9048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455" y="1837127"/>
            <a:ext cx="85453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5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0FCE-3340-47D7-A0BF-65E2C30F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8E4A-6EE8-4EA7-BD1B-54352410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67491" cy="8428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firewall, like the one you installed in Round 1 (</a:t>
            </a:r>
            <a:r>
              <a:rPr lang="en-US" dirty="0" err="1"/>
              <a:t>ufw</a:t>
            </a:r>
            <a:r>
              <a:rPr lang="en-US" dirty="0"/>
              <a:t>) , limits the network requests coming to a network or a machine.	</a:t>
            </a:r>
          </a:p>
          <a:p>
            <a:endParaRPr lang="en-US" dirty="0"/>
          </a:p>
        </p:txBody>
      </p:sp>
      <p:pic>
        <p:nvPicPr>
          <p:cNvPr id="1026" name="Picture 2" descr="Image result for firewall examples">
            <a:extLst>
              <a:ext uri="{FF2B5EF4-FFF2-40B4-BE49-F238E27FC236}">
                <a16:creationId xmlns:a16="http://schemas.microsoft.com/office/drawing/2014/main" id="{3A4D15FB-4D87-42B2-A074-57906467F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5" y="2949965"/>
            <a:ext cx="48006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514343-A3BD-4DA5-9E46-EDC232044EDB}"/>
              </a:ext>
            </a:extLst>
          </p:cNvPr>
          <p:cNvSpPr txBox="1"/>
          <p:nvPr/>
        </p:nvSpPr>
        <p:spPr>
          <a:xfrm>
            <a:off x="6791865" y="3429000"/>
            <a:ext cx="476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Firewalls often limit traffic by the type of request</a:t>
            </a:r>
          </a:p>
          <a:p>
            <a:r>
              <a:rPr lang="en-US" dirty="0"/>
              <a:t>Using PORTS</a:t>
            </a:r>
          </a:p>
        </p:txBody>
      </p:sp>
    </p:spTree>
    <p:extLst>
      <p:ext uri="{BB962C8B-B14F-4D97-AF65-F5344CB8AC3E}">
        <p14:creationId xmlns:p14="http://schemas.microsoft.com/office/powerpoint/2010/main" val="249311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4101-F024-44C2-8616-30D83134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39EE-7B1F-459F-95EF-C14EFC18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ufw</a:t>
            </a:r>
            <a:r>
              <a:rPr lang="en-US" dirty="0"/>
              <a:t> enable</a:t>
            </a:r>
          </a:p>
          <a:p>
            <a:r>
              <a:rPr lang="en-US" dirty="0" err="1"/>
              <a:t>ufw</a:t>
            </a:r>
            <a:r>
              <a:rPr lang="en-US" dirty="0"/>
              <a:t> status</a:t>
            </a:r>
          </a:p>
          <a:p>
            <a:r>
              <a:rPr lang="en-US" dirty="0" err="1"/>
              <a:t>ufw</a:t>
            </a:r>
            <a:r>
              <a:rPr lang="en-US" dirty="0"/>
              <a:t> allow 22</a:t>
            </a:r>
          </a:p>
          <a:p>
            <a:r>
              <a:rPr lang="en-US" dirty="0" err="1"/>
              <a:t>ufw</a:t>
            </a:r>
            <a:r>
              <a:rPr lang="en-US" dirty="0"/>
              <a:t> status numbered</a:t>
            </a:r>
          </a:p>
          <a:p>
            <a:r>
              <a:rPr lang="en-US" dirty="0" err="1"/>
              <a:t>ufw</a:t>
            </a:r>
            <a:r>
              <a:rPr lang="en-US" dirty="0"/>
              <a:t> delete 1</a:t>
            </a:r>
          </a:p>
        </p:txBody>
      </p:sp>
    </p:spTree>
    <p:extLst>
      <p:ext uri="{BB962C8B-B14F-4D97-AF65-F5344CB8AC3E}">
        <p14:creationId xmlns:p14="http://schemas.microsoft.com/office/powerpoint/2010/main" val="156825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A397-70C1-406A-84A2-5047244D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</a:t>
            </a:r>
            <a:r>
              <a:rPr lang="en-US" i="1" dirty="0"/>
              <a:t>actually do </a:t>
            </a:r>
            <a:r>
              <a:rPr lang="en-US" dirty="0"/>
              <a:t>with Linux?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DBE0-B6B9-444D-B795-5E956BCE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Webservers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Fileserver</a:t>
            </a:r>
          </a:p>
          <a:p>
            <a:pPr lvl="1"/>
            <a:r>
              <a:rPr lang="en-US" sz="2000" dirty="0">
                <a:hlinkClick r:id="rId2" action="ppaction://hlinkfile"/>
              </a:rPr>
              <a:t>\\10.4.2.200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dirty="0"/>
              <a:t>Minecraft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Remote Access (SSH)</a:t>
            </a:r>
          </a:p>
          <a:p>
            <a:endParaRPr lang="en-US" dirty="0"/>
          </a:p>
        </p:txBody>
      </p:sp>
      <p:sp>
        <p:nvSpPr>
          <p:cNvPr id="4" name="AutoShape 2" descr="Image result for google">
            <a:extLst>
              <a:ext uri="{FF2B5EF4-FFF2-40B4-BE49-F238E27FC236}">
                <a16:creationId xmlns:a16="http://schemas.microsoft.com/office/drawing/2014/main" id="{A3C20556-4577-4308-9356-7F63DD9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AD92B-4CE4-4861-9821-ADFD1752F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95" y="2323681"/>
            <a:ext cx="2391505" cy="817982"/>
          </a:xfrm>
          <a:prstGeom prst="rect">
            <a:avLst/>
          </a:prstGeom>
        </p:spPr>
      </p:pic>
      <p:pic>
        <p:nvPicPr>
          <p:cNvPr id="1032" name="Picture 8" descr="Image result for file server">
            <a:extLst>
              <a:ext uri="{FF2B5EF4-FFF2-40B4-BE49-F238E27FC236}">
                <a16:creationId xmlns:a16="http://schemas.microsoft.com/office/drawing/2014/main" id="{2BBD91F2-5FB2-4BED-8BDB-DDE4E0AB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94" y="636761"/>
            <a:ext cx="2198597" cy="253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84033-FD2A-43CA-AE46-58DCC1D99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506" y="3581400"/>
            <a:ext cx="6543285" cy="25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E767-32E8-4420-B570-55CBC982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all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8EF3-6665-4849-8DCD-7312BFA16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these services connect through the Internet using</a:t>
            </a:r>
          </a:p>
          <a:p>
            <a:pPr marL="0" indent="0">
              <a:buNone/>
            </a:pPr>
            <a:r>
              <a:rPr lang="en-US" dirty="0"/>
              <a:t> special addresses called IP addresses</a:t>
            </a:r>
          </a:p>
          <a:p>
            <a:endParaRPr lang="en-US" dirty="0"/>
          </a:p>
        </p:txBody>
      </p:sp>
      <p:pic>
        <p:nvPicPr>
          <p:cNvPr id="2050" name="Picture 2" descr="Image result for server client diagram">
            <a:extLst>
              <a:ext uri="{FF2B5EF4-FFF2-40B4-BE49-F238E27FC236}">
                <a16:creationId xmlns:a16="http://schemas.microsoft.com/office/drawing/2014/main" id="{4009895F-3CC3-4E98-8E4D-EC30DA3D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09" y="2724958"/>
            <a:ext cx="5978236" cy="358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3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8D56-F612-4FB7-8215-1A5503F6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5652-9AF3-4814-BC9E-7C80E341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if you want to host a web server and an </a:t>
            </a:r>
            <a:r>
              <a:rPr lang="en-US" dirty="0" err="1"/>
              <a:t>ssh</a:t>
            </a:r>
            <a:r>
              <a:rPr lang="en-US" dirty="0"/>
              <a:t> server on your Linux machine?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EDC9B-0892-4F39-8146-51FB1EF636F7}"/>
              </a:ext>
            </a:extLst>
          </p:cNvPr>
          <p:cNvSpPr/>
          <p:nvPr/>
        </p:nvSpPr>
        <p:spPr>
          <a:xfrm>
            <a:off x="1336964" y="3248891"/>
            <a:ext cx="1281545" cy="78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98A01-9A37-46CC-B939-8DF5AD89A8D6}"/>
              </a:ext>
            </a:extLst>
          </p:cNvPr>
          <p:cNvSpPr/>
          <p:nvPr/>
        </p:nvSpPr>
        <p:spPr>
          <a:xfrm>
            <a:off x="7966364" y="2722418"/>
            <a:ext cx="1371600" cy="23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799CC-7BE9-478B-A669-C224CEFDB014}"/>
              </a:ext>
            </a:extLst>
          </p:cNvPr>
          <p:cNvSpPr/>
          <p:nvPr/>
        </p:nvSpPr>
        <p:spPr>
          <a:xfrm>
            <a:off x="6712527" y="2826327"/>
            <a:ext cx="1163782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6D875-0AF4-4B10-A0A9-EE969335D3B8}"/>
              </a:ext>
            </a:extLst>
          </p:cNvPr>
          <p:cNvSpPr/>
          <p:nvPr/>
        </p:nvSpPr>
        <p:spPr>
          <a:xfrm>
            <a:off x="6712527" y="4425445"/>
            <a:ext cx="1163782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Minecraft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AF373-BD04-4BDC-9C7D-64209AA3B5CE}"/>
              </a:ext>
            </a:extLst>
          </p:cNvPr>
          <p:cNvSpPr/>
          <p:nvPr/>
        </p:nvSpPr>
        <p:spPr>
          <a:xfrm>
            <a:off x="9660082" y="3435782"/>
            <a:ext cx="1371600" cy="69965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192.168.1.2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67C51C-BE2C-4925-96FD-523D4C328264}"/>
              </a:ext>
            </a:extLst>
          </p:cNvPr>
          <p:cNvCxnSpPr>
            <a:cxnSpLocks/>
          </p:cNvCxnSpPr>
          <p:nvPr/>
        </p:nvCxnSpPr>
        <p:spPr>
          <a:xfrm>
            <a:off x="2618509" y="3640282"/>
            <a:ext cx="3976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6FD6B7-E686-412A-9EF4-5377F6F8710B}"/>
              </a:ext>
            </a:extLst>
          </p:cNvPr>
          <p:cNvSpPr/>
          <p:nvPr/>
        </p:nvSpPr>
        <p:spPr>
          <a:xfrm>
            <a:off x="3352800" y="3875809"/>
            <a:ext cx="1974273" cy="782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 the website on 192.168.1.2</a:t>
            </a:r>
          </a:p>
        </p:txBody>
      </p:sp>
    </p:spTree>
    <p:extLst>
      <p:ext uri="{BB962C8B-B14F-4D97-AF65-F5344CB8AC3E}">
        <p14:creationId xmlns:p14="http://schemas.microsoft.com/office/powerpoint/2010/main" val="128603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763-7098-4A1B-B4EE-C2B7988B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Solution? Ports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0BE8C-78FD-4305-A747-BED6B5E6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91" y="13918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sending mail to an apartment building, you have to specify address AND room number.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A04347-188F-4E5A-ABA3-70AEB1C8DCFE}"/>
              </a:ext>
            </a:extLst>
          </p:cNvPr>
          <p:cNvSpPr/>
          <p:nvPr/>
        </p:nvSpPr>
        <p:spPr>
          <a:xfrm>
            <a:off x="1115291" y="3823854"/>
            <a:ext cx="1281545" cy="78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AED56-57E0-422B-B6E3-A0A18D9B8513}"/>
              </a:ext>
            </a:extLst>
          </p:cNvPr>
          <p:cNvSpPr/>
          <p:nvPr/>
        </p:nvSpPr>
        <p:spPr>
          <a:xfrm>
            <a:off x="7744691" y="3297381"/>
            <a:ext cx="1371600" cy="2306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5066F0-72C7-49E6-8092-A820534B8B23}"/>
              </a:ext>
            </a:extLst>
          </p:cNvPr>
          <p:cNvSpPr/>
          <p:nvPr/>
        </p:nvSpPr>
        <p:spPr>
          <a:xfrm>
            <a:off x="5666509" y="3401290"/>
            <a:ext cx="1988127" cy="48490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Website:80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6845B-C815-4ACE-8A56-ED1C24BF2170}"/>
              </a:ext>
            </a:extLst>
          </p:cNvPr>
          <p:cNvSpPr/>
          <p:nvPr/>
        </p:nvSpPr>
        <p:spPr>
          <a:xfrm>
            <a:off x="5680363" y="5000408"/>
            <a:ext cx="1974273" cy="4849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Minecraft:25565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FEDA78-A713-4448-9C2A-5FB8A8DB5F5F}"/>
              </a:ext>
            </a:extLst>
          </p:cNvPr>
          <p:cNvSpPr/>
          <p:nvPr/>
        </p:nvSpPr>
        <p:spPr>
          <a:xfrm>
            <a:off x="9438409" y="4010745"/>
            <a:ext cx="1371600" cy="69965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192.168.1.2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897073-E394-4600-B027-ACCF492BAEA5}"/>
              </a:ext>
            </a:extLst>
          </p:cNvPr>
          <p:cNvCxnSpPr>
            <a:cxnSpLocks/>
          </p:cNvCxnSpPr>
          <p:nvPr/>
        </p:nvCxnSpPr>
        <p:spPr>
          <a:xfrm>
            <a:off x="2396836" y="4215245"/>
            <a:ext cx="3976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8C46558-ED9E-4939-B7B8-B8F771E7B409}"/>
              </a:ext>
            </a:extLst>
          </p:cNvPr>
          <p:cNvSpPr/>
          <p:nvPr/>
        </p:nvSpPr>
        <p:spPr>
          <a:xfrm>
            <a:off x="2888671" y="2653293"/>
            <a:ext cx="1974273" cy="7827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Here is the website on port 80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BAE444-B89A-4E1F-BC0B-629F016B6F7D}"/>
              </a:ext>
            </a:extLst>
          </p:cNvPr>
          <p:cNvCxnSpPr>
            <a:cxnSpLocks/>
          </p:cNvCxnSpPr>
          <p:nvPr/>
        </p:nvCxnSpPr>
        <p:spPr>
          <a:xfrm flipH="1" flipV="1">
            <a:off x="2625436" y="3567544"/>
            <a:ext cx="27639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6EA412A-8A6B-498C-A0A8-F8E434E04016}"/>
              </a:ext>
            </a:extLst>
          </p:cNvPr>
          <p:cNvSpPr/>
          <p:nvPr/>
        </p:nvSpPr>
        <p:spPr>
          <a:xfrm>
            <a:off x="3283527" y="4603172"/>
            <a:ext cx="1974273" cy="782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 me 192.168.1.2:80</a:t>
            </a:r>
          </a:p>
        </p:txBody>
      </p:sp>
    </p:spTree>
    <p:extLst>
      <p:ext uri="{BB962C8B-B14F-4D97-AF65-F5344CB8AC3E}">
        <p14:creationId xmlns:p14="http://schemas.microsoft.com/office/powerpoint/2010/main" val="103908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08D6-79A5-4D3D-AD91-DEF74D43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D769-EC8E-4881-9B1D-6FC37EF98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connect to a website, you specify the </a:t>
            </a:r>
            <a:r>
              <a:rPr lang="en-US"/>
              <a:t>port with </a:t>
            </a:r>
            <a:r>
              <a:rPr lang="en-US" b="1" dirty="0"/>
              <a:t>http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643A7-0B00-46EC-A351-A70F8446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63" y="2376271"/>
            <a:ext cx="4349672" cy="21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5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1812-0F82-49C8-97FB-0A2BFD3E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A643-594E-4F78-85CA-B5BB930E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8" y="1839257"/>
            <a:ext cx="5592934" cy="4351338"/>
          </a:xfrm>
        </p:spPr>
        <p:txBody>
          <a:bodyPr/>
          <a:lstStyle/>
          <a:p>
            <a:r>
              <a:rPr lang="en-US" dirty="0"/>
              <a:t>We view ports using the command netstat –</a:t>
            </a:r>
            <a:r>
              <a:rPr lang="en-US" dirty="0" err="1"/>
              <a:t>tulpn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This shows us a the “open” ports on our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91C50-9250-4024-A8E2-5AD556AE54F9}"/>
              </a:ext>
            </a:extLst>
          </p:cNvPr>
          <p:cNvSpPr/>
          <p:nvPr/>
        </p:nvSpPr>
        <p:spPr>
          <a:xfrm>
            <a:off x="6096000" y="161426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-t,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tcp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-u,</a:t>
            </a:r>
          </a:p>
          <a:p>
            <a:r>
              <a:rPr lang="en-US" dirty="0">
                <a:solidFill>
                  <a:srgbClr val="FF0000"/>
                </a:solidFill>
              </a:rPr>
              <a:t>       </a:t>
            </a:r>
            <a:r>
              <a:rPr lang="en-US" dirty="0" err="1">
                <a:solidFill>
                  <a:srgbClr val="FF0000"/>
                </a:solidFill>
              </a:rPr>
              <a:t>udp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-l, --listening</a:t>
            </a:r>
          </a:p>
          <a:p>
            <a:r>
              <a:rPr lang="en-US" dirty="0">
                <a:solidFill>
                  <a:srgbClr val="FF0000"/>
                </a:solidFill>
              </a:rPr>
              <a:t>       Show only listening sockets.  (These are omitted by default.)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-p, </a:t>
            </a:r>
          </a:p>
          <a:p>
            <a:r>
              <a:rPr lang="en-US" dirty="0">
                <a:solidFill>
                  <a:srgbClr val="FF0000"/>
                </a:solidFill>
              </a:rPr>
              <a:t>    Show the PID and name of the program to which each socket belongs.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-n</a:t>
            </a:r>
          </a:p>
          <a:p>
            <a:r>
              <a:rPr lang="en-US" dirty="0">
                <a:solidFill>
                  <a:srgbClr val="FF0000"/>
                </a:solidFill>
              </a:rPr>
              <a:t>       Show numerical addresses instead of trying to determine symbolic  host,</a:t>
            </a:r>
          </a:p>
          <a:p>
            <a:r>
              <a:rPr lang="en-US" dirty="0">
                <a:solidFill>
                  <a:srgbClr val="FF0000"/>
                </a:solidFill>
              </a:rPr>
              <a:t>       port or user names.</a:t>
            </a:r>
          </a:p>
        </p:txBody>
      </p:sp>
    </p:spTree>
    <p:extLst>
      <p:ext uri="{BB962C8B-B14F-4D97-AF65-F5344CB8AC3E}">
        <p14:creationId xmlns:p14="http://schemas.microsoft.com/office/powerpoint/2010/main" val="152751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02F699-51FC-4BB9-AC93-2D5B3F5E4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80" y="2210921"/>
            <a:ext cx="9858015" cy="28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6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BC3A-EFE5-42A4-BA9F-A1E23CAE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6C46-8C1A-48BA-8512-56466FEC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Netstat can answer some questions for us.</a:t>
            </a:r>
          </a:p>
          <a:p>
            <a:pPr lvl="1"/>
            <a:r>
              <a:rPr lang="en-US" dirty="0"/>
              <a:t>What active services are running on this machine?</a:t>
            </a:r>
          </a:p>
          <a:p>
            <a:pPr lvl="1"/>
            <a:r>
              <a:rPr lang="en-US" dirty="0"/>
              <a:t>What backdoors are on this machine?</a:t>
            </a:r>
          </a:p>
          <a:p>
            <a:r>
              <a:rPr lang="en-US" dirty="0"/>
              <a:t>We only want authorized services!</a:t>
            </a:r>
          </a:p>
          <a:p>
            <a:r>
              <a:rPr lang="en-US" dirty="0"/>
              <a:t>Every LISTENING port should be authorized.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357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Linux 3b: Networking</vt:lpstr>
      <vt:lpstr>What can you actually do with Linux?</vt:lpstr>
      <vt:lpstr>How does all this work?</vt:lpstr>
      <vt:lpstr>Problems?</vt:lpstr>
      <vt:lpstr>Solution? Ports </vt:lpstr>
      <vt:lpstr>Real life example</vt:lpstr>
      <vt:lpstr>Port in Linux</vt:lpstr>
      <vt:lpstr>PowerPoint Presentation</vt:lpstr>
      <vt:lpstr>What Now?</vt:lpstr>
      <vt:lpstr>Handling Services</vt:lpstr>
      <vt:lpstr>What is here?</vt:lpstr>
      <vt:lpstr>Firewalls</vt:lpstr>
      <vt:lpstr>ufw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3a: Networking</dc:title>
  <dc:creator>Henry Mackay</dc:creator>
  <cp:lastModifiedBy>Henry Mackay</cp:lastModifiedBy>
  <cp:revision>1</cp:revision>
  <dcterms:created xsi:type="dcterms:W3CDTF">2019-04-19T22:08:18Z</dcterms:created>
  <dcterms:modified xsi:type="dcterms:W3CDTF">2019-04-20T00:02:39Z</dcterms:modified>
</cp:coreProperties>
</file>