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D57FDF-EE96-47E3-B8FA-F021F9F93774}" v="6" dt="2019-04-20T00:02:50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Mackay" userId="40b8e86c-2788-438c-9c47-c14948803427" providerId="ADAL" clId="{FBD57FDF-EE96-47E3-B8FA-F021F9F93774}"/>
    <pc:docChg chg="custSel addSld modSld sldOrd">
      <pc:chgData name="Henry Mackay" userId="40b8e86c-2788-438c-9c47-c14948803427" providerId="ADAL" clId="{FBD57FDF-EE96-47E3-B8FA-F021F9F93774}" dt="2019-04-20T02:50:43.662" v="772" actId="20577"/>
      <pc:docMkLst>
        <pc:docMk/>
      </pc:docMkLst>
      <pc:sldChg chg="modSp add">
        <pc:chgData name="Henry Mackay" userId="40b8e86c-2788-438c-9c47-c14948803427" providerId="ADAL" clId="{FBD57FDF-EE96-47E3-B8FA-F021F9F93774}" dt="2019-04-19T23:48:54.878" v="743" actId="20577"/>
        <pc:sldMkLst>
          <pc:docMk/>
          <pc:sldMk cId="1787993726" sldId="256"/>
        </pc:sldMkLst>
        <pc:spChg chg="mod">
          <ac:chgData name="Henry Mackay" userId="40b8e86c-2788-438c-9c47-c14948803427" providerId="ADAL" clId="{FBD57FDF-EE96-47E3-B8FA-F021F9F93774}" dt="2019-04-19T23:48:54.878" v="743" actId="20577"/>
          <ac:spMkLst>
            <pc:docMk/>
            <pc:sldMk cId="1787993726" sldId="256"/>
            <ac:spMk id="2" creationId="{8C66C4D6-6BA3-4A5B-AF6B-A495D0662C47}"/>
          </ac:spMkLst>
        </pc:spChg>
      </pc:sldChg>
      <pc:sldChg chg="modSp add">
        <pc:chgData name="Henry Mackay" userId="40b8e86c-2788-438c-9c47-c14948803427" providerId="ADAL" clId="{FBD57FDF-EE96-47E3-B8FA-F021F9F93774}" dt="2019-04-20T02:50:43.662" v="772" actId="20577"/>
        <pc:sldMkLst>
          <pc:docMk/>
          <pc:sldMk cId="561199589" sldId="257"/>
        </pc:sldMkLst>
        <pc:spChg chg="mod">
          <ac:chgData name="Henry Mackay" userId="40b8e86c-2788-438c-9c47-c14948803427" providerId="ADAL" clId="{FBD57FDF-EE96-47E3-B8FA-F021F9F93774}" dt="2019-04-19T22:33:55.063" v="740" actId="20577"/>
          <ac:spMkLst>
            <pc:docMk/>
            <pc:sldMk cId="561199589" sldId="257"/>
            <ac:spMk id="2" creationId="{AD727F9F-5453-42F3-B4A1-99C2A5609C74}"/>
          </ac:spMkLst>
        </pc:spChg>
        <pc:spChg chg="mod">
          <ac:chgData name="Henry Mackay" userId="40b8e86c-2788-438c-9c47-c14948803427" providerId="ADAL" clId="{FBD57FDF-EE96-47E3-B8FA-F021F9F93774}" dt="2019-04-20T02:50:43.662" v="772" actId="20577"/>
          <ac:spMkLst>
            <pc:docMk/>
            <pc:sldMk cId="561199589" sldId="257"/>
            <ac:spMk id="3" creationId="{C586067A-8C54-42A1-A5CF-0EBE533F109C}"/>
          </ac:spMkLst>
        </pc:spChg>
      </pc:sldChg>
      <pc:sldChg chg="modSp add">
        <pc:chgData name="Henry Mackay" userId="40b8e86c-2788-438c-9c47-c14948803427" providerId="ADAL" clId="{FBD57FDF-EE96-47E3-B8FA-F021F9F93774}" dt="2019-04-19T22:34:00.993" v="741" actId="313"/>
        <pc:sldMkLst>
          <pc:docMk/>
          <pc:sldMk cId="1405044474" sldId="258"/>
        </pc:sldMkLst>
        <pc:spChg chg="mod">
          <ac:chgData name="Henry Mackay" userId="40b8e86c-2788-438c-9c47-c14948803427" providerId="ADAL" clId="{FBD57FDF-EE96-47E3-B8FA-F021F9F93774}" dt="2019-04-19T22:31:04.375" v="649" actId="20577"/>
          <ac:spMkLst>
            <pc:docMk/>
            <pc:sldMk cId="1405044474" sldId="258"/>
            <ac:spMk id="2" creationId="{361A63D1-CB3B-483D-A5F7-DCB11B2A7EBD}"/>
          </ac:spMkLst>
        </pc:spChg>
        <pc:spChg chg="mod">
          <ac:chgData name="Henry Mackay" userId="40b8e86c-2788-438c-9c47-c14948803427" providerId="ADAL" clId="{FBD57FDF-EE96-47E3-B8FA-F021F9F93774}" dt="2019-04-19T22:34:00.993" v="741" actId="313"/>
          <ac:spMkLst>
            <pc:docMk/>
            <pc:sldMk cId="1405044474" sldId="258"/>
            <ac:spMk id="3" creationId="{556A369E-6381-41E2-A79E-68D0E663E575}"/>
          </ac:spMkLst>
        </pc:spChg>
      </pc:sldChg>
      <pc:sldChg chg="add ord">
        <pc:chgData name="Henry Mackay" userId="40b8e86c-2788-438c-9c47-c14948803427" providerId="ADAL" clId="{FBD57FDF-EE96-47E3-B8FA-F021F9F93774}" dt="2019-04-20T00:02:50.028" v="745"/>
        <pc:sldMkLst>
          <pc:docMk/>
          <pc:sldMk cId="3215910225" sldId="263"/>
        </pc:sldMkLst>
      </pc:sldChg>
      <pc:sldChg chg="add">
        <pc:chgData name="Henry Mackay" userId="40b8e86c-2788-438c-9c47-c14948803427" providerId="ADAL" clId="{FBD57FDF-EE96-47E3-B8FA-F021F9F93774}" dt="2019-04-19T22:33:29.799" v="716"/>
        <pc:sldMkLst>
          <pc:docMk/>
          <pc:sldMk cId="1410359035" sldId="264"/>
        </pc:sldMkLst>
      </pc:sldChg>
      <pc:sldChg chg="add">
        <pc:chgData name="Henry Mackay" userId="40b8e86c-2788-438c-9c47-c14948803427" providerId="ADAL" clId="{FBD57FDF-EE96-47E3-B8FA-F021F9F93774}" dt="2019-04-19T22:33:29.799" v="716"/>
        <pc:sldMkLst>
          <pc:docMk/>
          <pc:sldMk cId="2898107175" sldId="265"/>
        </pc:sldMkLst>
      </pc:sldChg>
      <pc:sldChg chg="add">
        <pc:chgData name="Henry Mackay" userId="40b8e86c-2788-438c-9c47-c14948803427" providerId="ADAL" clId="{FBD57FDF-EE96-47E3-B8FA-F021F9F93774}" dt="2019-04-19T22:33:29.799" v="716"/>
        <pc:sldMkLst>
          <pc:docMk/>
          <pc:sldMk cId="1317016670" sldId="266"/>
        </pc:sldMkLst>
      </pc:sldChg>
      <pc:sldChg chg="add">
        <pc:chgData name="Henry Mackay" userId="40b8e86c-2788-438c-9c47-c14948803427" providerId="ADAL" clId="{FBD57FDF-EE96-47E3-B8FA-F021F9F93774}" dt="2019-04-19T22:33:29.799" v="716"/>
        <pc:sldMkLst>
          <pc:docMk/>
          <pc:sldMk cId="380423380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2F58-8F3E-4EBF-99BC-3EB74EDF2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0994A-0558-4AAF-8F89-6A73E889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8CE8-B9CC-4FCA-BD49-76F75C0C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8C2-741B-486D-B022-3AB448688F4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5D1EB-00F5-436A-BC49-2A1BF7CF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40F8A-B498-4AD5-8D60-6479F6AC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D160-9F6F-4F2A-988B-242FE2D0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1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CD21-E6C9-49A6-9192-509C48C9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93437-4034-443C-A63C-A33F03C63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DFA81-2102-49ED-B112-0825BF00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8C2-741B-486D-B022-3AB448688F4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8B1A-0C6D-41B1-A820-EC661CF9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DAF6E-8A8F-4200-9E71-52655417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D160-9F6F-4F2A-988B-242FE2D0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E5B4A-99E6-46D8-B6F8-C852CE7FA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2B983-141E-483B-A40E-8D611C7F3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F11F9-A156-4EA9-9EE3-53CCC002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8C2-741B-486D-B022-3AB448688F4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67D55-3AC3-43E9-8090-AB3EF14C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AF16F-8C88-49AD-BE66-10EF9497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D160-9F6F-4F2A-988B-242FE2D0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1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2FD4-73C7-4AB1-B590-A15D451B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E12A9-7B5B-4BCD-9A1A-E16AD6B6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7329B-3B59-4BE9-A9DD-7856F87E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8C2-741B-486D-B022-3AB448688F4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508EF-2FF2-4346-B087-D2784E68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2055-D332-4BCF-9B2F-10D7B6D3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D160-9F6F-4F2A-988B-242FE2D0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3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D9EB-044A-47AA-A276-0F5BF21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ED27F-9DC6-4E88-A6E9-E933DFC2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6B360-DCA8-48EB-8A52-5AF4A797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8C2-741B-486D-B022-3AB448688F4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96D2-C204-4FDE-93F7-60634C96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E2C69-FA7C-41C3-9FD1-E9575A27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D160-9F6F-4F2A-988B-242FE2D0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3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1DF8-1AE5-42EC-AB6F-3FEC578A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5149D-0BEF-4F04-8A50-7BB5BF0D6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38CD3-08C7-40B9-9390-E964C9B53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9B80-7B01-462E-B56D-0AD79F3C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8C2-741B-486D-B022-3AB448688F4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5AB5B-A418-4B68-96E3-FAD98DB6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3DB9B-BBE1-442D-A4A5-D4463089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D160-9F6F-4F2A-988B-242FE2D0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0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012D-9138-43EB-B565-CAF0D80C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E1A0E-E0EB-4822-B406-5430960B8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C61DF-CF6A-40AB-BA6B-E70530E53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7F839-DBEE-447C-9B61-7194A4D10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106AF-FE4A-4F21-AFA1-2BBA374B6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250B4-58AB-43C1-9A0C-E87D5C70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8C2-741B-486D-B022-3AB448688F4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55732-F9A4-45A9-AC63-0AE68D1B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CA106-D719-48F2-9668-A140827C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D160-9F6F-4F2A-988B-242FE2D0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2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C4B1-DCFA-4072-8C69-C0BCEFF6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9F532-73DF-4C52-8624-BBAE4E1B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8C2-741B-486D-B022-3AB448688F4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AC294-B0E9-4050-B25C-D6EC042E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DBD0-A715-42FA-A196-DCC06F81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D160-9F6F-4F2A-988B-242FE2D0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1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35D80-FA09-4E68-AF82-071B7B90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8C2-741B-486D-B022-3AB448688F4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260CD-FFF8-4BA6-85CE-B6981B98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30E44-7315-490F-ABE7-7C0AD597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D160-9F6F-4F2A-988B-242FE2D0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3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252E-2947-40E2-BDC5-DD733E47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11D0-0A2A-4A16-8E03-A029BC82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3EA76-D84C-48EA-97A8-1A8228694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A8CFE-F29C-469F-A6B7-3BE03FE0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8C2-741B-486D-B022-3AB448688F4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BACB0-A334-4103-BF62-2530E770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14FA-40E7-461E-AD1B-A1A20990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D160-9F6F-4F2A-988B-242FE2D0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0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E02F-C4E4-4A49-A7F1-49BC5701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2CC1F-6101-449F-929E-AD91BA1EE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AD507-B83A-4817-A9EF-528B2776A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332BB-5BD6-40C0-82FE-227852FE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8C2-741B-486D-B022-3AB448688F4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AEF92-47AB-4E11-AA61-8DCD72D3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ABFFC-A53C-4849-978F-83631962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D160-9F6F-4F2A-988B-242FE2D0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BCBB8-5818-468B-B26E-76756E9F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4F041-7E9E-4108-BFC1-A088DFD27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B3D7D-C0EB-45E1-AF6F-9B8951AA7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1B8C2-741B-486D-B022-3AB448688F4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D262B-5FDF-4B1E-83FC-645EECD74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E826C-46D3-4123-A7B1-6EA66003E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1D160-9F6F-4F2A-988B-242FE2D0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C4D6-6BA3-4A5B-AF6B-A495D0662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/>
              <a:t>Unit 3c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14531-F324-47DB-ABCE-5CB19ECA9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9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A07F-CD60-4360-92D9-1E73CF1B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7" y="365125"/>
            <a:ext cx="10515600" cy="1325563"/>
          </a:xfrm>
        </p:spPr>
        <p:txBody>
          <a:bodyPr/>
          <a:lstStyle/>
          <a:p>
            <a:r>
              <a:rPr lang="en-US" dirty="0"/>
              <a:t>Looking  at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BA243-1C0C-498B-B8C3-30E8A6231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7" y="1690688"/>
            <a:ext cx="6175160" cy="4351338"/>
          </a:xfrm>
        </p:spPr>
        <p:txBody>
          <a:bodyPr/>
          <a:lstStyle/>
          <a:p>
            <a:r>
              <a:rPr lang="en-US" dirty="0"/>
              <a:t>In windows, there is task manager</a:t>
            </a:r>
          </a:p>
          <a:p>
            <a:pPr lvl="1"/>
            <a:r>
              <a:rPr lang="en-US" dirty="0"/>
              <a:t>Displays programs running on a computer</a:t>
            </a:r>
          </a:p>
          <a:p>
            <a:pPr lvl="2"/>
            <a:r>
              <a:rPr lang="en-US" dirty="0"/>
              <a:t>CPU Usage</a:t>
            </a:r>
          </a:p>
          <a:p>
            <a:pPr lvl="2"/>
            <a:r>
              <a:rPr lang="en-US" dirty="0"/>
              <a:t>Memory Usage</a:t>
            </a:r>
          </a:p>
          <a:p>
            <a:pPr lvl="2"/>
            <a:r>
              <a:rPr lang="en-US" dirty="0"/>
              <a:t>Name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pic>
        <p:nvPicPr>
          <p:cNvPr id="2050" name="Picture 2" descr="Image result for task manager">
            <a:extLst>
              <a:ext uri="{FF2B5EF4-FFF2-40B4-BE49-F238E27FC236}">
                <a16:creationId xmlns:a16="http://schemas.microsoft.com/office/drawing/2014/main" id="{1A7529D9-374E-4899-A36E-6C3828E2B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338" y="681036"/>
            <a:ext cx="4861035" cy="459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1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8721-E97E-4924-958E-B5D108DB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Processes: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656A5-1A52-49EC-995B-1AB39C0C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Linux, every process is identified by a name AND a process identification number (PID)</a:t>
            </a:r>
          </a:p>
          <a:p>
            <a:pPr lvl="1"/>
            <a:r>
              <a:rPr lang="en-US" dirty="0"/>
              <a:t>They also use up CPU and RAM just like Windows </a:t>
            </a:r>
          </a:p>
          <a:p>
            <a:pPr lvl="2"/>
            <a:r>
              <a:rPr lang="en-US" dirty="0"/>
              <a:t>Because that’s how a computer works</a:t>
            </a:r>
          </a:p>
          <a:p>
            <a:pPr lvl="1"/>
            <a:r>
              <a:rPr lang="en-US" dirty="0"/>
              <a:t>There are several commands we can use to look at processes</a:t>
            </a:r>
          </a:p>
          <a:p>
            <a:pPr lvl="2"/>
            <a:r>
              <a:rPr lang="en-US" dirty="0"/>
              <a:t>top</a:t>
            </a:r>
          </a:p>
          <a:p>
            <a:pPr lvl="2"/>
            <a:r>
              <a:rPr lang="en-US" dirty="0" err="1"/>
              <a:t>ps</a:t>
            </a:r>
            <a:r>
              <a:rPr lang="en-US" dirty="0"/>
              <a:t> aux</a:t>
            </a:r>
          </a:p>
          <a:p>
            <a:pPr lvl="2"/>
            <a:r>
              <a:rPr lang="en-US" dirty="0" err="1"/>
              <a:t>pstree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5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0810-3D99-4AE9-A903-EAEE83B7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846534-69DD-44F8-A3B9-92B614A87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7708" y="1619667"/>
            <a:ext cx="773907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71E8B1-B117-445F-AF48-E3398795735A}"/>
              </a:ext>
            </a:extLst>
          </p:cNvPr>
          <p:cNvSpPr txBox="1"/>
          <p:nvPr/>
        </p:nvSpPr>
        <p:spPr>
          <a:xfrm>
            <a:off x="443883" y="1608316"/>
            <a:ext cx="32847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Nice Format for general overview</a:t>
            </a:r>
          </a:p>
          <a:p>
            <a:r>
              <a:rPr lang="en-US" dirty="0"/>
              <a:t>Bad for finding particular stuff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use:</a:t>
            </a:r>
          </a:p>
          <a:p>
            <a:endParaRPr lang="en-US" dirty="0"/>
          </a:p>
          <a:p>
            <a:r>
              <a:rPr lang="en-US" dirty="0"/>
              <a:t>top</a:t>
            </a:r>
          </a:p>
          <a:p>
            <a:endParaRPr lang="en-US" b="1" dirty="0"/>
          </a:p>
          <a:p>
            <a:r>
              <a:rPr lang="en-US" b="1" dirty="0"/>
              <a:t>Exit by typing q</a:t>
            </a:r>
          </a:p>
        </p:txBody>
      </p:sp>
    </p:spTree>
    <p:extLst>
      <p:ext uri="{BB962C8B-B14F-4D97-AF65-F5344CB8AC3E}">
        <p14:creationId xmlns:p14="http://schemas.microsoft.com/office/powerpoint/2010/main" val="289810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704D-DECE-4471-B9CB-38B31605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pstree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8B3ADB-FD85-4401-8311-43C9FA2C2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3836" y="1690688"/>
            <a:ext cx="596806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AB3C1-94D0-40D4-AFF1-49592DBB626F}"/>
              </a:ext>
            </a:extLst>
          </p:cNvPr>
          <p:cNvSpPr txBox="1"/>
          <p:nvPr/>
        </p:nvSpPr>
        <p:spPr>
          <a:xfrm>
            <a:off x="674702" y="1690688"/>
            <a:ext cx="401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a list of process and their parents,</a:t>
            </a:r>
          </a:p>
          <a:p>
            <a:r>
              <a:rPr lang="en-US" dirty="0"/>
              <a:t> kind of like a family tree</a:t>
            </a:r>
          </a:p>
        </p:txBody>
      </p:sp>
      <p:pic>
        <p:nvPicPr>
          <p:cNvPr id="3074" name="Picture 2" descr="Image result for family tree">
            <a:extLst>
              <a:ext uri="{FF2B5EF4-FFF2-40B4-BE49-F238E27FC236}">
                <a16:creationId xmlns:a16="http://schemas.microsoft.com/office/drawing/2014/main" id="{A847A3DA-B41A-461D-9B93-34CA1C533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00" y="2484096"/>
            <a:ext cx="5651701" cy="367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1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0847-A0F8-46DA-8B88-3CD1E206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</a:t>
            </a:r>
            <a:r>
              <a:rPr lang="en-US" dirty="0"/>
              <a:t> aux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6717-C797-4905-9EA7-879674CC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0169"/>
          </a:xfrm>
        </p:spPr>
        <p:txBody>
          <a:bodyPr>
            <a:normAutofit/>
          </a:bodyPr>
          <a:lstStyle/>
          <a:p>
            <a:r>
              <a:rPr lang="en-US" dirty="0"/>
              <a:t>Most useful for “finding stuff”</a:t>
            </a:r>
          </a:p>
          <a:p>
            <a:r>
              <a:rPr lang="en-US" dirty="0"/>
              <a:t>Displays raw list of processes</a:t>
            </a:r>
          </a:p>
          <a:p>
            <a:pPr lvl="1"/>
            <a:r>
              <a:rPr lang="en-US" dirty="0"/>
              <a:t>Combine with grep command</a:t>
            </a:r>
          </a:p>
          <a:p>
            <a:pPr lvl="2"/>
            <a:r>
              <a:rPr lang="en-US" dirty="0"/>
              <a:t>Syntax: command | grep “x”</a:t>
            </a:r>
          </a:p>
          <a:p>
            <a:pPr lvl="2"/>
            <a:r>
              <a:rPr lang="en-US" dirty="0"/>
              <a:t>Examples</a:t>
            </a:r>
          </a:p>
          <a:p>
            <a:pPr lvl="3"/>
            <a:r>
              <a:rPr lang="en-US" dirty="0"/>
              <a:t>cat file | grep “x”</a:t>
            </a:r>
          </a:p>
          <a:p>
            <a:pPr lvl="3"/>
            <a:r>
              <a:rPr lang="en-US" dirty="0"/>
              <a:t>ls | grep “file”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Try and find a process named “bash”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3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7F9F-5453-42F3-B4A1-99C2A560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067A-8C54-42A1-A5CF-0EBE533F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Crontab- runs commands on a schedule</a:t>
            </a:r>
          </a:p>
          <a:p>
            <a:pPr lvl="1"/>
            <a:r>
              <a:rPr lang="en-US" dirty="0"/>
              <a:t>Useful for scheduled updates/backups</a:t>
            </a:r>
          </a:p>
          <a:p>
            <a:pPr lvl="1"/>
            <a:r>
              <a:rPr lang="en-US" dirty="0"/>
              <a:t>Can also be used for evil, </a:t>
            </a:r>
            <a:r>
              <a:rPr lang="en-US" dirty="0" err="1"/>
              <a:t>netcat</a:t>
            </a:r>
            <a:r>
              <a:rPr lang="en-US"/>
              <a:t> listeners </a:t>
            </a:r>
            <a:r>
              <a:rPr lang="en-US" dirty="0"/>
              <a:t>!!</a:t>
            </a:r>
          </a:p>
          <a:p>
            <a:pPr lvl="1"/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/crontab is the “system’s” crontab</a:t>
            </a:r>
          </a:p>
          <a:p>
            <a:r>
              <a:rPr lang="en-US" dirty="0"/>
              <a:t>Every user has their own crontab, who’s is the most important?</a:t>
            </a:r>
          </a:p>
          <a:p>
            <a:pPr lvl="1"/>
            <a:r>
              <a:rPr lang="en-US" dirty="0"/>
              <a:t>Edit with crontab –e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9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63D1-CB3B-483D-A5F7-DCB11B2A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369E-6381-41E2-A79E-68D0E663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Auditing 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sshd_config</a:t>
            </a:r>
            <a:endParaRPr lang="en-US" dirty="0"/>
          </a:p>
          <a:p>
            <a:pPr lvl="2"/>
            <a:r>
              <a:rPr lang="en-US" dirty="0"/>
              <a:t>Protocol</a:t>
            </a:r>
          </a:p>
          <a:p>
            <a:pPr lvl="2"/>
            <a:r>
              <a:rPr lang="en-US" dirty="0"/>
              <a:t>Port</a:t>
            </a:r>
          </a:p>
          <a:p>
            <a:pPr lvl="2"/>
            <a:r>
              <a:rPr lang="en-US" dirty="0" err="1"/>
              <a:t>PermitRootLogin</a:t>
            </a:r>
            <a:endParaRPr lang="en-US" dirty="0"/>
          </a:p>
          <a:p>
            <a:r>
              <a:rPr lang="en-US" dirty="0"/>
              <a:t>Client Usage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user@ip-address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4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234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Linux Unit 3c</vt:lpstr>
      <vt:lpstr>Looking  at Processes</vt:lpstr>
      <vt:lpstr>Looking at Processes: Linux</vt:lpstr>
      <vt:lpstr>top</vt:lpstr>
      <vt:lpstr>pstree</vt:lpstr>
      <vt:lpstr>ps aux</vt:lpstr>
      <vt:lpstr>Startup</vt:lpstr>
      <vt:lpstr>ssh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Unit 3b</dc:title>
  <dc:creator>Henry Mackay</dc:creator>
  <cp:lastModifiedBy>Henry Mackay</cp:lastModifiedBy>
  <cp:revision>1</cp:revision>
  <dcterms:created xsi:type="dcterms:W3CDTF">2019-04-19T22:15:28Z</dcterms:created>
  <dcterms:modified xsi:type="dcterms:W3CDTF">2019-04-20T02:50:46Z</dcterms:modified>
</cp:coreProperties>
</file>