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733-4C92-46C6-829D-85B1A409608A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1FE9-CD87-4C9C-8ADD-D0C7BB1C22C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873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733-4C92-46C6-829D-85B1A409608A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1FE9-CD87-4C9C-8ADD-D0C7BB1C22C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557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733-4C92-46C6-829D-85B1A409608A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1FE9-CD87-4C9C-8ADD-D0C7BB1C22C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7737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733-4C92-46C6-829D-85B1A409608A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1FE9-CD87-4C9C-8ADD-D0C7BB1C22C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164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733-4C92-46C6-829D-85B1A409608A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1FE9-CD87-4C9C-8ADD-D0C7BB1C22C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153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733-4C92-46C6-829D-85B1A409608A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1FE9-CD87-4C9C-8ADD-D0C7BB1C22C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976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733-4C92-46C6-829D-85B1A409608A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1FE9-CD87-4C9C-8ADD-D0C7BB1C22C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2854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733-4C92-46C6-829D-85B1A409608A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1FE9-CD87-4C9C-8ADD-D0C7BB1C22C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3776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733-4C92-46C6-829D-85B1A409608A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1FE9-CD87-4C9C-8ADD-D0C7BB1C22C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7478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733-4C92-46C6-829D-85B1A409608A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1FE9-CD87-4C9C-8ADD-D0C7BB1C22C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242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733-4C92-46C6-829D-85B1A409608A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C1FE9-CD87-4C9C-8ADD-D0C7BB1C22C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64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8A733-4C92-46C6-829D-85B1A409608A}" type="datetimeFigureOut">
              <a:rPr lang="nb-NO" smtClean="0"/>
              <a:t>02.09.2020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C1FE9-CD87-4C9C-8ADD-D0C7BB1C22C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036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e 1"/>
          <p:cNvGrpSpPr/>
          <p:nvPr/>
        </p:nvGrpSpPr>
        <p:grpSpPr>
          <a:xfrm>
            <a:off x="1330646" y="516238"/>
            <a:ext cx="9118173" cy="6064149"/>
            <a:chOff x="1330646" y="516238"/>
            <a:chExt cx="9118173" cy="6064149"/>
          </a:xfrm>
        </p:grpSpPr>
        <p:pic>
          <p:nvPicPr>
            <p:cNvPr id="4" name="Bild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15368">
              <a:off x="4516325" y="4402034"/>
              <a:ext cx="3250311" cy="21783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" name="Bild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94057">
              <a:off x="1330646" y="3488633"/>
              <a:ext cx="3061724" cy="194228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Bild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37776">
              <a:off x="1727398" y="751862"/>
              <a:ext cx="3260310" cy="226471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8" name="Bild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436299">
              <a:off x="4638859" y="2324679"/>
              <a:ext cx="2715385" cy="224507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" name="Bilde 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69394">
              <a:off x="5593433" y="516238"/>
              <a:ext cx="3321653" cy="18778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4" name="Rektangel 13"/>
            <p:cNvSpPr/>
            <p:nvPr/>
          </p:nvSpPr>
          <p:spPr>
            <a:xfrm>
              <a:off x="4717749" y="1991443"/>
              <a:ext cx="1250899" cy="446228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b="1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HØRING</a:t>
              </a:r>
              <a:endParaRPr lang="nb-NO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  <p:sp>
          <p:nvSpPr>
            <p:cNvPr id="15" name="Rektangel 14"/>
            <p:cNvSpPr/>
            <p:nvPr/>
          </p:nvSpPr>
          <p:spPr>
            <a:xfrm>
              <a:off x="2710129" y="2945681"/>
              <a:ext cx="1409394" cy="446228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b="1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IDÈSKAPING</a:t>
              </a:r>
              <a:endParaRPr lang="nb-NO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  <p:sp>
          <p:nvSpPr>
            <p:cNvPr id="16" name="Rektangel 15"/>
            <p:cNvSpPr/>
            <p:nvPr/>
          </p:nvSpPr>
          <p:spPr>
            <a:xfrm>
              <a:off x="4387353" y="4216921"/>
              <a:ext cx="1250899" cy="446228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b="1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</a:t>
              </a:r>
              <a:r>
                <a:rPr lang="nb-NO" b="1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ESTING</a:t>
              </a:r>
              <a:endParaRPr lang="nb-NO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  <p:pic>
          <p:nvPicPr>
            <p:cNvPr id="1026" name="Picture 2" descr="Anna Harmens og Elin Hjort-Johansen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12" t="280" r="14557" b="8924"/>
            <a:stretch/>
          </p:blipFill>
          <p:spPr bwMode="auto">
            <a:xfrm rot="631054">
              <a:off x="7687764" y="2873800"/>
              <a:ext cx="2761055" cy="19835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ktangel 17"/>
            <p:cNvSpPr/>
            <p:nvPr/>
          </p:nvSpPr>
          <p:spPr>
            <a:xfrm>
              <a:off x="6763297" y="4138330"/>
              <a:ext cx="1250899" cy="446228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b="1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TILDELING</a:t>
              </a:r>
              <a:endParaRPr lang="nb-NO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  <p:sp>
          <p:nvSpPr>
            <p:cNvPr id="13" name="Rektangel 12"/>
            <p:cNvSpPr/>
            <p:nvPr/>
          </p:nvSpPr>
          <p:spPr>
            <a:xfrm>
              <a:off x="7116185" y="2533097"/>
              <a:ext cx="1250899" cy="446228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b="1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UTVIKLING</a:t>
              </a:r>
              <a:endParaRPr lang="nb-NO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3819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Microsoft-konto</dc:creator>
  <cp:lastModifiedBy>Microsoft-konto</cp:lastModifiedBy>
  <cp:revision>7</cp:revision>
  <dcterms:created xsi:type="dcterms:W3CDTF">2020-09-02T07:42:25Z</dcterms:created>
  <dcterms:modified xsi:type="dcterms:W3CDTF">2020-09-03T06:42:22Z</dcterms:modified>
</cp:coreProperties>
</file>