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5" r:id="rId3"/>
    <p:sldId id="258" r:id="rId4"/>
    <p:sldId id="264" r:id="rId5"/>
    <p:sldId id="263" r:id="rId6"/>
  </p:sldIdLst>
  <p:sldSz cx="104394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663E-24A0-4C4F-BCA4-AA3E4918CFC6}" type="datetimeFigureOut">
              <a:rPr lang="nb-NO" smtClean="0"/>
              <a:t>30.08.2022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298575" y="1143000"/>
            <a:ext cx="426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6F4E3-E984-4790-A8AD-B936CFDC49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50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237197"/>
            <a:ext cx="887349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970580"/>
            <a:ext cx="782955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2C1-DE2D-424B-B9EA-74853E25D5B4}" type="datetime1">
              <a:rPr lang="nb-NO" smtClean="0"/>
              <a:t>30.08.2022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394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F033-A1B4-4A22-958C-5EC26F00B65E}" type="datetime1">
              <a:rPr lang="nb-NO" smtClean="0"/>
              <a:t>30.08.2022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944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402483"/>
            <a:ext cx="2250996" cy="640647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402483"/>
            <a:ext cx="6622494" cy="6406475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0F71-42B6-4CA0-A0CA-B32E49CC76CC}" type="datetime1">
              <a:rPr lang="nb-NO" smtClean="0"/>
              <a:t>30.08.2022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815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E344-713A-4D91-95D1-859E72BEBF33}" type="datetime1">
              <a:rPr lang="nb-NO" smtClean="0"/>
              <a:t>30.08.2022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051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884671"/>
            <a:ext cx="9003983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5059035"/>
            <a:ext cx="9003983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E070-1022-4DA7-A0FA-1C4A1E3099E3}" type="datetime1">
              <a:rPr lang="nb-NO" smtClean="0"/>
              <a:t>30.08.2022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479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012414"/>
            <a:ext cx="4436745" cy="4796544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012414"/>
            <a:ext cx="4436745" cy="4796544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43B3-16E5-4959-8E63-31E0EA514760}" type="datetime1">
              <a:rPr lang="nb-NO" smtClean="0"/>
              <a:t>30.08.2022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179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402484"/>
            <a:ext cx="9003983" cy="1461188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853171"/>
            <a:ext cx="44163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761381"/>
            <a:ext cx="4416355" cy="4061576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853171"/>
            <a:ext cx="44381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761381"/>
            <a:ext cx="4438105" cy="4061576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6336-3D2A-40B1-BEFF-8CEB6550F25B}" type="datetime1">
              <a:rPr lang="nb-NO" smtClean="0"/>
              <a:t>30.08.2022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18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AAA4-9C5B-44FC-93BE-E939600E8EA1}" type="datetime1">
              <a:rPr lang="nb-NO" smtClean="0"/>
              <a:t>30.08.2022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790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B379-08AC-450D-8222-DF5013A81369}" type="datetime1">
              <a:rPr lang="nb-NO" smtClean="0"/>
              <a:t>30.08.2022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957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8E8-87B3-4614-A7CF-7B6ADEC74171}" type="datetime1">
              <a:rPr lang="nb-NO" smtClean="0"/>
              <a:t>30.08.2022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220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088455"/>
            <a:ext cx="528494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59B8-3238-4E3F-AB84-A24637D493A7}" type="datetime1">
              <a:rPr lang="nb-NO" smtClean="0"/>
              <a:t>30.08.2022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1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402484"/>
            <a:ext cx="90039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012414"/>
            <a:ext cx="900398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7199-00E5-4E00-A8CD-228979AF3195}" type="datetime1">
              <a:rPr lang="nb-NO" smtClean="0"/>
              <a:t>30.08.2022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7006700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Elin Hjorth-Johansen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41DAA-9EC1-48C0-B466-4CCA823D4D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763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hjorth@ous-hf.no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kursbygger.ihelse.net/?startcourseid=1295&amp;track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791" y="-1"/>
            <a:ext cx="11933191" cy="7559676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-735516" y="415956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Tips for HOBS på helsestasjon!</a:t>
            </a:r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-1142048" y="7157192"/>
            <a:ext cx="3523298" cy="402483"/>
          </a:xfrm>
        </p:spPr>
        <p:txBody>
          <a:bodyPr/>
          <a:lstStyle/>
          <a:p>
            <a:r>
              <a:rPr lang="nb-NO" dirty="0" smtClean="0"/>
              <a:t>Elin Hjorth-Johansen</a:t>
            </a:r>
            <a:endParaRPr lang="nb-NO" dirty="0"/>
          </a:p>
        </p:txBody>
      </p:sp>
      <p:sp>
        <p:nvSpPr>
          <p:cNvPr id="5" name="Undertittel 4"/>
          <p:cNvSpPr>
            <a:spLocks noGrp="1"/>
          </p:cNvSpPr>
          <p:nvPr>
            <p:ph type="subTitle" idx="1"/>
          </p:nvPr>
        </p:nvSpPr>
        <p:spPr>
          <a:xfrm>
            <a:off x="5609063" y="5332021"/>
            <a:ext cx="4750419" cy="1825171"/>
          </a:xfrm>
        </p:spPr>
        <p:txBody>
          <a:bodyPr>
            <a:normAutofit/>
          </a:bodyPr>
          <a:lstStyle/>
          <a:p>
            <a:r>
              <a:rPr lang="nb-NO" dirty="0" smtClean="0"/>
              <a:t>Kode til opplasting av HOBS baby</a:t>
            </a:r>
          </a:p>
          <a:p>
            <a:r>
              <a:rPr lang="nb-NO" sz="5400" b="1" dirty="0" smtClean="0"/>
              <a:t>051020</a:t>
            </a:r>
          </a:p>
          <a:p>
            <a:r>
              <a:rPr lang="nb-NO" sz="1100" b="1" dirty="0" smtClean="0">
                <a:solidFill>
                  <a:srgbClr val="FF0000"/>
                </a:solidFill>
              </a:rPr>
              <a:t>(koden skal ikke gis til foreldre)</a:t>
            </a:r>
            <a:endParaRPr lang="nb-NO" sz="1050" b="1" dirty="0">
              <a:solidFill>
                <a:srgbClr val="FF0000"/>
              </a:solidFill>
            </a:endParaRPr>
          </a:p>
        </p:txBody>
      </p:sp>
      <p:sp>
        <p:nvSpPr>
          <p:cNvPr id="7" name="Plassholder for bunntekst 3"/>
          <p:cNvSpPr txBox="1">
            <a:spLocks/>
          </p:cNvSpPr>
          <p:nvPr/>
        </p:nvSpPr>
        <p:spPr>
          <a:xfrm>
            <a:off x="6222623" y="7067272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 </a:t>
            </a:r>
            <a:r>
              <a:rPr lang="nb-NO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evt</a:t>
            </a:r>
            <a:r>
              <a:rPr lang="nb-N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kontakt med Elin </a:t>
            </a:r>
            <a:r>
              <a:rPr lang="nb-N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Hjorth-Johansen</a:t>
            </a:r>
          </a:p>
          <a:p>
            <a:r>
              <a:rPr lang="nb-NO" dirty="0" smtClean="0"/>
              <a:t> </a:t>
            </a:r>
            <a:r>
              <a:rPr lang="nb-NO" dirty="0" smtClean="0">
                <a:hlinkClick r:id="rId3"/>
              </a:rPr>
              <a:t>ehjorth@ous-hf.no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2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l høyre 6"/>
          <p:cNvSpPr/>
          <p:nvPr/>
        </p:nvSpPr>
        <p:spPr>
          <a:xfrm rot="1549496">
            <a:off x="4217676" y="3090382"/>
            <a:ext cx="2276645" cy="591127"/>
          </a:xfrm>
          <a:prstGeom prst="right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Pil høyre 5"/>
          <p:cNvSpPr/>
          <p:nvPr/>
        </p:nvSpPr>
        <p:spPr>
          <a:xfrm>
            <a:off x="4243115" y="1778758"/>
            <a:ext cx="2064758" cy="550317"/>
          </a:xfrm>
          <a:prstGeom prst="right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60218" y="206493"/>
            <a:ext cx="5583382" cy="1114307"/>
          </a:xfrm>
        </p:spPr>
        <p:txBody>
          <a:bodyPr>
            <a:noAutofit/>
          </a:bodyPr>
          <a:lstStyle/>
          <a:p>
            <a:r>
              <a:rPr lang="nb-NO" sz="4000" b="1" dirty="0" smtClean="0"/>
              <a:t>Foreldrene har fått HOBS på Rikshospitalet</a:t>
            </a:r>
            <a:endParaRPr lang="nb-NO" sz="4000" b="1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4294967295"/>
          </p:nvPr>
        </p:nvSpPr>
        <p:spPr>
          <a:xfrm>
            <a:off x="79885" y="1604045"/>
            <a:ext cx="4871256" cy="4562579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b-NO" sz="3800" b="1" dirty="0" smtClean="0"/>
              <a:t>Hva </a:t>
            </a:r>
            <a:r>
              <a:rPr lang="nb-NO" sz="3800" b="1" dirty="0"/>
              <a:t>har </a:t>
            </a:r>
            <a:r>
              <a:rPr lang="nb-NO" sz="3800" b="1" dirty="0" smtClean="0"/>
              <a:t>sykepleierne veiledet foreldrene i?</a:t>
            </a:r>
          </a:p>
          <a:p>
            <a:r>
              <a:rPr lang="nb-NO" dirty="0" smtClean="0"/>
              <a:t>Hjulpet foreldre å fylle ut Mitt barn</a:t>
            </a:r>
          </a:p>
          <a:p>
            <a:r>
              <a:rPr lang="nb-NO" dirty="0" smtClean="0"/>
              <a:t>Veiledet foreldre i hvordan man observerer barnet ved å:</a:t>
            </a:r>
          </a:p>
          <a:p>
            <a:pPr lvl="1"/>
            <a:r>
              <a:rPr lang="nb-NO" dirty="0" smtClean="0"/>
              <a:t>Hjelpe dem å fylle ut </a:t>
            </a:r>
            <a:r>
              <a:rPr lang="nb-NO" u="sng" dirty="0" smtClean="0"/>
              <a:t>Normalt for mitt barn</a:t>
            </a:r>
          </a:p>
          <a:p>
            <a:r>
              <a:rPr lang="nb-NO" dirty="0" smtClean="0"/>
              <a:t>Gått gjennom vurderingen foreldrene skal gjøre etter hjemkomst</a:t>
            </a:r>
          </a:p>
          <a:p>
            <a:r>
              <a:rPr lang="nb-NO" dirty="0" smtClean="0"/>
              <a:t>Gjort de oppmerksom på:</a:t>
            </a:r>
          </a:p>
          <a:p>
            <a:pPr lvl="1"/>
            <a:r>
              <a:rPr lang="nb-NO" dirty="0" smtClean="0"/>
              <a:t>Tilpasset medisinsk Informasjon</a:t>
            </a:r>
          </a:p>
          <a:p>
            <a:pPr lvl="1"/>
            <a:r>
              <a:rPr lang="nb-NO" dirty="0" smtClean="0"/>
              <a:t>Link til kjernejournal</a:t>
            </a:r>
          </a:p>
          <a:p>
            <a:r>
              <a:rPr lang="nb-NO" dirty="0"/>
              <a:t>Lagt inn beskrivelse av veiledning som er gjort i Sykepleiesammenfatningen som følger </a:t>
            </a:r>
            <a:r>
              <a:rPr lang="nb-NO" dirty="0" smtClean="0"/>
              <a:t>barnet</a:t>
            </a:r>
          </a:p>
          <a:p>
            <a:r>
              <a:rPr lang="nb-NO" dirty="0" smtClean="0"/>
              <a:t>Videre arbeid for hjemreise gjøres lokalt</a:t>
            </a:r>
          </a:p>
          <a:p>
            <a:endParaRPr lang="nb-NO" dirty="0" smtClean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03" y="0"/>
            <a:ext cx="4030083" cy="7559675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08" y="3779837"/>
            <a:ext cx="493795" cy="764281"/>
          </a:xfrm>
          <a:prstGeom prst="rect">
            <a:avLst/>
          </a:prstGeom>
        </p:spPr>
      </p:pic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605718" y="7193622"/>
            <a:ext cx="3523298" cy="402483"/>
          </a:xfrm>
        </p:spPr>
        <p:txBody>
          <a:bodyPr/>
          <a:lstStyle/>
          <a:p>
            <a:r>
              <a:rPr lang="nb-NO" dirty="0" smtClean="0"/>
              <a:t>Elin Hjorth-Johansen</a:t>
            </a:r>
            <a:endParaRPr lang="nb-NO" dirty="0"/>
          </a:p>
        </p:txBody>
      </p:sp>
      <p:sp>
        <p:nvSpPr>
          <p:cNvPr id="10" name="Rektangel 9"/>
          <p:cNvSpPr/>
          <p:nvPr/>
        </p:nvSpPr>
        <p:spPr>
          <a:xfrm>
            <a:off x="110467" y="6323663"/>
            <a:ext cx="4840674" cy="923330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nb-NO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Dette er en hurtigveileder, men vil lære mer om veiledning med HOBS? </a:t>
            </a:r>
          </a:p>
          <a:p>
            <a:pPr algn="ctr"/>
            <a:r>
              <a:rPr lang="nb-NO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Se </a:t>
            </a:r>
            <a:r>
              <a:rPr lang="nb-NO" u="sng" dirty="0" smtClean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E-læringen</a:t>
            </a:r>
            <a:r>
              <a:rPr lang="nb-NO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: Tips for veiledning i HOBS</a:t>
            </a:r>
            <a:r>
              <a:rPr lang="nb-NO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58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24" y="1102841"/>
            <a:ext cx="3275162" cy="6140218"/>
          </a:xfrm>
          <a:prstGeom prst="rect">
            <a:avLst/>
          </a:prstGeom>
        </p:spPr>
      </p:pic>
      <p:sp>
        <p:nvSpPr>
          <p:cNvPr id="8" name="Pil høyre 7"/>
          <p:cNvSpPr/>
          <p:nvPr/>
        </p:nvSpPr>
        <p:spPr>
          <a:xfrm>
            <a:off x="6333849" y="1923695"/>
            <a:ext cx="747175" cy="372015"/>
          </a:xfrm>
          <a:prstGeom prst="right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79863" y="402484"/>
            <a:ext cx="9776323" cy="700357"/>
          </a:xfrm>
        </p:spPr>
        <p:txBody>
          <a:bodyPr>
            <a:normAutofit fontScale="90000"/>
          </a:bodyPr>
          <a:lstStyle/>
          <a:p>
            <a:r>
              <a:rPr lang="nb-NO" sz="4000" b="1" dirty="0" smtClean="0"/>
              <a:t>Hvordan kan jeg ha nytte av HOBS på helsestasjonen?</a:t>
            </a:r>
            <a:endParaRPr lang="nb-NO" sz="4000" b="1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2"/>
          </p:nvPr>
        </p:nvSpPr>
        <p:spPr>
          <a:xfrm>
            <a:off x="579863" y="1626123"/>
            <a:ext cx="5833134" cy="5276616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3200" dirty="0"/>
              <a:t>Bruk av </a:t>
            </a:r>
            <a:r>
              <a:rPr lang="nb-NO" sz="3200" dirty="0" smtClean="0"/>
              <a:t>HOBS </a:t>
            </a:r>
            <a:r>
              <a:rPr lang="nb-NO" sz="3200" dirty="0"/>
              <a:t>for egen læring</a:t>
            </a:r>
          </a:p>
          <a:p>
            <a:r>
              <a:rPr lang="nb-NO" sz="2000" dirty="0"/>
              <a:t>Dersom du ønsker å få en oversikt over hva som er viktig </a:t>
            </a:r>
            <a:r>
              <a:rPr lang="nb-NO" sz="2000" dirty="0" smtClean="0"/>
              <a:t>i en aktuell situasjon, </a:t>
            </a:r>
            <a:r>
              <a:rPr lang="nb-NO" sz="2000" dirty="0"/>
              <a:t>kan du gjøre </a:t>
            </a:r>
            <a:r>
              <a:rPr lang="nb-NO" sz="2000" b="1" dirty="0"/>
              <a:t>anonyme valg</a:t>
            </a:r>
            <a:r>
              <a:rPr lang="nb-NO" sz="2000" dirty="0"/>
              <a:t> i "Mitt barn" på egen telefon og deretter fylle ut de grå feltene</a:t>
            </a:r>
            <a:r>
              <a:rPr lang="nb-NO" sz="2000" dirty="0" smtClean="0"/>
              <a:t>.</a:t>
            </a:r>
          </a:p>
          <a:p>
            <a:r>
              <a:rPr lang="nb-NO" sz="2000" dirty="0" smtClean="0"/>
              <a:t>Anonyme valg kan enklest gjøres ved å:</a:t>
            </a:r>
          </a:p>
          <a:p>
            <a:pPr lvl="1"/>
            <a:r>
              <a:rPr lang="nb-NO" sz="1400" dirty="0" smtClean="0"/>
              <a:t>Gi fiktivt navn</a:t>
            </a:r>
          </a:p>
          <a:p>
            <a:pPr lvl="1"/>
            <a:r>
              <a:rPr lang="nb-NO" sz="1400" dirty="0" smtClean="0"/>
              <a:t>Velge hen under kjønn</a:t>
            </a:r>
          </a:p>
          <a:p>
            <a:pPr lvl="1"/>
            <a:r>
              <a:rPr lang="nb-NO" sz="1400" dirty="0" smtClean="0"/>
              <a:t>Ikke bruke fødselsdato og vekt for et aktuelt barn</a:t>
            </a:r>
            <a:endParaRPr lang="nb-NO" sz="1400" dirty="0"/>
          </a:p>
          <a:p>
            <a:r>
              <a:rPr lang="nb-NO" sz="2000" dirty="0"/>
              <a:t>Dette er spesielt nyttig dersom du har lite erfaring med hjertefeil/sykdom hos nyfødte, eller ønsker å få mer spesifikk kunnskap for å støtte foreldrene best mulig. </a:t>
            </a:r>
          </a:p>
          <a:p>
            <a:r>
              <a:rPr lang="nb-NO" sz="2000"/>
              <a:t>Spør eventuelt foreldre om hvilke generelle innstillinger de har gjort for sitt barn slik at du kan lese den samme informasjonen som de </a:t>
            </a:r>
            <a:r>
              <a:rPr lang="nb-NO" sz="2000"/>
              <a:t>har </a:t>
            </a:r>
            <a:r>
              <a:rPr lang="nb-NO" sz="2000" smtClean="0"/>
              <a:t>fått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0888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l høyre 7"/>
          <p:cNvSpPr/>
          <p:nvPr/>
        </p:nvSpPr>
        <p:spPr>
          <a:xfrm>
            <a:off x="6580996" y="3097228"/>
            <a:ext cx="747175" cy="372015"/>
          </a:xfrm>
          <a:prstGeom prst="right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89" y="2107580"/>
            <a:ext cx="3109710" cy="5452095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52371" y="316739"/>
            <a:ext cx="6474828" cy="1047175"/>
          </a:xfrm>
        </p:spPr>
        <p:txBody>
          <a:bodyPr>
            <a:normAutofit fontScale="90000"/>
          </a:bodyPr>
          <a:lstStyle/>
          <a:p>
            <a:r>
              <a:rPr lang="nb-NO" sz="4000" b="1" dirty="0" smtClean="0"/>
              <a:t>Skal HOBS brukes rutinemessig på helsestasjonen?</a:t>
            </a:r>
            <a:endParaRPr lang="nb-NO" sz="4000" b="1" dirty="0"/>
          </a:p>
        </p:txBody>
      </p:sp>
      <p:sp>
        <p:nvSpPr>
          <p:cNvPr id="14" name="Plassholder for innhold 2"/>
          <p:cNvSpPr txBox="1">
            <a:spLocks/>
          </p:cNvSpPr>
          <p:nvPr/>
        </p:nvSpPr>
        <p:spPr>
          <a:xfrm>
            <a:off x="749334" y="1529963"/>
            <a:ext cx="5971814" cy="247852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600" b="1" dirty="0" smtClean="0"/>
              <a:t>Rutinemessig bruk er ikke nødvendig, men:</a:t>
            </a:r>
          </a:p>
          <a:p>
            <a:r>
              <a:rPr lang="nb-NO" sz="2040" dirty="0" smtClean="0"/>
              <a:t>Dersom du eller foreldrene er usikker på barnets tilstand kan du eventuelt vurdere utviklingen ut fra punktene i HOBS sammen </a:t>
            </a:r>
            <a:r>
              <a:rPr lang="nb-NO" sz="2040" dirty="0"/>
              <a:t>med foreldrene </a:t>
            </a:r>
            <a:endParaRPr lang="nb-NO" sz="2040" dirty="0" smtClean="0"/>
          </a:p>
          <a:p>
            <a:pPr lvl="1"/>
            <a:r>
              <a:rPr lang="nb-NO" sz="1600" dirty="0" smtClean="0"/>
              <a:t>Bruk tipsene under lyspærene for hvert spørsmål når dere vurderer. </a:t>
            </a:r>
            <a:endParaRPr lang="nb-NO" sz="1159" dirty="0" smtClean="0"/>
          </a:p>
          <a:p>
            <a:pPr lvl="1"/>
            <a:r>
              <a:rPr lang="nb-NO" sz="1600" dirty="0" smtClean="0"/>
              <a:t>Anbefal foreldrene å ta kontakt med behandlende lege ved negative endringer</a:t>
            </a:r>
          </a:p>
          <a:p>
            <a:pPr lvl="1"/>
            <a:r>
              <a:rPr lang="nb-NO" sz="1600" dirty="0" smtClean="0"/>
              <a:t>NB! HOBS gir generelle råd, ikke et resultat basert på en gjennomført vurdering! </a:t>
            </a:r>
          </a:p>
        </p:txBody>
      </p:sp>
      <p:sp>
        <p:nvSpPr>
          <p:cNvPr id="19" name="Pil høyre 18"/>
          <p:cNvSpPr/>
          <p:nvPr/>
        </p:nvSpPr>
        <p:spPr>
          <a:xfrm>
            <a:off x="6609638" y="4458890"/>
            <a:ext cx="720051" cy="374737"/>
          </a:xfrm>
          <a:prstGeom prst="right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Plassholder for innhold 2"/>
          <p:cNvSpPr txBox="1">
            <a:spLocks/>
          </p:cNvSpPr>
          <p:nvPr/>
        </p:nvSpPr>
        <p:spPr>
          <a:xfrm>
            <a:off x="753890" y="4076330"/>
            <a:ext cx="5968776" cy="126454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600" b="1" dirty="0" smtClean="0"/>
              <a:t>Sårvurdering</a:t>
            </a:r>
          </a:p>
          <a:p>
            <a:r>
              <a:rPr lang="nb-NO" sz="1900" dirty="0" smtClean="0"/>
              <a:t>Sammenlign eventuelt dagens sår med bilder foreldrene har tatt tidligere dersom du mistenker infeksjon</a:t>
            </a:r>
            <a:endParaRPr lang="nb-NO" sz="1900" dirty="0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381" y="168276"/>
            <a:ext cx="1440214" cy="144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540" y="3013389"/>
            <a:ext cx="1455172" cy="984936"/>
          </a:xfrm>
        </p:spPr>
      </p:pic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540" y="47165"/>
            <a:ext cx="1455172" cy="3186558"/>
          </a:xfr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17709" y="402484"/>
            <a:ext cx="7539831" cy="696643"/>
          </a:xfrm>
        </p:spPr>
        <p:txBody>
          <a:bodyPr>
            <a:normAutofit fontScale="90000"/>
          </a:bodyPr>
          <a:lstStyle/>
          <a:p>
            <a:r>
              <a:rPr lang="nb-NO" sz="4000" b="1" dirty="0" smtClean="0"/>
              <a:t>Våre anbefalinger til foreldre etter hjemreise er å:</a:t>
            </a:r>
            <a:endParaRPr lang="nb-NO" sz="4000" b="1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5" b="12467"/>
          <a:stretch/>
        </p:blipFill>
        <p:spPr>
          <a:xfrm>
            <a:off x="8257539" y="3998325"/>
            <a:ext cx="1455173" cy="3426825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7" y="3898006"/>
            <a:ext cx="6278503" cy="3527144"/>
          </a:xfrm>
          <a:prstGeom prst="rect">
            <a:avLst/>
          </a:prstGeom>
        </p:spPr>
      </p:pic>
      <p:sp>
        <p:nvSpPr>
          <p:cNvPr id="3" name="Oppoverbøyd pil 2"/>
          <p:cNvSpPr/>
          <p:nvPr/>
        </p:nvSpPr>
        <p:spPr>
          <a:xfrm rot="3044202" flipV="1">
            <a:off x="6058459" y="3039455"/>
            <a:ext cx="2216833" cy="1232643"/>
          </a:xfrm>
          <a:prstGeom prst="bentUpArrow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/>
          <p:cNvSpPr txBox="1"/>
          <p:nvPr/>
        </p:nvSpPr>
        <p:spPr>
          <a:xfrm>
            <a:off x="794328" y="1265382"/>
            <a:ext cx="6278502" cy="258532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Gjøre </a:t>
            </a:r>
            <a:r>
              <a:rPr lang="nb-NO" dirty="0" err="1" smtClean="0"/>
              <a:t>ca</a:t>
            </a:r>
            <a:r>
              <a:rPr lang="nb-NO" dirty="0" smtClean="0"/>
              <a:t> en vurdering i </a:t>
            </a:r>
            <a:r>
              <a:rPr lang="nb-NO" dirty="0"/>
              <a:t>uken </a:t>
            </a:r>
            <a:r>
              <a:rPr lang="nb-NO" dirty="0" smtClean="0"/>
              <a:t>de </a:t>
            </a:r>
            <a:r>
              <a:rPr lang="nb-NO" dirty="0"/>
              <a:t>første fire ukene </a:t>
            </a:r>
            <a:endParaRPr lang="nb-NO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For eksempel før </a:t>
            </a:r>
            <a:r>
              <a:rPr lang="nb-NO" dirty="0"/>
              <a:t>konsultasjoner </a:t>
            </a:r>
            <a:r>
              <a:rPr lang="nb-NO"/>
              <a:t>og </a:t>
            </a:r>
            <a:r>
              <a:rPr lang="nb-NO" smtClean="0"/>
              <a:t>ved </a:t>
            </a:r>
            <a:r>
              <a:rPr lang="nb-NO"/>
              <a:t>usikkerhet </a:t>
            </a:r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Følge </a:t>
            </a:r>
            <a:r>
              <a:rPr lang="nb-NO" dirty="0" smtClean="0"/>
              <a:t>anbefaling fra kardiolog som vurderer hva barnet trenger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Diskutere resultater på poliklinisk besøk på sykehuset: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Kanskje bør normalen endres?!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Fokusere på å få til en normal hverdag!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Kanskje kan HOBS være en trygghet i lommen/bakhodet etter hvert? 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4487624" y="7022667"/>
            <a:ext cx="3523298" cy="402483"/>
          </a:xfrm>
        </p:spPr>
        <p:txBody>
          <a:bodyPr/>
          <a:lstStyle/>
          <a:p>
            <a:r>
              <a:rPr lang="nb-NO" dirty="0" smtClean="0"/>
              <a:t>Elin Hjorth-Johansen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761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</TotalTime>
  <Words>426</Words>
  <Application>Microsoft Office PowerPoint</Application>
  <PresentationFormat>Egendefinert</PresentationFormat>
  <Paragraphs>47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Office-tema</vt:lpstr>
      <vt:lpstr>Tips for HOBS på helsestasjon!</vt:lpstr>
      <vt:lpstr>Foreldrene har fått HOBS på Rikshospitalet</vt:lpstr>
      <vt:lpstr>Hvordan kan jeg ha nytte av HOBS på helsestasjonen?</vt:lpstr>
      <vt:lpstr>Skal HOBS brukes rutinemessig på helsestasjonen?</vt:lpstr>
      <vt:lpstr>Våre anbefalinger til foreldre etter hjemreise er å:</vt:lpstr>
    </vt:vector>
  </TitlesOfParts>
  <Company>Helse Sør-Øst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HOBS veiledning</dc:title>
  <dc:creator>Elin Hjorth-Johansen</dc:creator>
  <cp:lastModifiedBy>Elin Hjorth-Johansen</cp:lastModifiedBy>
  <cp:revision>25</cp:revision>
  <dcterms:created xsi:type="dcterms:W3CDTF">2022-04-04T10:34:26Z</dcterms:created>
  <dcterms:modified xsi:type="dcterms:W3CDTF">2022-08-30T12:55:08Z</dcterms:modified>
</cp:coreProperties>
</file>