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80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09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61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9366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57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00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01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175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57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09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0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990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38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44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56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00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7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171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Sistema de Reconocimiento de Actividad Física</a:t>
            </a:r>
          </a:p>
          <a:p>
            <a:r>
              <a:t>con Seguimiento de Movimiento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Basado en Arduino, Sensor MPU6050 y Machine Learning (Random Forest)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Resultados del Proyecto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Sistema funcional y en tiempo real</a:t>
            </a:r>
          </a:p>
          <a:p>
            <a:r>
              <a:t>- Clasificación precisa de actividad física</a:t>
            </a:r>
          </a:p>
          <a:p>
            <a:r>
              <a:t>- Útil para salud, deportes, seguridad</a:t>
            </a:r>
          </a:p>
          <a:p>
            <a:r>
              <a:t>- Posibilidad de expansión con más sensores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Proyecto con aplicaciones reales</a:t>
            </a:r>
          </a:p>
          <a:p>
            <a:r>
              <a:t>- Detecta caídas y actividades con efectividad</a:t>
            </a:r>
          </a:p>
          <a:p>
            <a:r>
              <a:t>- Mejora continua con más datos y usuarios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Sistema que detecta y clasifica actividades físicas en tiempo real usando el sensor MPU6050 conectado a un Arduino UNO. Los datos son procesados en Python con Machine Learning y visualizados en Power BI.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Objetivos del Proyecto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Capturar datos reales del movimiento físico</a:t>
            </a:r>
          </a:p>
          <a:p>
            <a:r>
              <a:t>- Clasificar actividades: Parado, Caminando, Corriendo, Caída</a:t>
            </a:r>
          </a:p>
          <a:p>
            <a:r>
              <a:t>- Detectar eventos críticos (caídas)</a:t>
            </a:r>
          </a:p>
          <a:p>
            <a:r>
              <a:t>- Visualizar resultados en Power BI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Componentes del Sistema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Arduino UNO</a:t>
            </a:r>
          </a:p>
          <a:p>
            <a:r>
              <a:t>- Sensor MPU6050 (acelerómetro + giroscopio)</a:t>
            </a:r>
          </a:p>
          <a:p>
            <a:r>
              <a:t>- PC con Python y Power BI</a:t>
            </a:r>
          </a:p>
          <a:p>
            <a:r>
              <a:t>- Conexiones por I2C: SDA, SCL, VCC, GND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6AC724E-305A-E10E-6880-928FE50A1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193" y="3946386"/>
            <a:ext cx="3223060" cy="275052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/>
            </a:pPr>
            <a:r>
              <a:t>Diagrama del Circuito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4502DFB-6BE0-F3D6-97DF-2971F1A5A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19700"/>
            <a:ext cx="6392167" cy="383911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Flujo del Sistema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Sensor MPU6050 → Arduino UNO → Lectura Serial en Python → Modelo Random Forest → Clasificación de Actividad → Power BI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410A3DA-3FAA-EACF-6C45-F77807B55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54" y="3405227"/>
            <a:ext cx="4357953" cy="284317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CBC24A3-64E3-69E3-991F-F18437913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10" y="3269261"/>
            <a:ext cx="1971950" cy="330563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Machine Learning (Random Forest)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Algoritmo elegido: Random Forest</a:t>
            </a:r>
          </a:p>
          <a:p>
            <a:r>
              <a:t>- Entrenamiento con datos reales</a:t>
            </a:r>
          </a:p>
          <a:p>
            <a:r>
              <a:t>- Precisión alta al clasificar 4 actividades</a:t>
            </a:r>
          </a:p>
          <a:p>
            <a:r>
              <a:t>- Guardado como modelo .joblib para uso en tiempo real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BFC9DCB-0185-4A2D-CDA5-56EE45836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261" y="4136802"/>
            <a:ext cx="3844454" cy="247415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Gráficas en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Aceleración total vs tiempo</a:t>
            </a:r>
          </a:p>
          <a:p>
            <a:r>
              <a:t>- Clase predicha mostrada en consola</a:t>
            </a:r>
          </a:p>
          <a:p>
            <a:r>
              <a:t>- Archivo CSV generado con datos reales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E4173A3-C658-020A-05F1-4DF1675BA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122" y="1794089"/>
            <a:ext cx="3096645" cy="31279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Visualización en Power BI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Actividad física por día</a:t>
            </a:r>
          </a:p>
          <a:p>
            <a:r>
              <a:t>- Conteo de eventos críticos (caídas)</a:t>
            </a:r>
          </a:p>
          <a:p>
            <a:r>
              <a:t>- Comparativa entre distintos usuarios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E57D687-3002-0630-ABCA-7BD8B30D5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665" y="3668362"/>
            <a:ext cx="4804511" cy="2932362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28</TotalTime>
  <Words>283</Words>
  <Application>Microsoft Office PowerPoint</Application>
  <PresentationFormat>Presentación en pantalla (4:3)</PresentationFormat>
  <Paragraphs>40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Bookman Old Style</vt:lpstr>
      <vt:lpstr>Rockwell</vt:lpstr>
      <vt:lpstr>Damask</vt:lpstr>
      <vt:lpstr>Sistema de Reconocimiento de Actividad Física con Seguimiento de Movimiento</vt:lpstr>
      <vt:lpstr>Introducción</vt:lpstr>
      <vt:lpstr>Objetivos del Proyecto</vt:lpstr>
      <vt:lpstr>Componentes del Sistema</vt:lpstr>
      <vt:lpstr>Presentación de PowerPoint</vt:lpstr>
      <vt:lpstr>Flujo del Sistema</vt:lpstr>
      <vt:lpstr>Machine Learning (Random Forest)</vt:lpstr>
      <vt:lpstr>Gráficas en Python</vt:lpstr>
      <vt:lpstr>Visualización en Power BI</vt:lpstr>
      <vt:lpstr>Resultados del Proyecto</vt:lpstr>
      <vt:lpstr>Conclusiones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Klima</dc:creator>
  <cp:keywords/>
  <dc:description>generated using python-pptx</dc:description>
  <cp:lastModifiedBy>Steven</cp:lastModifiedBy>
  <cp:revision>3</cp:revision>
  <dcterms:created xsi:type="dcterms:W3CDTF">2013-01-27T09:14:16Z</dcterms:created>
  <dcterms:modified xsi:type="dcterms:W3CDTF">2025-06-01T20:53:24Z</dcterms:modified>
  <cp:category/>
</cp:coreProperties>
</file>