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378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这是测试</a:t>
            </a:r>
            <a:r>
              <a:rPr lang="en-US" altLang="zh-CN" dirty="0" err="1" smtClean="0"/>
              <a:t>ppt</a:t>
            </a:r>
            <a:r>
              <a:rPr lang="en-US" altLang="zh-CN" smtClean="0"/>
              <a:t/>
            </a:r>
            <a:br>
              <a:rPr lang="en-US" altLang="zh-CN" smtClean="0"/>
            </a:b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全屏显示(4:3)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这是测试ppt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这是测试ppt </dc:title>
  <cp:lastModifiedBy>liudan</cp:lastModifiedBy>
  <cp:revision>1</cp:revision>
  <dcterms:modified xsi:type="dcterms:W3CDTF">2017-09-30T03:30:33Z</dcterms:modified>
</cp:coreProperties>
</file>