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53"/>
  </p:normalViewPr>
  <p:slideViewPr>
    <p:cSldViewPr snapToGrid="0" snapToObjects="1">
      <p:cViewPr>
        <p:scale>
          <a:sx n="91" d="100"/>
          <a:sy n="91" d="100"/>
        </p:scale>
        <p:origin x="-50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6T16:20:23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576 61 24575,'17'0'0,"1"0"0,0 0 0,-1 0 0,-3 0 0,2 0 0,-6 0 0,6 0 0,-7 0 0,4 0 0,-1 0 0,2 0 0,-1 0 0,4 0 0,-4 0 0,5-8 0,0 6 0,-1-6 0,1 8 0,0 0 0,-1 0 0,1 0 0,0 0 0,-5 0 0,4 0 0,-8 0 0,8 0 0,-8 0 0,3 0 0,1 0 0,-4 0 0,3 0 0,-4 0 0,0 0 0,5 0 0,-4 0 0,3 0 0,-3-3 0,3 2 0,-3-3 0,8 0 0,-4 3 0,1-6 0,2 6 0,3-3 0,-5 0 0,8 3 0,-9-2 0,5-1 0,0 3 0,-1-3 0,1 4 0,0 0 0,-5 0 0,12 0 0,-10 0 0,6 0 0,-4 0 0,-4 0 0,1 0 0,3 0 0,-8 0 0,7 0 0,-6 0 0,2 0 0,0 0 0,-2 0 0,2 0 0,-4 0 0,0 0 0,0 0 0,1 0 0,-1 0 0,0 0 0,0 0 0,0 0 0,0 0 0,0 0 0,1 0 0,-1 0 0,0 0 0,0 0 0,0 0 0,0 0 0,1 0 0,-1 0 0,0 0 0,0 0 0,0 0 0,0 0 0,0 0 0,1 0 0,-1 0 0,0 0 0,0 0 0,0 0 0,0 0 0,1 0 0,-1 0 0,0 3 0,0-2 0,0 3 0,-3 0 0,2-3 0,-6 6 0,6-3 0,-2 1 0,-1 2 0,3-6 0,-6 6 0,7-6 0,-8 6 0,8-6 0,-7 7 0,6-4 0,-6 4 0,6 0 0,-6 1 0,6-1 0,-6 0 0,3 0 0,-1 0 0,-2 0 0,3 0 0,-1 1 0,-2-1 0,7 0 0,-7 0 0,2 0 0,-3 0 0,4 1 0,-3-1 0,2 0 0,-3 0 0,4-3 0,-3 2 0,2-3 0,-3 4 0,0 1 0,0-1 0,0 0 0,0 0 0,0 0 0,0 0 0,0 1 0,0-1 0,0 0 0,0 0 0,0 0 0,0 0 0,4-3 0,1-2 0,3-3 0,0-3 0,0 2 0,0-3 0,0 4 0,1 0 0,-1 0 0,0 0 0,0 0 0,0 0 0,0 0 0,0 0 0,1 0 0,-1 0 0,0 0 0,0 0 0,0 0 0,0 0 0,1 0 0,-1 0 0,0 0 0,0 0 0,0 0 0,0 0 0,0 0 0,1 0 0,-1 0 0,0 0 0,0 0 0,0 0 0,0 0 0,1 0 0,-1 0 0,0 0 0,0 0 0,0 0 0,0 0 0,0 0 0,1 0 0,-1 0 0,0 0 0,0 0 0,0 0 0,0 0 0,1 0 0,-1 0 0,0 0 0,0 0 0,0 0 0,0 0 0,0 0 0,1 0 0,-1 0 0,0 0 0,0 0 0,0 0 0,0 0 0,1 0 0,-1 0 0,0 0 0,0 0 0,0 0 0,0 0 0,0 0 0,1 0 0,-1 0 0,0 0 0,0 0 0,0 0 0,0 0 0,1 0 0,-1 0 0,0 0 0,0 0 0,0 0 0,0 0 0,0 0 0,1 0 0,-1 0 0,0 0 0,0 0 0,0 0 0,0 0 0,1 0 0,-1 0 0,0 0 0,0 0 0,0 0 0,0 0 0,0 0 0,1 0 0,-1 0 0,0 0 0,0 0 0,0 0 0,0 0 0,1 0 0,-1 0 0,0 0 0,0 0 0,0 0 0,0 0 0,0 0 0,1 0 0,-1 0 0,0 0 0,0 0 0,-3 4 0,-2 0 0,-3 5 0,0-1 0,4-4 0,0 3 0,1-2 0,2 3 0,-2 0 0,-1 0 0,0 1 0,-1-1 0,-2 0 0,3 0 0,-4 0 0,0 0 0,0 1 0,0-1 0,0 0 0,0 0 0,0 0 0,0 0 0,4 0 0,-3 1 0,2-1 0,-3 0 0,0 0 0,0 0 0,4-3 0,-3 2 0,2-2 0,-3 3 0,0 0 0,4-4 0,-3 4 0,2-4 0,-3 4 0,0 0 0,0 1 0,4-5 0,-3 3 0,3-2 0,-4 3 0,0 0 0,0 0 0,3-3 0,-2 2 0,3-2 0,-4 3 0,0 0 0,3 0 0,-2 0 0,3 0 0,-4 1 0,0-1 0,0 0 0,4 0 0,-4 0 0,4 0 0,-4 1 0,0-1 0,0 0 0,0 0 0,4-4 0,-3 4 0,6-7 0,-3 2 0,1 1 0,-1 0 0,-4 5 0,0-1 0,0 0 0,0 0 0,0 0 0,0 0 0,0 1 0,0-1 0,0 0 0,0 0 0,0 0 0,3-3 0,-2 2 0,3-3 0,-4 5 0,0-1 0,0 0 0,-4-4 0,-1 0 0,-3-4 0,0 0 0,0 0 0,-1 0 0,1 0 0,0 0 0,0 0 0,-1 0 0,1 0 0,0 0 0,0 0 0,-1 0 0,1 0 0,0 0 0,0 0 0,-1 0 0,1 0 0,0 0 0,0 0 0,-1 0 0,1 0 0,0 0 0,0 0 0,-1 0 0,1 0 0,0 0 0,0 0 0,-1 0 0,1 0 0,0 0 0,0 0 0,-1 0 0,1 0 0,0 0 0,0 4 0,-1-3 0,1 2 0,0-3 0,0 0 0,3 4 0,-2-3 0,2 2 0,1-6 0,0-2 0,4-3 0,0 0 0,0-1 0,0 1 0,0 0 0,0 0 0,0-1 0,0 1 0,0 0 0,0 0 0,0-1 0,0 1 0,0 0 0,0 0 0,0-1 0,0 1 0,0 0 0,0 0 0,-4-1 0,3 1 0,-2 0 0,3 0 0,-4-1 0,3 1 0,-3 0 0,1 0 0,2-1 0,-3 1 0,0 0 0,4 0 0,-4-1 0,0 5 0,3-4 0,-2 4 0,-1-1 0,3-2 0,-3 2 0,1 1 0,-2 0 0,-3 4 0,0 0 0,-1 0 0,1 0 0,0 0 0,0 0 0,-1 0 0,1 0 0,0 0 0,0 0 0,-1 0 0,1 0 0,0 0 0,0-4 0,-1 3 0,1-2 0,0 3 0,0 0 0,3-4 0,-2 3 0,2-2 0,-3 3 0,0 0 0,-1 0 0,5-4 0,-4 3 0,4-3 0,-4 4 0,-1 0 0,1 0 0,0-3 0,0 2 0,-1-3 0,1 4 0,0 0 0,0 0 0,3-4 0,-2 3 0,2-2 0,-3 3 0,0 0 0,3-4 0,-2 3 0,2-2 0,-3 3 0,0 0 0,-1 0 0,1 0 0,0 0 0,0 0 0,-1 0 0,1 0 0,0 0 0,-1 0 0,1 0 0,0 0 0,0 0 0,-1 0 0,1 0 0,0 0 0,0 0 0,-1 0 0,1 0 0,0 0 0,0 0 0,-1 0 0,1 0 0,0 0 0,0 0 0,-1 0 0,1 0 0,0 0 0,0 0 0,-1 0 0,1 0 0,0 0 0,0 0 0,-1 0 0,1 0 0,0 0 0,0 0 0,-1 0 0,1 0 0,0 0 0,0 0 0,-1 0 0,1 0 0,0 0 0,0 0 0,-1 0 0,1 0 0,0 0 0,0 3 0,-1-2 0,1 3 0,0-4 0,0 0 0,-1 0 0,1 0 0,0 3 0,0-2 0,-1 3 0,1-4 0,0 0 0,0 0 0,3 3 0,-2-2 0,2 3 0,-3-4 0,0 0 0,3 4 0,-2-3 0,2 2 0,-3-3 0,0 4 0,-1-3 0,1 2 0,-4-3 0,2 0 0,-2 0 0,4 0 0,3-3 0,1-2 0,4-3 0,0 0 0,0-1 0,0 1 0,0 0 0,0 0 0,0-1 0,0 1 0,0 0 0,0 0 0,0-1 0,0 1 0,0 0 0,0 0 0,0-1 0,0 1 0,0 0 0,0-1 0,0 1 0,0 0 0,0 0 0,0-1 0,0 1 0,0 0 0,0 0 0,0-1 0,0 1 0,0 0 0,0 0 0,0-1 0,0 1 0,0 0 0,0 0 0,0-1 0,0 1 0,0 0 0,0 0 0,0-1 0,0 1 0,0 0 0,0 0 0,0-1 0,0 1 0,0 0 0,-3 3 0,2-2 0,-7 6 0,4-3 0,-4 4 0,-1 0 0,1 0 0,0 4 0,0-3 0,-1 3 0,1-4 0,0 0 0,0 0 0,-5 0 0,4 0 0,-8 0 0,8 0 0,-4 0 0,1 0 0,2 0 0,-2 0 0,4 0 0,-1 0 0,1 0 0,0 0 0,0 0 0,-1 0 0,1 0 0,0 0 0,0 3 0,-1-2 0,1 3 0,0-4 0,0 0 0,-1 0 0,1 0 0,0 3 0,0-2 0,-1 3 0,1-4 0,4 4 0,-4-4 0,4 4 0,-5 0 0,1-3 0,0 2 0,0 1 0,-1-3 0,1 2 0,0-3 0,0 0 0,-1 0 0,1 0 0,4 4 0,-4-3 0,4 3 0,-5-1 0,1-2 0,0 6 0,0-6 0,-1 3 0,1-4 0,0 0 0,0 3 0,-1-2 0,1 3 0,0-4 0,0 0 0,-1 0 0,1 0 0,0 0 0,0 0 0,-1 0 0,1 0 0,0 0 0,0 0 0,-1 0 0,1 0 0,0 0 0,0 0 0,-1 0 0,1 0 0,0 0 0,3 4 0,-2-3 0,2 2 0,-3-3 0,0 0 0,0 0 0,-1 0 0,1 0 0,0 0 0,0 0 0,-1 0 0,1 0 0,0 0 0,0 0 0,-1 0 0,1 0 0,0 0 0,0 0 0,-1 0 0,1 0 0,0 0 0,0 0 0,-1 0 0,1 0 0,0 0 0,0 0 0,-1 0 0,1 0 0,0 0 0,0 0 0,-1 0 0,1 0 0,0 0 0,0 0 0,-1 0 0,1 0 0,0 0 0,0 0 0,-1 0 0,1 0 0,0 0 0,0 0 0,-1 0 0,1 0 0,0 0 0,3-4 0,2 0 0,3-4 0,0-1 0,0 1 0,0 0 0,-4 3 0,3 5 0,-3 5 0,4 3 0,-8-4 0,6 4 0,-6-4 0,5 1 0,2 2 0,-6-6 0,2 3 0,-3-4 0,-1 3 0,1-2 0,0 3 0,3-1 0,-2-2 0,2 3 0,-3-4 0,0 0 0,0 0 0,-1 0 0,1 3 0,0-2 0,0 3 0,-1-4 0,1 0 0,0 0 0,0 0 0,-1 0 0,1 0 0,0 0 0,0 0 0,-1 0 0,1 0 0,0 0 0,0 0 0,-1 0 0,1 0 0,0 0 0,0 0 0,-1 0 0,1 0 0,0 0 0,0 0 0,-1 0 0,1 0 0,0 0 0,0 0 0,-1 0 0,1 0 0,0 0 0,0 0 0,-1 0 0,1 0 0,0 0 0,0 0 0,3-4 0,-2 3 0,2-6 0,-3 3 0,0-1 0,-1-2 0,1 6 0,4-7 0,-4 7 0,4-6 0,-5 6 0,5-6 0,-4 6 0,4-3 0,-1 1 0,-2 2 0,6-7 0,-6 7 0,6-6 0,-7 6 0,8-6 0,-4 2 0,0 1 0,3-4 0,-2 4 0,3-5 0,0 1 0,0 0 0,0 0 0,0-1 0,0 1 0,0 0 0,0 0 0,0-1 0,0 1 0,0 0 0,0 0 0,0-1 0,0 1 0,0 0 0,0 0 0,0-1 0,0 1 0,0 0 0,0 0 0,0-1 0,0 1 0,3 4 0,2-4 0,3 4 0,0-1 0,0 1 0,0 1 0,1 2 0,-1-3 0,0 4 0,0 0 0,0 0 0,0 0 0,0-3 0,1 2 0,-1-3 0,0 4 0,0 0 0,0 0 0,0 0 0,5-4 0,-4 3 0,8-3 0,-8 0 0,3 3 0,1-2 0,-4 3 0,3-4 0,-4 3 0,1-3 0,-1 4 0,0 0 0,0 0 0,0 0 0,0 0 0,0-3 0,1 2 0,-1-3 0,0 4 0,0 0 0,0-3 0,0 2 0,1-3 0,-1 4 0,0 0 0,0 0 0,0 0 0,0 0 0,0 0 0,1-4 0,-1 3 0,0-2 0,0 3 0,0 0 0,0 0 0,1-4 0,-1 3 0,0-3 0,0 4 0,0 0 0,0 0 0,0-3 0,1 2 0,-1-3 0,0 4 0,0 0 0,0 0 0,0 0 0,1 0 0,-1 0 0,0 0 0,0 4 0,0-3 0,-3 6 0,2-6 0,-3 3 0,1-1 0,2-2 0,-6 6 0,3-2 0,-4 3 0,0 0 0,0-3 0,0-2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50F8-FD05-1348-A6FC-5BFD50310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maze problem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850F5-8DF6-9F46-960E-95C749A04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75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FCED-E3A8-D446-B051-4D797D51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Copy the source code to our google storage and use it as a server then use the new IP address which will work for everyone requesting. 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960FC28-84D6-CF4A-92D5-7CC5C7B0A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732" y="1716258"/>
            <a:ext cx="8764173" cy="4698610"/>
          </a:xfrm>
        </p:spPr>
      </p:pic>
    </p:spTree>
    <p:extLst>
      <p:ext uri="{BB962C8B-B14F-4D97-AF65-F5344CB8AC3E}">
        <p14:creationId xmlns:p14="http://schemas.microsoft.com/office/powerpoint/2010/main" val="3493548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DF27-9F9E-C648-AE0E-EF6240F1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458329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5D672-6E38-814B-9FF6-BD8D87A5F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3549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87E3-8AC2-F44C-AB38-9D19DDC6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Purpose of the Project is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085B1-59E7-AE41-8DEF-EBA768AD3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very helpful for beginner software developers or software engineers to deploy their work.</a:t>
            </a:r>
          </a:p>
          <a:p>
            <a:r>
              <a:rPr lang="en-US" dirty="0"/>
              <a:t>The public will test the developer work from all over the world</a:t>
            </a:r>
          </a:p>
          <a:p>
            <a:r>
              <a:rPr lang="en-US" dirty="0"/>
              <a:t>It is completely free to use google storage for the first 12 projects.</a:t>
            </a:r>
          </a:p>
          <a:p>
            <a:pPr lvl="2"/>
            <a:r>
              <a:rPr lang="en-US" dirty="0"/>
              <a:t> Thank you Google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74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18C2-BC33-ED4D-B5F3-C870367F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544929" cy="1480625"/>
          </a:xfrm>
        </p:spPr>
        <p:txBody>
          <a:bodyPr>
            <a:normAutofit fontScale="90000"/>
          </a:bodyPr>
          <a:lstStyle/>
          <a:p>
            <a:r>
              <a:rPr lang="en-US" dirty="0"/>
              <a:t>The fist step is to have the source code ready.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774C42A-9619-8449-A9A0-DCF96F0FD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934" y="1937954"/>
            <a:ext cx="8094132" cy="4529667"/>
          </a:xfrm>
        </p:spPr>
      </p:pic>
    </p:spTree>
    <p:extLst>
      <p:ext uri="{BB962C8B-B14F-4D97-AF65-F5344CB8AC3E}">
        <p14:creationId xmlns:p14="http://schemas.microsoft.com/office/powerpoint/2010/main" val="2615095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6589-B5FA-AE4A-95C7-D6D4A758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our source code is working 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5F92B84-BF08-9448-BF8A-EBAD27260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068" y="1608667"/>
            <a:ext cx="8500532" cy="42587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0493918-5326-5448-BF75-62BCCC627B40}"/>
                  </a:ext>
                </a:extLst>
              </p14:cNvPr>
              <p14:cNvContentPartPr/>
              <p14:nvPr/>
            </p14:nvContentPartPr>
            <p14:xfrm>
              <a:off x="5254531" y="3548933"/>
              <a:ext cx="1072080" cy="355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0493918-5326-5448-BF75-62BCCC627B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5891" y="3540293"/>
                <a:ext cx="1089720" cy="37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4996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797B-FBCE-3141-9564-1EDE1EC6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015" y="784274"/>
            <a:ext cx="8707902" cy="1677572"/>
          </a:xfrm>
        </p:spPr>
        <p:txBody>
          <a:bodyPr>
            <a:normAutofit fontScale="90000"/>
          </a:bodyPr>
          <a:lstStyle/>
          <a:p>
            <a:r>
              <a:rPr lang="en-US" dirty="0"/>
              <a:t>Go to </a:t>
            </a:r>
            <a:r>
              <a:rPr lang="en-US" dirty="0" err="1"/>
              <a:t>flask.palletsprojects.com</a:t>
            </a:r>
            <a:br>
              <a:rPr lang="en-US" dirty="0"/>
            </a:br>
            <a:r>
              <a:rPr lang="en-US" dirty="0"/>
              <a:t>	.	Learn how to import Flask   			library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445533-236F-1D4C-8AF9-3EBBE9D55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366" y="2929690"/>
            <a:ext cx="9601200" cy="3242510"/>
          </a:xfrm>
        </p:spPr>
      </p:pic>
    </p:spTree>
    <p:extLst>
      <p:ext uri="{BB962C8B-B14F-4D97-AF65-F5344CB8AC3E}">
        <p14:creationId xmlns:p14="http://schemas.microsoft.com/office/powerpoint/2010/main" val="1835016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DD7C-616F-8044-987A-EE186E28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Flask is a framework written in Python so we need to relate our code with python. In this case, I used subprocess to run my java file. 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23BBB9-17CD-2747-95A9-5156A0522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649" y="2286000"/>
            <a:ext cx="7899937" cy="4283612"/>
          </a:xfrm>
        </p:spPr>
      </p:pic>
    </p:spTree>
    <p:extLst>
      <p:ext uri="{BB962C8B-B14F-4D97-AF65-F5344CB8AC3E}">
        <p14:creationId xmlns:p14="http://schemas.microsoft.com/office/powerpoint/2010/main" val="2441056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0EB2-F934-DA45-A758-23726BF7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66" y="1448046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.	After we run our code, Flask will give us an IP address (the local host and 5000)</a:t>
            </a:r>
            <a:br>
              <a:rPr lang="en-US" sz="2000" dirty="0"/>
            </a:br>
            <a:r>
              <a:rPr lang="en-US" sz="2000" dirty="0"/>
              <a:t>. 	The link </a:t>
            </a:r>
            <a:r>
              <a:rPr lang="en-US" sz="2400" dirty="0">
                <a:hlinkClick r:id="rId2"/>
              </a:rPr>
              <a:t>http://127.0.0.1:5000/</a:t>
            </a:r>
            <a:r>
              <a:rPr lang="en-US" sz="2400" dirty="0"/>
              <a:t> </a:t>
            </a:r>
            <a:r>
              <a:rPr lang="en-US" sz="2000" dirty="0"/>
              <a:t>will work only for the same local host (for example if the users are sharing the same WIFI)</a:t>
            </a:r>
            <a:br>
              <a:rPr lang="en-US" sz="2000" dirty="0"/>
            </a:br>
            <a:endParaRPr lang="en-US" sz="2400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44A0B1-1805-A740-BFA3-23B9B6539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7366" y="3161808"/>
            <a:ext cx="9601200" cy="2248146"/>
          </a:xfrm>
        </p:spPr>
      </p:pic>
    </p:spTree>
    <p:extLst>
      <p:ext uri="{BB962C8B-B14F-4D97-AF65-F5344CB8AC3E}">
        <p14:creationId xmlns:p14="http://schemas.microsoft.com/office/powerpoint/2010/main" val="3454261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FB7E-DC71-3640-949B-C23A04A7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Running </a:t>
            </a:r>
            <a:r>
              <a:rPr lang="en-US" sz="2400" dirty="0">
                <a:hlinkClick r:id="rId2"/>
              </a:rPr>
              <a:t>http://127.0.0.1:5000/</a:t>
            </a:r>
            <a:r>
              <a:rPr lang="en-US" sz="2400" dirty="0"/>
              <a:t> will give us the front page of our application. In this case, the maze, option to choose row and column. </a:t>
            </a:r>
            <a:br>
              <a:rPr lang="en-US" sz="2400" dirty="0"/>
            </a:br>
            <a:r>
              <a:rPr lang="en-US" sz="2400" dirty="0"/>
              <a:t>-	The next step is to clone out code to google cloud platform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B410A6-E7E7-F14E-AFE2-4941E4BDA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0487" y="2286000"/>
            <a:ext cx="4727370" cy="4213274"/>
          </a:xfrm>
        </p:spPr>
      </p:pic>
    </p:spTree>
    <p:extLst>
      <p:ext uri="{BB962C8B-B14F-4D97-AF65-F5344CB8AC3E}">
        <p14:creationId xmlns:p14="http://schemas.microsoft.com/office/powerpoint/2010/main" val="2179056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8CB0-0EF7-DA46-BB32-D878C5D6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.	Login to google cloud platform and create our first project.</a:t>
            </a:r>
            <a:br>
              <a:rPr lang="en-US" sz="2000" dirty="0"/>
            </a:br>
            <a:r>
              <a:rPr lang="en-US" sz="2000" dirty="0"/>
              <a:t>  	.	Gmail account is needed to use the platform 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CB88064-221B-4C43-B4A5-7C44F736F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032" b="7487"/>
          <a:stretch/>
        </p:blipFill>
        <p:spPr>
          <a:xfrm>
            <a:off x="1371599" y="1631852"/>
            <a:ext cx="8475785" cy="4642340"/>
          </a:xfrm>
        </p:spPr>
      </p:pic>
    </p:spTree>
    <p:extLst>
      <p:ext uri="{BB962C8B-B14F-4D97-AF65-F5344CB8AC3E}">
        <p14:creationId xmlns:p14="http://schemas.microsoft.com/office/powerpoint/2010/main" val="3656685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135</TotalTime>
  <Words>281</Words>
  <Application>Microsoft Macintosh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online maze problem solver</vt:lpstr>
      <vt:lpstr>The Purpose of the Project is - </vt:lpstr>
      <vt:lpstr>The fist step is to have the source code ready. </vt:lpstr>
      <vt:lpstr>Check if our source code is working </vt:lpstr>
      <vt:lpstr>Go to flask.palletsprojects.com  . Learn how to import Flask      library  </vt:lpstr>
      <vt:lpstr>Flask is a framework written in Python so we need to relate our code with python. In this case, I used subprocess to run my java file. </vt:lpstr>
      <vt:lpstr>. After we run our code, Flask will give us an IP address (the local host and 5000) .  The link http://127.0.0.1:5000/ will work only for the same local host (for example if the users are sharing the same WIFI) </vt:lpstr>
      <vt:lpstr>Running http://127.0.0.1:5000/ will give us the front page of our application. In this case, the maze, option to choose row and column.  - The next step is to clone out code to google cloud platform</vt:lpstr>
      <vt:lpstr>. Login to google cloud platform and create our first project.    . Gmail account is needed to use the platform  </vt:lpstr>
      <vt:lpstr>Copy the source code to our google storage and use it as a server then use the new IP address which will work for everyone requesting.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maze problem solver</dc:title>
  <dc:creator>Microsoft Office User</dc:creator>
  <cp:lastModifiedBy>Microsoft Office User</cp:lastModifiedBy>
  <cp:revision>14</cp:revision>
  <dcterms:created xsi:type="dcterms:W3CDTF">2020-04-26T15:59:27Z</dcterms:created>
  <dcterms:modified xsi:type="dcterms:W3CDTF">2020-04-26T18:15:13Z</dcterms:modified>
</cp:coreProperties>
</file>