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B11-6CFA-4813-B029-4171C94D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8786-270D-4B8D-A6F3-6AE21F212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ADEF-243B-4D45-AA7E-D1A6418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3BC3-4B14-4AE7-A542-B3F5A704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6F77-3C7B-4E14-B837-BD9E9B58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DCAD-F14B-4069-8782-CBB8BB6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A048-B16B-4F79-9A6B-1F9B7D7B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9B0F-3C20-45CE-B418-C4C7BBC2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DE6D-CD98-44F0-843A-929F64D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3159-D10B-4C23-AE36-DA537EC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823F9-9472-48C5-BB9C-55C9A59D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85CAD-B4E4-46C9-A64A-5692C8FB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8D16-919B-4911-9A67-0BD8C2DA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8621-0141-4470-8955-A6778644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4D34-D218-4D2E-86B7-00CEB42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D8F8-762E-40B0-81D9-F44D41AF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C447-2FB1-46E6-90AD-568DCCE4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AED-E919-4762-A5ED-7BB99942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99C6-80B4-47A6-B90F-8DF1302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FCE2-9F4E-4501-A67B-435979F1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05F0-1C71-4C57-9977-F8DAE17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D46A5-989D-4A6C-9E6E-A65C9B0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8095-C9F0-4DAA-819A-25290D53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176B-2247-4848-841E-AEEAF513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1865-3A7A-4777-BDD8-D874657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D337-8877-4091-B5A2-0A9D818D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53AB-BF6F-4002-97AA-D4F2517DC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D40D5-0A90-4952-91D1-C6808E2C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3F4A-18CF-4D78-AE08-A3865A91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0E80-36D1-4606-832B-976FD610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367EC-FE61-45AA-8C96-2B5D213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AF47-151E-4534-89C0-A8705E7F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619E-BB99-4677-AF33-A9155311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BE55A-041A-4469-B363-A79FD65B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69328-0DDC-4ABB-B72E-D575ACF37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B562C-D6EA-46A6-83EC-6FA0ACA79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E3FAE-4EDE-41C9-BC2F-8826C48F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4C38-8F84-405A-BC6F-85F35736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3BDA6-E2D3-43D8-9324-D0DD282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700-4EB5-420E-A9AA-2622F89A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9218-18D9-4CBE-A5C1-DF40BA7B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97C61-4AEC-4618-A540-48B1BD10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466B6-9200-446E-9598-A0FD7E03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F1797-67C6-4982-AE03-071DB435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E418-DA22-4367-861F-43D6ADD5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AFF6C-9833-4A92-B45B-7D406368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DD12-DCAF-47EB-A78D-9F1C63AE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A4A9-D21A-4D05-BE06-D07F3438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018A8-2520-47D6-845B-E5BAF7AA0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5723-E09C-4198-9484-A32E65C7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60BA-01CC-4C87-B590-DB2967C5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F6E7-6B81-491B-B428-1511597B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7ABA-D453-4DBA-8053-32D9869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4C46B-FBAA-4EE5-8D74-EAA19E675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E4AD-D267-462C-9312-5BB942DB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6B66-02B3-4CC8-BE1C-70E24956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032A-4241-4407-9D52-FA16D127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EC60-32F4-4C9D-8F16-E1F6FB2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80F36-F948-486F-8BAF-EC3ED711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BC97-7BFE-4E82-998C-914146FEE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A055-E16D-41BD-AF55-B92586BA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D45D-B824-41F6-A177-91459DD050E1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AEBC-404E-44ED-97F5-80FEA9591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D4ED-6C65-46D6-81FF-615D412E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6179-D1BE-4368-869B-267F2EB5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" y="0"/>
            <a:ext cx="12178441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8763168" y="962215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TLSHAPE_SL_79f05e8de72e4cc385fce875fa65517f_BackgroundRectangle">
            <a:extLst>
              <a:ext uri="{FF2B5EF4-FFF2-40B4-BE49-F238E27FC236}">
                <a16:creationId xmlns:a16="http://schemas.microsoft.com/office/drawing/2014/main" id="{3C4DEEDF-5F2D-4EBB-B3ED-1D676F7391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788920"/>
            <a:ext cx="11290300" cy="930656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SL_207dd3271e3446038430a776476543e7_BackgroundRectangle">
            <a:extLst>
              <a:ext uri="{FF2B5EF4-FFF2-40B4-BE49-F238E27FC236}">
                <a16:creationId xmlns:a16="http://schemas.microsoft.com/office/drawing/2014/main" id="{F10299EA-9454-427B-8E33-F05A319C3D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182086" y="3783074"/>
            <a:ext cx="11535885" cy="709994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_8911bceb679441adb3756a794b682f31_BackgroundRectangle">
            <a:extLst>
              <a:ext uri="{FF2B5EF4-FFF2-40B4-BE49-F238E27FC236}">
                <a16:creationId xmlns:a16="http://schemas.microsoft.com/office/drawing/2014/main" id="{A01BF4FE-5FC6-49CF-8766-D1639130CAC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00088"/>
            <a:ext cx="11290300" cy="1253839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_9eb76584bb32452eac07fb2637baea1a_BackgroundRectangle">
            <a:extLst>
              <a:ext uri="{FF2B5EF4-FFF2-40B4-BE49-F238E27FC236}">
                <a16:creationId xmlns:a16="http://schemas.microsoft.com/office/drawing/2014/main" id="{6D4A2ECF-F337-4989-AB03-523A9B4A532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915381"/>
            <a:ext cx="11290300" cy="8001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OTLSHAPE_M_177188707e544830b8ce884a45b14d3a_Connector1">
            <a:extLst>
              <a:ext uri="{FF2B5EF4-FFF2-40B4-BE49-F238E27FC236}">
                <a16:creationId xmlns:a16="http://schemas.microsoft.com/office/drawing/2014/main" id="{9673448D-729D-4C0C-9DD5-21AC28144E25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555796" y="1883198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63FBF83-3ECB-4340-91E5-C6B27495F0A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2331720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_79f05e8de72e4cc385fce875fa65517f_HeaderRectangle">
            <a:extLst>
              <a:ext uri="{FF2B5EF4-FFF2-40B4-BE49-F238E27FC236}">
                <a16:creationId xmlns:a16="http://schemas.microsoft.com/office/drawing/2014/main" id="{DEC09F6D-2D69-4EAF-9FFA-9B739CF5306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2788920"/>
            <a:ext cx="660400" cy="930656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SL_207dd3271e3446038430a776476543e7_HeaderRectangle">
            <a:extLst>
              <a:ext uri="{FF2B5EF4-FFF2-40B4-BE49-F238E27FC236}">
                <a16:creationId xmlns:a16="http://schemas.microsoft.com/office/drawing/2014/main" id="{FE72ABD5-7022-4400-9C33-81BEB6F68EF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3783075"/>
            <a:ext cx="660400" cy="709993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_8911bceb679441adb3756a794b682f31_HeaderRectangle">
            <a:extLst>
              <a:ext uri="{FF2B5EF4-FFF2-40B4-BE49-F238E27FC236}">
                <a16:creationId xmlns:a16="http://schemas.microsoft.com/office/drawing/2014/main" id="{B794E157-4316-4C58-81B5-E9FEC88A422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4600089"/>
            <a:ext cx="660400" cy="1022624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5FBD567F-D315-432A-A6DF-F0C93DC20E1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915381"/>
            <a:ext cx="660400" cy="8001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OTLSHAPE_G_00000000000000000000000000000000_ShapeBelow0">
            <a:extLst>
              <a:ext uri="{FF2B5EF4-FFF2-40B4-BE49-F238E27FC236}">
                <a16:creationId xmlns:a16="http://schemas.microsoft.com/office/drawing/2014/main" id="{039554A7-6790-48F0-94DA-E4319F8B861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736507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1">
            <a:extLst>
              <a:ext uri="{FF2B5EF4-FFF2-40B4-BE49-F238E27FC236}">
                <a16:creationId xmlns:a16="http://schemas.microsoft.com/office/drawing/2014/main" id="{6D225C7A-A90B-4E39-9671-079B3B3213E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542221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2">
            <a:extLst>
              <a:ext uri="{FF2B5EF4-FFF2-40B4-BE49-F238E27FC236}">
                <a16:creationId xmlns:a16="http://schemas.microsoft.com/office/drawing/2014/main" id="{793D65A5-5BE5-4707-AFDD-F9C5B977E55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434263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3">
            <a:extLst>
              <a:ext uri="{FF2B5EF4-FFF2-40B4-BE49-F238E27FC236}">
                <a16:creationId xmlns:a16="http://schemas.microsoft.com/office/drawing/2014/main" id="{53A4A52A-F432-4D5A-9511-11A2135E846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4297529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4">
            <a:extLst>
              <a:ext uri="{FF2B5EF4-FFF2-40B4-BE49-F238E27FC236}">
                <a16:creationId xmlns:a16="http://schemas.microsoft.com/office/drawing/2014/main" id="{99448B93-B9BC-4352-854E-52CA996BC61A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5189570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5">
            <a:extLst>
              <a:ext uri="{FF2B5EF4-FFF2-40B4-BE49-F238E27FC236}">
                <a16:creationId xmlns:a16="http://schemas.microsoft.com/office/drawing/2014/main" id="{EA6F3A69-6691-4BB4-BF8C-9E31B1A2154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6052836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6">
            <a:extLst>
              <a:ext uri="{FF2B5EF4-FFF2-40B4-BE49-F238E27FC236}">
                <a16:creationId xmlns:a16="http://schemas.microsoft.com/office/drawing/2014/main" id="{CECD8135-ABB8-4C4E-BA45-049792E3E5F8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944878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7">
            <a:extLst>
              <a:ext uri="{FF2B5EF4-FFF2-40B4-BE49-F238E27FC236}">
                <a16:creationId xmlns:a16="http://schemas.microsoft.com/office/drawing/2014/main" id="{80406FDC-A8D1-436D-9420-C8D4E53ACE2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836919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G_00000000000000000000000000000000_ShapeBelow8">
            <a:extLst>
              <a:ext uri="{FF2B5EF4-FFF2-40B4-BE49-F238E27FC236}">
                <a16:creationId xmlns:a16="http://schemas.microsoft.com/office/drawing/2014/main" id="{FA65BFB4-0D8F-4E46-A038-6073F39CB42F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700185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G_00000000000000000000000000000000_ShapeBelow9">
            <a:extLst>
              <a:ext uri="{FF2B5EF4-FFF2-40B4-BE49-F238E27FC236}">
                <a16:creationId xmlns:a16="http://schemas.microsoft.com/office/drawing/2014/main" id="{409FF3DB-2C71-44EF-B3A0-43AC3A1F3225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9592227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G_00000000000000000000000000000000_ShapeBelow10">
            <a:extLst>
              <a:ext uri="{FF2B5EF4-FFF2-40B4-BE49-F238E27FC236}">
                <a16:creationId xmlns:a16="http://schemas.microsoft.com/office/drawing/2014/main" id="{1AA08D55-0D5D-4F7A-9117-4ADA2397AA99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0455493" y="2585720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A43880E6-51DE-41F0-BFB0-F3AEB71D810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44465" y="2827020"/>
            <a:ext cx="15748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T_9ce940d97a4b4fe7ac0ca3b0352deccb_Shape">
            <a:extLst>
              <a:ext uri="{FF2B5EF4-FFF2-40B4-BE49-F238E27FC236}">
                <a16:creationId xmlns:a16="http://schemas.microsoft.com/office/drawing/2014/main" id="{565FABB2-73D6-4482-9DA2-E536F30A82B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736507" y="3035639"/>
            <a:ext cx="1003300" cy="17051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SLT_2ff5b8e034b64a828622147da9a2f6b2_Shape">
            <a:extLst>
              <a:ext uri="{FF2B5EF4-FFF2-40B4-BE49-F238E27FC236}">
                <a16:creationId xmlns:a16="http://schemas.microsoft.com/office/drawing/2014/main" id="{00B487E9-1C90-448D-8002-CBE3C686C2D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962541" y="3281553"/>
            <a:ext cx="1673354" cy="408179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_79f05e8de72e4cc385fce875fa65517f_Header">
            <a:extLst>
              <a:ext uri="{FF2B5EF4-FFF2-40B4-BE49-F238E27FC236}">
                <a16:creationId xmlns:a16="http://schemas.microsoft.com/office/drawing/2014/main" id="{B2120BBA-1933-4FD7-9CFE-E7091BC07811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3500" y="3182260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Planning</a:t>
            </a:r>
          </a:p>
        </p:txBody>
      </p:sp>
      <p:sp>
        <p:nvSpPr>
          <p:cNvPr id="50" name="OTLSHAPE_SL_207dd3271e3446038430a776476543e7_Header">
            <a:extLst>
              <a:ext uri="{FF2B5EF4-FFF2-40B4-BE49-F238E27FC236}">
                <a16:creationId xmlns:a16="http://schemas.microsoft.com/office/drawing/2014/main" id="{90DFB556-281C-47F7-9149-392224AA4583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3500" y="3971438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65A00"/>
                </a:solidFill>
                <a:latin typeface="Franklin Gothic Medium" panose="020B0603020102020204" pitchFamily="34" charset="0"/>
              </a:rPr>
              <a:t>Designing</a:t>
            </a:r>
          </a:p>
        </p:txBody>
      </p:sp>
      <p:sp>
        <p:nvSpPr>
          <p:cNvPr id="53" name="OTLSHAPE_SL_8911bceb679441adb3756a794b682f31_Header">
            <a:extLst>
              <a:ext uri="{FF2B5EF4-FFF2-40B4-BE49-F238E27FC236}">
                <a16:creationId xmlns:a16="http://schemas.microsoft.com/office/drawing/2014/main" id="{645688CC-E00D-4F99-A014-401E2A73796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63500" y="4923007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76700"/>
                </a:solidFill>
                <a:latin typeface="Franklin Gothic Medium" panose="020B0603020102020204" pitchFamily="34" charset="0"/>
              </a:rPr>
              <a:t>Develop</a:t>
            </a:r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181A9EFE-044E-44D5-B509-B88FDE24EC4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3500" y="5982526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Franklin Gothic Medium" panose="020B0603020102020204" pitchFamily="34" charset="0"/>
              </a:rPr>
              <a:t>Launch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02D68D6-BCEE-4CD6-A859-F8FEE9A0430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07965" y="236982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A17A889C-AF6D-42C1-8D05-20E9BED2C07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800007" y="236982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0664328E-1473-4111-93BA-CD26B24A80B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3583896" y="2382625"/>
            <a:ext cx="558128" cy="15240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5870EA3-B0B6-458D-9DFE-2AA92AAFBE40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497763" y="236982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C77FF8A0-EB15-459F-8D7C-D7C7E966148F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7464506" y="2368931"/>
            <a:ext cx="680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44FB1FEC-6B05-4C2B-ADE0-DCA0A6867D6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5253071" y="236982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CE6A966A-706B-484A-A6BC-E2FFC4BB5B2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008378" y="2369820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F1FB3E25-1B4D-410C-8B09-983F0806CA8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7298467" y="238163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B7DD6488-912F-42D7-B068-E78990AD1E3E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763686" y="236982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E69C1CAF-B0FF-4E74-BDDD-613033E6DAC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932939" y="236982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BD1E6707-9CF6-4681-83FB-0D3C21729A0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0518994" y="236982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09E6FF19-4953-49FD-9AD0-8981123C6B99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907965" y="214566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94BC634B-A5ED-40B5-964E-7ED6F1D3F43E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052453" y="282702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Setup services</a:t>
            </a:r>
          </a:p>
        </p:txBody>
      </p:sp>
      <p:sp>
        <p:nvSpPr>
          <p:cNvPr id="83" name="OTLSHAPE_SLT_9ce940d97a4b4fe7ac0ca3b0352deccb_Title">
            <a:extLst>
              <a:ext uri="{FF2B5EF4-FFF2-40B4-BE49-F238E27FC236}">
                <a16:creationId xmlns:a16="http://schemas.microsoft.com/office/drawing/2014/main" id="{6E16CE07-08E1-42A7-9C17-80B2CD69A4E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829756" y="303563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Working Plans</a:t>
            </a:r>
          </a:p>
        </p:txBody>
      </p:sp>
      <p:sp>
        <p:nvSpPr>
          <p:cNvPr id="91" name="OTLSHAPE_SLT_2ff5b8e034b64a828622147da9a2f6b2_Title">
            <a:extLst>
              <a:ext uri="{FF2B5EF4-FFF2-40B4-BE49-F238E27FC236}">
                <a16:creationId xmlns:a16="http://schemas.microsoft.com/office/drawing/2014/main" id="{CECBA7D8-6BBD-45A7-A6DD-F6893F10036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2003705" y="3341851"/>
            <a:ext cx="1472974" cy="31627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Use cases and requirements</a:t>
            </a:r>
          </a:p>
        </p:txBody>
      </p:sp>
      <p:sp>
        <p:nvSpPr>
          <p:cNvPr id="29" name="OTLSHAPE_M_177188707e544830b8ce884a45b14d3a_Shape">
            <a:extLst>
              <a:ext uri="{FF2B5EF4-FFF2-40B4-BE49-F238E27FC236}">
                <a16:creationId xmlns:a16="http://schemas.microsoft.com/office/drawing/2014/main" id="{ECDFB61D-AC6B-45F1-A384-6EF28796D17D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581196" y="188319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M_177188707e544830b8ce884a45b14d3a_Title">
            <a:extLst>
              <a:ext uri="{FF2B5EF4-FFF2-40B4-BE49-F238E27FC236}">
                <a16:creationId xmlns:a16="http://schemas.microsoft.com/office/drawing/2014/main" id="{986964FC-E7AC-496E-84F2-2A6DE81A8F68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778046" y="176487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28" name="OTLSHAPE_M_177188707e544830b8ce884a45b14d3a_Date">
            <a:extLst>
              <a:ext uri="{FF2B5EF4-FFF2-40B4-BE49-F238E27FC236}">
                <a16:creationId xmlns:a16="http://schemas.microsoft.com/office/drawing/2014/main" id="{0C06C5E3-D887-4715-8D48-84E99654EC6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778045" y="1961363"/>
            <a:ext cx="4717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Sep 10</a:t>
            </a:r>
          </a:p>
        </p:txBody>
      </p:sp>
      <p:sp>
        <p:nvSpPr>
          <p:cNvPr id="30" name="OTLSHAPE_M_e7d42421d9e640a2a107afa423141c46_Title">
            <a:extLst>
              <a:ext uri="{FF2B5EF4-FFF2-40B4-BE49-F238E27FC236}">
                <a16:creationId xmlns:a16="http://schemas.microsoft.com/office/drawing/2014/main" id="{3580D050-52C1-4CE9-8E25-8620120EE89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044169" y="1350433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M_0e28a84cf6724e00a089964be0d24b0c_Title">
            <a:extLst>
              <a:ext uri="{FF2B5EF4-FFF2-40B4-BE49-F238E27FC236}">
                <a16:creationId xmlns:a16="http://schemas.microsoft.com/office/drawing/2014/main" id="{557C00DC-FBE0-40D6-B23E-E5B78DC41423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360700" y="1790277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DB2FF1F-063A-4956-AEC3-B0105D22CD44}"/>
              </a:ext>
            </a:extLst>
          </p:cNvPr>
          <p:cNvSpPr txBox="1"/>
          <p:nvPr/>
        </p:nvSpPr>
        <p:spPr>
          <a:xfrm>
            <a:off x="1353176" y="440454"/>
            <a:ext cx="9485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Gant Chart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OTLSHAPE_M_177188707e544830b8ce884a45b14d3a_Connector1">
            <a:extLst>
              <a:ext uri="{FF2B5EF4-FFF2-40B4-BE49-F238E27FC236}">
                <a16:creationId xmlns:a16="http://schemas.microsoft.com/office/drawing/2014/main" id="{3FB8840C-F45B-5A45-8217-662F831D2586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4646603" y="1948013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TLSHAPE_M_177188707e544830b8ce884a45b14d3a_Shape">
            <a:extLst>
              <a:ext uri="{FF2B5EF4-FFF2-40B4-BE49-F238E27FC236}">
                <a16:creationId xmlns:a16="http://schemas.microsoft.com/office/drawing/2014/main" id="{EFBEDE34-B852-FF49-86FB-C0544078EE45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396284" y="201259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M_177188707e544830b8ce884a45b14d3a_Title">
            <a:extLst>
              <a:ext uri="{FF2B5EF4-FFF2-40B4-BE49-F238E27FC236}">
                <a16:creationId xmlns:a16="http://schemas.microsoft.com/office/drawing/2014/main" id="{B271DBAC-4D47-4947-A4A0-0BF11A29A95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644900" y="1721592"/>
            <a:ext cx="104148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review 1,2</a:t>
            </a:r>
          </a:p>
        </p:txBody>
      </p:sp>
      <p:sp>
        <p:nvSpPr>
          <p:cNvPr id="131" name="OTLSHAPE_M_177188707e544830b8ce884a45b14d3a_Date">
            <a:extLst>
              <a:ext uri="{FF2B5EF4-FFF2-40B4-BE49-F238E27FC236}">
                <a16:creationId xmlns:a16="http://schemas.microsoft.com/office/drawing/2014/main" id="{F1A0F5BF-3686-6245-8852-88CE544E50A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865181" y="2090679"/>
            <a:ext cx="4717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6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2ff5b8e034b64a828622147da9a2f6b2_Shape">
            <a:extLst>
              <a:ext uri="{FF2B5EF4-FFF2-40B4-BE49-F238E27FC236}">
                <a16:creationId xmlns:a16="http://schemas.microsoft.com/office/drawing/2014/main" id="{5014B810-F325-964B-AC8C-9BA57469AB59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2703628" y="3815132"/>
            <a:ext cx="1811088" cy="211054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Design the website </a:t>
            </a:r>
          </a:p>
        </p:txBody>
      </p:sp>
      <p:sp>
        <p:nvSpPr>
          <p:cNvPr id="138" name="OTLSHAPE_SLT_2ff5b8e034b64a828622147da9a2f6b2_Shape">
            <a:extLst>
              <a:ext uri="{FF2B5EF4-FFF2-40B4-BE49-F238E27FC236}">
                <a16:creationId xmlns:a16="http://schemas.microsoft.com/office/drawing/2014/main" id="{580DC870-FB25-4F4B-853E-18745DCAF4E1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2995239" y="4334740"/>
            <a:ext cx="878046" cy="15911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Homepage</a:t>
            </a:r>
          </a:p>
        </p:txBody>
      </p:sp>
      <p:sp>
        <p:nvSpPr>
          <p:cNvPr id="139" name="OTLSHAPE_SLT_2ff5b8e034b64a828622147da9a2f6b2_Shape">
            <a:extLst>
              <a:ext uri="{FF2B5EF4-FFF2-40B4-BE49-F238E27FC236}">
                <a16:creationId xmlns:a16="http://schemas.microsoft.com/office/drawing/2014/main" id="{1B61EA19-FFD8-2543-9655-930ED63D50B0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972856" y="4334740"/>
            <a:ext cx="1259011" cy="151034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About page</a:t>
            </a:r>
          </a:p>
        </p:txBody>
      </p:sp>
      <p:sp>
        <p:nvSpPr>
          <p:cNvPr id="140" name="OTLSHAPE_SLT_2ff5b8e034b64a828622147da9a2f6b2_Shape">
            <a:extLst>
              <a:ext uri="{FF2B5EF4-FFF2-40B4-BE49-F238E27FC236}">
                <a16:creationId xmlns:a16="http://schemas.microsoft.com/office/drawing/2014/main" id="{39B557B9-81F0-6941-9203-E2A7B4C0D9D3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270460" y="4326664"/>
            <a:ext cx="878046" cy="15911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</a:t>
            </a:r>
          </a:p>
        </p:txBody>
      </p:sp>
      <p:sp>
        <p:nvSpPr>
          <p:cNvPr id="141" name="OTLSHAPE_SLT_2ff5b8e034b64a828622147da9a2f6b2_Shape">
            <a:extLst>
              <a:ext uri="{FF2B5EF4-FFF2-40B4-BE49-F238E27FC236}">
                <a16:creationId xmlns:a16="http://schemas.microsoft.com/office/drawing/2014/main" id="{EADCE2D2-270F-2D43-BE33-DE5DE6D8C65B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325813" y="4637536"/>
            <a:ext cx="1376724" cy="204476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Tool selection</a:t>
            </a:r>
          </a:p>
        </p:txBody>
      </p:sp>
      <p:sp>
        <p:nvSpPr>
          <p:cNvPr id="144" name="OTLSHAPE_SLT_2ff5b8e034b64a828622147da9a2f6b2_Shape">
            <a:extLst>
              <a:ext uri="{FF2B5EF4-FFF2-40B4-BE49-F238E27FC236}">
                <a16:creationId xmlns:a16="http://schemas.microsoft.com/office/drawing/2014/main" id="{129619C6-5278-5A4C-9CEC-AFFEFA099D19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3003314" y="4072511"/>
            <a:ext cx="1376724" cy="204476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designing</a:t>
            </a:r>
          </a:p>
        </p:txBody>
      </p:sp>
      <p:sp>
        <p:nvSpPr>
          <p:cNvPr id="145" name="OTLSHAPE_SLT_2ff5b8e034b64a828622147da9a2f6b2_Shape">
            <a:extLst>
              <a:ext uri="{FF2B5EF4-FFF2-40B4-BE49-F238E27FC236}">
                <a16:creationId xmlns:a16="http://schemas.microsoft.com/office/drawing/2014/main" id="{983F0F5A-8A2D-E643-8C7D-892C1B0AD2B7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5407637" y="4892757"/>
            <a:ext cx="1594775" cy="204476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plugging</a:t>
            </a:r>
          </a:p>
        </p:txBody>
      </p:sp>
      <p:sp>
        <p:nvSpPr>
          <p:cNvPr id="146" name="OTLSHAPE_SLT_2ff5b8e034b64a828622147da9a2f6b2_Shape">
            <a:extLst>
              <a:ext uri="{FF2B5EF4-FFF2-40B4-BE49-F238E27FC236}">
                <a16:creationId xmlns:a16="http://schemas.microsoft.com/office/drawing/2014/main" id="{5D13AE4A-A2DF-BA43-AF00-96C9F458A942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5677918" y="5147977"/>
            <a:ext cx="2525415" cy="326847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Homepage, about page, Contact us, and Donate page</a:t>
            </a:r>
          </a:p>
        </p:txBody>
      </p:sp>
      <p:sp>
        <p:nvSpPr>
          <p:cNvPr id="147" name="OTLSHAPE_SLT_2ff5b8e034b64a828622147da9a2f6b2_Shape">
            <a:extLst>
              <a:ext uri="{FF2B5EF4-FFF2-40B4-BE49-F238E27FC236}">
                <a16:creationId xmlns:a16="http://schemas.microsoft.com/office/drawing/2014/main" id="{00238AEB-77F4-394B-943B-91D23B0A406F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205024" y="5521275"/>
            <a:ext cx="2110283" cy="135497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player</a:t>
            </a:r>
          </a:p>
        </p:txBody>
      </p:sp>
      <p:sp>
        <p:nvSpPr>
          <p:cNvPr id="148" name="OTLSHAPE_SLT_2ff5b8e034b64a828622147da9a2f6b2_Shape">
            <a:extLst>
              <a:ext uri="{FF2B5EF4-FFF2-40B4-BE49-F238E27FC236}">
                <a16:creationId xmlns:a16="http://schemas.microsoft.com/office/drawing/2014/main" id="{4DB3591A-2EEC-854E-9BDD-7173B7C120B4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205024" y="5707654"/>
            <a:ext cx="2110283" cy="135497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player</a:t>
            </a:r>
          </a:p>
        </p:txBody>
      </p:sp>
      <p:sp>
        <p:nvSpPr>
          <p:cNvPr id="149" name="OTLSHAPE_SLT_2ff5b8e034b64a828622147da9a2f6b2_Shape">
            <a:extLst>
              <a:ext uri="{FF2B5EF4-FFF2-40B4-BE49-F238E27FC236}">
                <a16:creationId xmlns:a16="http://schemas.microsoft.com/office/drawing/2014/main" id="{A3377280-3662-AD41-ACB2-148FEAC529B2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7129405" y="5977992"/>
            <a:ext cx="2110283" cy="135497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Finalizing the website</a:t>
            </a:r>
          </a:p>
        </p:txBody>
      </p:sp>
      <p:sp>
        <p:nvSpPr>
          <p:cNvPr id="152" name="OTLSHAPE_SLT_2ff5b8e034b64a828622147da9a2f6b2_Shape">
            <a:extLst>
              <a:ext uri="{FF2B5EF4-FFF2-40B4-BE49-F238E27FC236}">
                <a16:creationId xmlns:a16="http://schemas.microsoft.com/office/drawing/2014/main" id="{A2FCF586-A411-E846-9DE0-001214004892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7290879" y="6189026"/>
            <a:ext cx="2110283" cy="135497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Testing</a:t>
            </a:r>
          </a:p>
        </p:txBody>
      </p:sp>
      <p:sp>
        <p:nvSpPr>
          <p:cNvPr id="153" name="OTLSHAPE_SLT_2ff5b8e034b64a828622147da9a2f6b2_Shape">
            <a:extLst>
              <a:ext uri="{FF2B5EF4-FFF2-40B4-BE49-F238E27FC236}">
                <a16:creationId xmlns:a16="http://schemas.microsoft.com/office/drawing/2014/main" id="{3ED44317-FB47-6F47-8D77-950338E8807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548628" y="6368950"/>
            <a:ext cx="2110283" cy="135497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Fixing and Testing</a:t>
            </a:r>
          </a:p>
        </p:txBody>
      </p:sp>
      <p:sp>
        <p:nvSpPr>
          <p:cNvPr id="154" name="OTLSHAPE_SLT_2ff5b8e034b64a828622147da9a2f6b2_Shape">
            <a:extLst>
              <a:ext uri="{FF2B5EF4-FFF2-40B4-BE49-F238E27FC236}">
                <a16:creationId xmlns:a16="http://schemas.microsoft.com/office/drawing/2014/main" id="{3EFC08C5-7F05-A442-A7F5-31F33C4F7DA1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9592227" y="6548729"/>
            <a:ext cx="1055141" cy="154568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Presentation</a:t>
            </a:r>
          </a:p>
        </p:txBody>
      </p:sp>
      <p:sp>
        <p:nvSpPr>
          <p:cNvPr id="155" name="OTLSHAPE_M_177188707e544830b8ce884a45b14d3a_Shape">
            <a:extLst>
              <a:ext uri="{FF2B5EF4-FFF2-40B4-BE49-F238E27FC236}">
                <a16:creationId xmlns:a16="http://schemas.microsoft.com/office/drawing/2014/main" id="{992C4BC4-D468-554A-962E-E181A3D84D01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10739547" y="6268874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OTLSHAPE_M_177188707e544830b8ce884a45b14d3a_Connector1">
            <a:extLst>
              <a:ext uri="{FF2B5EF4-FFF2-40B4-BE49-F238E27FC236}">
                <a16:creationId xmlns:a16="http://schemas.microsoft.com/office/drawing/2014/main" id="{17744305-6BE9-AB42-B15C-39C2F1A581E1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10722550" y="6266959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TLSHAPE_M_177188707e544830b8ce884a45b14d3a_Date">
            <a:extLst>
              <a:ext uri="{FF2B5EF4-FFF2-40B4-BE49-F238E27FC236}">
                <a16:creationId xmlns:a16="http://schemas.microsoft.com/office/drawing/2014/main" id="{9DDE11EB-ED29-EA40-9C5F-EA5B12FD30C0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793967" y="6504720"/>
            <a:ext cx="4717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Nov 13</a:t>
            </a:r>
          </a:p>
        </p:txBody>
      </p:sp>
      <p:cxnSp>
        <p:nvCxnSpPr>
          <p:cNvPr id="160" name="OTLSHAPE_M_177188707e544830b8ce884a45b14d3a_Connector1">
            <a:extLst>
              <a:ext uri="{FF2B5EF4-FFF2-40B4-BE49-F238E27FC236}">
                <a16:creationId xmlns:a16="http://schemas.microsoft.com/office/drawing/2014/main" id="{0B584D62-2898-914B-8A43-85B227BC308A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>
            <a:off x="6539291" y="2002853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TLSHAPE_M_177188707e544830b8ce884a45b14d3a_Shape">
            <a:extLst>
              <a:ext uri="{FF2B5EF4-FFF2-40B4-BE49-F238E27FC236}">
                <a16:creationId xmlns:a16="http://schemas.microsoft.com/office/drawing/2014/main" id="{E64EC14B-7193-794E-AC5A-DAC0A1F225F7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6562643" y="1990424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TLSHAPE_M_177188707e544830b8ce884a45b14d3a_Title">
            <a:extLst>
              <a:ext uri="{FF2B5EF4-FFF2-40B4-BE49-F238E27FC236}">
                <a16:creationId xmlns:a16="http://schemas.microsoft.com/office/drawing/2014/main" id="{9D46566B-36B1-AC4C-BBDC-24B33422FBB1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6844244" y="1614008"/>
            <a:ext cx="1076654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deployment plan </a:t>
            </a:r>
          </a:p>
        </p:txBody>
      </p:sp>
      <p:sp>
        <p:nvSpPr>
          <p:cNvPr id="163" name="OTLSHAPE_M_177188707e544830b8ce884a45b14d3a_Date">
            <a:extLst>
              <a:ext uri="{FF2B5EF4-FFF2-40B4-BE49-F238E27FC236}">
                <a16:creationId xmlns:a16="http://schemas.microsoft.com/office/drawing/2014/main" id="{5ABDF5C5-0E38-D146-84AC-30B9DB4BD9E6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810972" y="2126469"/>
            <a:ext cx="4717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Oct 20</a:t>
            </a:r>
          </a:p>
        </p:txBody>
      </p:sp>
      <p:cxnSp>
        <p:nvCxnSpPr>
          <p:cNvPr id="164" name="OTLSHAPE_M_177188707e544830b8ce884a45b14d3a_Connector1">
            <a:extLst>
              <a:ext uri="{FF2B5EF4-FFF2-40B4-BE49-F238E27FC236}">
                <a16:creationId xmlns:a16="http://schemas.microsoft.com/office/drawing/2014/main" id="{A7C153C3-3DB3-4E48-B40C-D99AD60929E9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>
            <a:off x="10763407" y="1983906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TLSHAPE_M_177188707e544830b8ce884a45b14d3a_Title">
            <a:extLst>
              <a:ext uri="{FF2B5EF4-FFF2-40B4-BE49-F238E27FC236}">
                <a16:creationId xmlns:a16="http://schemas.microsoft.com/office/drawing/2014/main" id="{6FED97B6-70D2-2D45-8A06-DA5A27054329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0957345" y="1763841"/>
            <a:ext cx="838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presentaion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M_177188707e544830b8ce884a45b14d3a_Shape">
            <a:extLst>
              <a:ext uri="{FF2B5EF4-FFF2-40B4-BE49-F238E27FC236}">
                <a16:creationId xmlns:a16="http://schemas.microsoft.com/office/drawing/2014/main" id="{0B259A00-BF73-3C4D-8BAE-30375BB8D442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10797356" y="1930363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TLSHAPE_M_177188707e544830b8ce884a45b14d3a_Date">
            <a:extLst>
              <a:ext uri="{FF2B5EF4-FFF2-40B4-BE49-F238E27FC236}">
                <a16:creationId xmlns:a16="http://schemas.microsoft.com/office/drawing/2014/main" id="{F9F74BCE-CBD5-314A-92F2-E7E791902F67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1048166" y="2103603"/>
            <a:ext cx="4717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Dec 8</a:t>
            </a:r>
          </a:p>
        </p:txBody>
      </p:sp>
      <p:cxnSp>
        <p:nvCxnSpPr>
          <p:cNvPr id="81" name="OTLSHAPE_M_177188707e544830b8ce884a45b14d3a_Connector1">
            <a:extLst>
              <a:ext uri="{FF2B5EF4-FFF2-40B4-BE49-F238E27FC236}">
                <a16:creationId xmlns:a16="http://schemas.microsoft.com/office/drawing/2014/main" id="{816B22D1-F8F7-EB42-AC0E-8267FAC5D103}"/>
              </a:ext>
            </a:extLst>
          </p:cNvPr>
          <p:cNvCxnSpPr>
            <a:cxnSpLocks/>
          </p:cNvCxnSpPr>
          <p:nvPr>
            <p:custDataLst>
              <p:tags r:id="rId79"/>
            </p:custDataLst>
          </p:nvPr>
        </p:nvCxnSpPr>
        <p:spPr>
          <a:xfrm>
            <a:off x="6014175" y="1614008"/>
            <a:ext cx="0" cy="813666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TLSHAPE_M_177188707e544830b8ce884a45b14d3a_Shape">
            <a:extLst>
              <a:ext uri="{FF2B5EF4-FFF2-40B4-BE49-F238E27FC236}">
                <a16:creationId xmlns:a16="http://schemas.microsoft.com/office/drawing/2014/main" id="{2770CA4E-3B34-BA40-9B3F-E457121FDF2F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6045306" y="1609380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M_177188707e544830b8ce884a45b14d3a_Title">
            <a:extLst>
              <a:ext uri="{FF2B5EF4-FFF2-40B4-BE49-F238E27FC236}">
                <a16:creationId xmlns:a16="http://schemas.microsoft.com/office/drawing/2014/main" id="{AC46B955-AF20-DC4E-9D5F-B5E2451B6AA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839245" y="1272450"/>
            <a:ext cx="97172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review 3</a:t>
            </a:r>
          </a:p>
        </p:txBody>
      </p:sp>
      <p:sp>
        <p:nvSpPr>
          <p:cNvPr id="87" name="OTLSHAPE_M_177188707e544830b8ce884a45b14d3a_Date">
            <a:extLst>
              <a:ext uri="{FF2B5EF4-FFF2-40B4-BE49-F238E27FC236}">
                <a16:creationId xmlns:a16="http://schemas.microsoft.com/office/drawing/2014/main" id="{DA9856A5-4759-E841-B150-92DC24591018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099782" y="2150170"/>
            <a:ext cx="4717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88" name="OTLSHAPE_TB_00000000000000000000000000000000_TimescaleInterval9">
            <a:extLst>
              <a:ext uri="{FF2B5EF4-FFF2-40B4-BE49-F238E27FC236}">
                <a16:creationId xmlns:a16="http://schemas.microsoft.com/office/drawing/2014/main" id="{49A7A906-7265-B64D-8017-10628A98C78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331081" y="2369820"/>
            <a:ext cx="22762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B_00000000000000000000000000000000_TimescaleInterval5">
            <a:extLst>
              <a:ext uri="{FF2B5EF4-FFF2-40B4-BE49-F238E27FC236}">
                <a16:creationId xmlns:a16="http://schemas.microsoft.com/office/drawing/2014/main" id="{B24F800D-C472-BA42-8876-DD179BD4FA0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0068092" y="2393303"/>
            <a:ext cx="680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93" name="OTLSHAPE_M_177188707e544830b8ce884a45b14d3a_Connector1">
            <a:extLst>
              <a:ext uri="{FF2B5EF4-FFF2-40B4-BE49-F238E27FC236}">
                <a16:creationId xmlns:a16="http://schemas.microsoft.com/office/drawing/2014/main" id="{4477550E-60A2-B343-B4DD-2D4D3EF9E8E7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3360700" y="2009309"/>
            <a:ext cx="0" cy="4485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TLSHAPE_M_177188707e544830b8ce884a45b14d3a_Title">
            <a:extLst>
              <a:ext uri="{FF2B5EF4-FFF2-40B4-BE49-F238E27FC236}">
                <a16:creationId xmlns:a16="http://schemas.microsoft.com/office/drawing/2014/main" id="{E7AC8170-CD46-3E4E-97E0-356B6EF2738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3329962" y="1590851"/>
            <a:ext cx="8382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Use cases and requirements</a:t>
            </a:r>
          </a:p>
        </p:txBody>
      </p:sp>
      <p:sp>
        <p:nvSpPr>
          <p:cNvPr id="95" name="OTLSHAPE_M_177188707e544830b8ce884a45b14d3a_Date">
            <a:extLst>
              <a:ext uri="{FF2B5EF4-FFF2-40B4-BE49-F238E27FC236}">
                <a16:creationId xmlns:a16="http://schemas.microsoft.com/office/drawing/2014/main" id="{D9D51002-7A4F-E445-80EA-5563B14D6147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960107" y="2170220"/>
            <a:ext cx="4717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Sep 28</a:t>
            </a:r>
          </a:p>
        </p:txBody>
      </p:sp>
      <p:sp>
        <p:nvSpPr>
          <p:cNvPr id="96" name="OTLSHAPE_M_177188707e544830b8ce884a45b14d3a_Shape">
            <a:extLst>
              <a:ext uri="{FF2B5EF4-FFF2-40B4-BE49-F238E27FC236}">
                <a16:creationId xmlns:a16="http://schemas.microsoft.com/office/drawing/2014/main" id="{7C1DC7C6-A4C2-BD43-A3F9-E166B47C805C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4662541" y="1920303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320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iwiVG9kYXlNYXJrZXJQb3NpdGlvbiI6MCwiUXVpY2tQb3NpdGlvbiI6MywiQWJzb2x1dGVQb3NpdGlvbiI6MTgzLjY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A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MC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E5LTEyLTIyVDEyOjU5OjAwIiwiRm9ybWF0IjoiTU1NIiwiVHlwZSI6MiwiQXV0b0RhdGVSYW5nZSI6dHJ1ZSwiV29ya2luZ0RheXMiOjMxLCJUb2RheU1hcmtlclRleHQiOiJUb2RheSIsIkF1dG9TY2FsZVR5cGUiOnRydWV9LCJNaWxlc3RvbmVzIjpbeyIkaWQiOiIxNjMiLCJEYXRlIjoiMjAxOS0wMS0yNVQxMTo1OTowMFoiLCJTdHlsZSI6eyIkaWQiOiIxNjQiLCJTaGFwZSI6MTksIkNvbm5lY3Rvck1hcmdpbiI6eyIkaWQiOiIxNjUiLCJUb3AiOjAsIkxlZnQiOjIsIlJpZ2h0IjoyLCJCb3R0b20iOjB9LCJDb25uZWN0b3JTdHlsZSI6eyIkaWQiOiIxNjYiLCJMaW5lQ29sb3IiOnsiJGlkIjoiMTY3IiwiJHR5cGUiOiJOTFJFLkNvbW1vbi5Eb20uU29saWRDb2xvckJydXNoLCBOTFJFLkNvbW1vbiIsIkNvbG9yIjp7IiRpZCI6IjE2OCIsIkEiOjEyNywiUiI6NzksIkciOjEyOSwiQiI6MTg5fX0sIkxpbmVXZWlnaHQiOjEuMCwiTGluZVR5cGUiOjAsIlBhcmVudFN0eWxlIjpudWxsfSwiSXNCZWxvd1RpbWViYW5kIjpmYWxzZSwiUG9zaXRpb25PblRhc2siOjAsIkhpZGVEYXRlIjpmYWxzZSwiU2hhcGVTaXplIjoxLCJTcGFjaW5nIjoyLjAsIlBhZGRpbmciOnsiJGlkIjoiMTY5IiwiVG9wIjo3LCJMZWZ0IjozLCJSaWdodCI6MCwiQm90dG9tIjoyfSwiU2hhcGVTdHlsZSI6eyIkaWQiOiIxNzAiLCJNYXJnaW4iOnsiJGlkIjoiMTcxIiwiVG9wIjowLCJMZWZ0IjowLCJSaWdodCI6MCwiQm90dG9tIjowfSwiUGFkZGluZyI6eyIkaWQiOiIxNzIiLCJUb3AiOjAsIkxlZnQiOjAsIlJpZ2h0IjowLCJCb3R0b20iOjB9LCJCYWNrZ3JvdW5kIjp7IiRpZCI6IjE3MyIsIkNvbG9yIjp7IiRpZCI6IjE3NCIsIkEiOjI1NSwiUiI6MTEyLCJHIjoxNzMsIkIiOjcxfX0sIklzVmlzaWJsZSI6dHJ1ZSwiV2lkdGgiOjEzLjAsIkhlaWdodCI6MTMuMCwiQm9yZGVyU3R5bGUiOnsiJGlkIjoiMTc1IiwiTGluZUNvbG9yIjp7IiRyZWYiOiI2NSJ9LCJMaW5lV2VpZ2h0IjowLjAsIkxpbmVUeXBlIjowLCJQYXJlbnRTdHlsZSI6bnVsbH0sIlBhcmVudFN0eWxlIjpudWxsfSwiVGl0bGVTdHlsZSI6eyIkaWQiOiIxNzYiLCJGb250U2V0dGluZ3MiOnsiJGlkIjoiMTc3IiwiRm9udFNpemUiOjExLCJGb250TmFtZSI6IkNhbGlicmkiLCJJc0JvbGQiOnRydWUsIklzSXRhbGljIjpmYWxzZSwiSXNVbmRlcmxpbmVkIjpmYWxzZSwiUGFyZW50U3R5bGUiOm51bGx9LCJBdXRvU2l6ZSI6MCwiRm9yZWdyb3VuZCI6eyIkaWQiOiIxNzgiLCJDb2xvciI6eyIkaWQiOiIx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gwIiwiVG9wIjowLCJMZWZ0IjowLCJSaWdodCI6MCwiQm90dG9tIjowfSwiUGFkZGluZyI6eyIkaWQiOiIxODEiLCJUb3AiOjAsIkxlZnQiOjAsIlJpZ2h0IjowLCJCb3R0b20iOjB9LCJCYWNrZ3JvdW5kIjp7IiRyZWYiOiI3MyJ9LCJJc1Zpc2libGUiOnRydWUsIldpZHRoIjowLjAsIkhlaWdodCI6MC4wLCJCb3JkZXJTdHlsZSI6eyIkaWQiOiIxODIiLCJMaW5lQ29sb3IiOm51bGwsIkxpbmVXZWlnaHQiOjAuMCwiTGluZVR5cGUiOjAsIlBhcmVudFN0eWxlIjpudWxsfSwiUGFyZW50U3R5bGUiOm51bGx9LCJEYXRlU3R5bGUiOnsiJGlkIjoiMTgzIiwiRm9udFNldHRpbmdzIjp7IiRpZCI6IjE4NCIsIkZvbnRTaXplIjoxMCwiRm9udE5hbWUiOiJDYWxpYnJpIiwiSXNCb2xkIjpmYWxzZSwiSXNJdGFsaWMiOmZhbHNlLCJJc1VuZGVybGluZWQiOmZhbHNlLCJQYXJlbnRTdHlsZSI6bnVsbH0sIkF1dG9TaXplIjowLCJGb3JlZ3JvdW5kIjp7IiRpZCI6IjE4NSIsIkNvbG9yIjp7IiRpZCI6IjE4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4MCJ9LCJJc1Zpc2libGUiOnRydWUsIldpZHRoIjowLjAsIkhlaWdodCI6MC4wLCJCb3JkZXJTdHlsZSI6eyIkaWQiOiIxODkiLCJMaW5lQ29sb3IiOm51bGwsIkxpbmVXZWlnaHQiOjAuMCwiTGluZVR5cGUiOjAsIlBhcmVudFN0eWxlIjpudWxsfSwiUGFyZW50U3R5bGUiOm51bGx9LCJEYXRlRm9ybWF0Ijp7IiRpZCI6IjE5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QZXJjZW50YWdlQ29tcGxldGUiOm51bGwsIlBvc2l0aW9uIjp7IlJhdGlvIjowLjAsIklzQ3VzdG9tIjpmYWxzZX0sIkRhdGVGb3JtYXQiOnsiJHJlZiI6IjE5MCJ9LCJSZWxhdGVkVGFza0lkIjoiMDAwMDAwMDAtMDAwMC0wMDAwLTAwMDAtMDAwMDAwMDAwMDAwIiwiSWQiOiIxNzcxODg3MC03ZTU0LTQ4MzAtYjhjZS04ODRhNDViMTRkM2EiLCJJbXBvcnRJZCI6bnVsbCwiVGl0bGUiOiJQcm9qZWN0IEtpY2tvZmYiLCJOb3RlIjpudWxsLCJIeXBlcmxpbmsiOnsiJGlkIjoiMTkxIiwiQWRkcmVzcyI6IiIsIlN1YkFkZHJlc3MiOiIifSwiSXNDaGFuZ2VkIjpmYWxzZSwiSXNOZXciOmZhbHNlfSx7IiRpZCI6IjE5MiIsIkRhdGUiOiIyMDE5LTAzLTEwVDExOjU5OjAwWiIsIlN0eWxlIjp7IiRpZCI6IjE5MyIsIlNoYXBlIjoxOSwiQ29ubmVjdG9yTWFyZ2luIjp7IiRpZCI6IjE5NCIsIlRvcCI6MCwiTGVmdCI6MiwiUmlnaHQiOjIsIkJvdHRvbSI6MH0sIkNvbm5lY3RvclN0eWxlIjp7IiRpZCI6IjE5NSIsIkxpbmVDb2xvciI6eyIkaWQiOiIxOTYiLCIkdHlwZSI6Ik5MUkUuQ29tbW9uLkRvbS5Tb2xpZENvbG9yQnJ1c2gsIE5MUkUuQ29tbW9uIiwiQ29sb3IiOnsiJGlkIjoiMTk3IiwiQSI6MTI3LCJSIjo3OSwiRyI6MTI5LCJCIjoxODl9fSwiTGluZVdlaWdodCI6MS4wLCJMaW5lVHlwZSI6MCwiUGFyZW50U3R5bGUiOm51bGx9LCJJc0JlbG93VGltZWJhbmQiOmZhbHNlLCJQb3NpdGlvbk9uVGFzayI6MCwiSGlkZURhdGUiOmZhbHNlLCJTaGFwZVNpemUiOjEsIlNwYWNpbmciOjAuMCwiUGFkZGluZyI6eyIkaWQiOiIxOTgiLCJUb3AiOjcsIkxlZnQiOjMsIlJpZ2h0IjowLCJCb3R0b20iOjJ9LCJTaGFwZVN0eWxlIjp7IiRpZCI6IjE5OSIsIk1hcmdpbiI6eyIkaWQiOiIyMDAiLCJUb3AiOjAsIkxlZnQiOjAsIlJpZ2h0IjowLCJCb3R0b20iOjB9LCJQYWRkaW5nIjp7IiRpZCI6IjIwMSIsIlRvcCI6MCwiTGVmdCI6MCwiUmlnaHQiOjAsIkJvdHRvbSI6MH0sIkJhY2tncm91bmQiOnsiJGlkIjoiMjAyIiwiQ29sb3IiOnsiJGlkIjoiMjAzIiwiQSI6MjU1LCJSIjoxNzgsIkciOjE0LCJCIjoxOH19LCJJc1Zpc2libGUiOnRydWUsIldpZHRoIjoxMy4wLCJIZWlnaHQiOjEzLjAsIkJvcmRlclN0eWxlIjp7IiRpZCI6IjIwNCIsIkxpbmVDb2xvciI6eyIkcmVmIjoiNjUifSwiTGluZVdlaWdodCI6MC4wLCJMaW5lVHlwZSI6MCwiUGFyZW50U3R5bGUiOm51bGx9LCJQYXJlbnRTdHlsZSI6bnVsbH0sIlRpdGxlU3R5bGUiOnsiJGlkIjoiMjA1IiwiRm9udFNldHRpbmdzIjp7IiRpZCI6IjIwNiIsIkZvbnRTaXplIjoxMSwiRm9udE5hbWUiOiJDYWxpYnJpIiwiSXNCb2xkIjp0cnVlLCJJc0l0YWxpYyI6ZmFsc2UsIklzVW5kZXJsaW5lZCI6ZmFsc2UsIlBhcmVudFN0eWxlIjpudWxsfSwiQXV0b1NpemUiOjIsIkZvcmVncm91bmQiOnsiJGlkIjoiMjA3IiwiQ29sb3IiOnsiJGlkIjoiMjA4IiwiQSI6MjU1LCJSIjowLCJHIjowLCJCIjowfX0sIk1heFdpZHRoIjo3OC44NjY2NjY2NjY2NjY2NzQsIk1heEhlaWdodCI6IkluZmluaXR5IiwiU21hcnRGb3JlZ3JvdW5kSXNBY3RpdmUiOmZhbHNlLCJIb3Jpem9udGFsQWxpZ25tZW50IjowLCJWZXJ0aWNhbEFsaWdubWVudCI6MCwiU21hcnRGb3JlZ3JvdW5kIjpudWxsLCJCYWNrZ3JvdW5kRmlsbFR5cGUiOjAsIk1hcmdpbiI6eyIkaWQiOiIyMDkiLCJUb3AiOjAsIkxlZnQiOjAsIlJpZ2h0IjowLCJCb3R0b20iOjB9LCJQYWRkaW5nIjp7IiRpZCI6IjIxMCIsIlRvcCI6MCwiTGVmdCI6MCwiUmlnaHQiOjAsIkJvdHRvbSI6MH0sIkJhY2tncm91bmQiOnsiJHJlZiI6IjczIn0sIklzVmlzaWJsZSI6dHJ1ZSwiV2lkdGgiOjAuMCwiSGVpZ2h0IjowLjAsIkJvcmRlclN0eWxlIjp7IiRpZCI6IjIxMSIsIkxpbmVDb2xvciI6bnVsbCwiTGluZVdlaWdodCI6MC4wLCJMaW5lVHlwZSI6MCwiUGFyZW50U3R5bGUiOm51bGx9LCJQYXJlbnRTdHlsZSI6bnVsbH0sIkRhdGVTdHlsZSI6eyIkaWQiOiIyMTIiLCJGb250U2V0dGluZ3MiOnsiJGlkIjoiMjEzIiwiRm9udFNpemUiOjEwLCJGb250TmFtZSI6IkNhbGlicmkiLCJJc0JvbGQiOmZhbHNlLCJJc0l0YWxpYyI6ZmFsc2UsIklzVW5kZXJsaW5lZCI6ZmFsc2UsIlBhcmVudFN0eWxlIjpudWxsfSwiQXV0b1NpemUiOjAsIkZvcmVncm91bmQiOnsiJGlkIjoiMjE0IiwiQ29sb3IiOnsiJGlkIjoiMjE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TYiLCJUb3AiOjAsIkxlZnQiOjAsIlJpZ2h0IjowLCJCb3R0b20iOjB9LCJQYWRkaW5nIjp7IiRpZCI6IjIxNyIsIlRvcCI6MCwiTGVmdCI6MCwiUmlnaHQiOjAsIkJvdHRvbSI6MH0sIkJhY2tncm91bmQiOnsiJHJlZiI6IjgwIn0sIklzVmlzaWJsZSI6dHJ1ZSwiV2lkdGgiOjAuMCwiSGVpZ2h0IjowLjAsIkJvcmRlclN0eWxlIjp7IiRpZCI6IjIxOCIsIkxpbmVDb2xvciI6bnVsbCwiTGluZVdlaWdodCI6MC4wLCJMaW5lVHlwZSI6MCwiUGFyZW50U3R5bGUiOm51bGx9LCJQYXJlbnRTdHlsZSI6bnVsbH0sIkRhdGVGb3JtYXQiOnsiJGlkIjoiM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BlcmNlbnRhZ2VDb21wbGV0ZSI6bnVsbCwiUG9zaXRpb24iOnsiUmF0aW8iOjAuMCwiSXNDdXN0b20iOmZhbHNlfSwiRGF0ZUZvcm1hdCI6eyIkcmVmIjoiMjE5In0sIlJlbGF0ZWRUYXNrSWQiOiIwMDAwMDAwMC0wMDAwLTAwMDAtMDAwMC0wMDAwMDAwMDAwMDAiLCJJZCI6ImU3ZDQyNDIxLWQ5ZTYtNDBhMi1hMTA3LWFmYTQyMzE0MWM0NiIsIkltcG9ydElkIjpudWxsLCJUaXRsZSI6IkV4ZWN1dGl2ZSBSZXZpZXciLCJOb3RlIjpudWxsLCJIeXBlcmxpbmsiOnsiJGlkIjoiMjIwIiwiQWRkcmVzcyI6IiIsIlN1YkFkZHJlc3MiOiIifSwiSXNDaGFuZ2VkIjpmYWxzZSwiSXNOZXciOmZhbHNlfSx7IiRpZCI6IjIyMSIsIkRhdGUiOiIyMDE5LTAzLTIxVDExOjU5OjAwWiIsIlN0eWxlIjp7IiRpZCI6IjIyMiIsIlNoYXBlIjoxOSwiQ29ubmVjdG9yTWFyZ2luIjp7IiRpZCI6IjIyMyIsIlRvcCI6MCwiTGVmdCI6MiwiUmlnaHQiOjIsIkJvdHRvbSI6MH0sIkNvbm5lY3RvclN0eWxlIjp7IiRpZCI6IjIyNCIsIkxpbmVDb2xvciI6eyIkaWQiOiIyMjUiLCIkdHlwZSI6Ik5MUkUuQ29tbW9uLkRvbS5Tb2xpZENvbG9yQnJ1c2gsIE5MUkUuQ29tbW9uIiwiQ29sb3IiOnsiJGlkIjoiMjI2IiwiQSI6MTI3LCJSIjo3OSwiRyI6MTI5LCJCIjoxODl9fSwiTGluZVdlaWdodCI6MS4wLCJMaW5lVHlwZSI6MCwiUGFyZW50U3R5bGUiOm51bGx9LCJJc0JlbG93VGltZWJhbmQiOmZhbHNlLCJQb3NpdGlvbk9uVGFzayI6MCwiSGlkZURhdGUiOmZhbHNlLCJTaGFwZVNpemUiOjEsIlNwYWNpbmciOjAuMCwiUGFkZGluZyI6eyIkaWQiOiIyMjciLCJUb3AiOjcsIkxlZnQiOjMsIlJpZ2h0IjowLCJCb3R0b20iOjJ9LCJTaGFwZVN0eWxlIjp7IiRpZCI6IjIyOCIsIk1hcmdpbiI6eyIkaWQiOiIyMjkiLCJUb3AiOjAsIkxlZnQiOjAsIlJpZ2h0IjowLCJCb3R0b20iOjB9LCJQYWRkaW5nIjp7IiRpZCI6IjIzMCIsIlRvcCI6MCwiTGVmdCI6MCwiUmlnaHQiOjAsIkJvdHRvbSI6MH0sIkJhY2tncm91bmQiOnsiJGlkIjoiMjMxIiwiQ29sb3IiOnsiJGlkIjoiMjMyIiwiQSI6MjU1LCJSIjoxNzgsIkciOjE0LCJCIjoxOH19LCJJc1Zpc2libGUiOnRydWUsIldpZHRoIjoxMy4wLCJIZWlnaHQiOjEzLjAsIkJvcmRlclN0eWxlIjp7IiRpZCI6IjIzMyIsIkxpbmVDb2xvciI6eyIkcmVmIjoiNjUifSwiTGluZVdlaWdodCI6MC4wLCJMaW5lVHlwZSI6MCwiUGFyZW50U3R5bGUiOm51bGx9LCJQYXJlbnRTdHlsZSI6bnVsbH0sIlRpdGxlU3R5bGUiOnsiJGlkIjoiMjM0IiwiRm9udFNldHRpbmdzIjp7IiRpZCI6IjIzNSIsIkZvbnRTaXplIjoxMSwiRm9udE5hbWUiOiJDYWxpYnJpIiwiSXNCb2xkIjp0cnVlLCJJc0l0YWxpYyI6ZmFsc2UsIklzVW5kZXJsaW5lZCI6ZmFsc2UsIlBhcmVudFN0eWxlIjpudWxsfSwiQXV0b1NpemUiOjIsIkZvcmVncm91bmQiOnsiJGlkIjoiMjM2IiwiQ29sb3IiOnsiJGlkIjoiMjM3IiwiQSI6MjU1LCJSIjowLCJHIjowLCJCIjowfX0sIk1heFdpZHRoIjo4NC40NDMzMzMzMzMzMzMzNDI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czIn0sIklzVmlzaWJsZSI6dHJ1ZSwiV2lkdGgiOjAuMCwiSGVpZ2h0IjowLjAsIkJvcmRlclN0eWxlIjp7IiRpZCI6IjI0MCIsIkxpbmVDb2xvciI6bnVsbCwiTGluZVdlaWdodCI6MC4wLCJMaW5lVHlwZSI6MCwiUGFyZW50U3R5bGUiOm51bGx9LCJQYXJlbnRTdHlsZSI6bnVsbH0sIkRhdGVTdHlsZSI6eyIkaWQiOiIyNDEiLCJGb250U2V0dGluZ3MiOnsiJGlkIjoiMjQyIiwiRm9udFNpemUiOjEwLCJGb250TmFtZSI6IkNhbGlicmkiLCJJc0JvbGQiOmZhbHNlLCJJc0l0YWxpYyI6ZmFsc2UsIklzVW5kZXJsaW5lZCI6ZmFsc2UsIlBhcmVudFN0eWxlIjpudWxsfSwiQXV0b1NpemUiOjAsIkZvcmVncm91bmQiOnsiJGlkIjoiMjQzIiwiQ29sb3IiOnsiJGlkIjoiMjQ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DUiLCJUb3AiOjAsIkxlZnQiOjAsIlJpZ2h0IjowLCJCb3R0b20iOjB9LCJQYWRkaW5nIjp7IiRpZCI6IjI0NiIsIlRvcCI6MCwiTGVmdCI6MCwiUmlnaHQiOjAsIkJvdHRvbSI6MH0sIkJhY2tncm91bmQiOnsiJHJlZiI6IjgwIn0sIklzVmlzaWJsZSI6dHJ1ZSwiV2lkdGgiOjAuMCwiSGVpZ2h0IjowLjAsIkJvcmRlclN0eWxlIjp7IiRpZCI6IjI0NyIsIkxpbmVDb2xvciI6bnVsbCwiTGluZVdlaWdodCI6MC4wLCJMaW5lVHlwZSI6MCwiUGFyZW50U3R5bGUiOm51bGx9LCJQYXJlbnRTdHlsZSI6bnVsbH0sIkRhdGVGb3JtYXQiOnsiJGlkIjoiMjQ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BlcmNlbnRhZ2VDb21wbGV0ZSI6bnVsbCwiUG9zaXRpb24iOnsiUmF0aW8iOjAuMCwiSXNDdXN0b20iOmZhbHNlfSwiRGF0ZUZvcm1hdCI6eyIkcmVmIjoiMjQ4In0sIlJlbGF0ZWRUYXNrSWQiOiIwMDAwMDAwMC0wMDAwLTAwMDAtMDAwMC0wMDAwMDAwMDAwMDAiLCJJZCI6IjBlMjhhODRjLWY2NzItNGUwMC1hMDg5LTk2NGJlMGQyNGIwYyIsIkltcG9ydElkIjpudWxsLCJUaXRsZSI6IkV4ZWN1dGl2ZSBEZWNpc2lvbiIsIk5vdGUiOm51bGwsIkh5cGVybGluayI6eyIkaWQiOiIyNDkiLCJBZGRyZXNzIjoiIiwiU3ViQWRkcmVzcyI6IiJ9LCJJc0NoYW5nZWQiOmZhbHNlLCJJc05ldyI6ZmFsc2V9LHsiJGlkIjoiMjUwIiwiRGF0ZSI6IjIwMTktMDYtMzBUMTE6NTk6MDBaIiwiU3R5bGUiOnsiJGlkIjoiMjUxIiwiU2hhcGUiOjE5LCJDb25uZWN0b3JNYXJnaW4iOnsiJGlkIjoiMjUyIiwiVG9wIjowLCJMZWZ0IjoyLCJSaWdodCI6MiwiQm90dG9tIjowfSwiQ29ubmVjdG9yU3R5bGUiOnsiJGlkIjoiMjUzIiwiTGluZUNvbG9yIjp7IiRpZCI6IjI1NCIsIiR0eXBlIjoiTkxSRS5Db21tb24uRG9tLlNvbGlkQ29sb3JCcnVzaCwgTkxSRS5Db21tb24iLCJDb2xvciI6eyIkaWQiOiIyNTUiLCJBIjoxMjcsIlIiOjc5LCJHIjoxMjksIkIiOjE4OX19LCJMaW5lV2VpZ2h0IjoxLjAsIkxpbmVUeXBlIjowLCJQYXJlbnRTdHlsZSI6bnVsbH0sIklzQmVsb3dUaW1lYmFuZCI6ZmFsc2UsIlBvc2l0aW9uT25UYXNrIjowLCJIaWRlRGF0ZSI6ZmFsc2UsIlNoYXBlU2l6ZSI6MSwiU3BhY2luZyI6MC4wLCJQYWRkaW5nIjp7IiRpZCI6IjI1NiIsIlRvcCI6NywiTGVmdCI6MywiUmlnaHQiOjAsIkJvdHRvbSI6Mn0sIlNoYXBlU3R5bGUiOnsiJGlkIjoiMjU3IiwiTWFyZ2luIjp7IiRpZCI6IjI1OCIsIlRvcCI6MCwiTGVmdCI6MCwiUmlnaHQiOjAsIkJvdHRvbSI6MH0sIlBhZGRpbmciOnsiJGlkIjoiMjU5IiwiVG9wIjowLCJMZWZ0IjowLCJSaWdodCI6MCwiQm90dG9tIjowfSwiQmFja2dyb3VuZCI6eyIkaWQiOiIyNjAiLCJDb2xvciI6eyIkaWQiOiIyNjEiLCJBIjoyNTUsIlIiOjgyLCJHIjoxNDcsIkIiOjIwNX19LCJJc1Zpc2libGUiOnRydWUsIldpZHRoIjoxMy4wLCJIZWlnaHQiOjEzLjAsIkJvcmRlclN0eWxlIjp7IiRpZCI6IjI2MiIsIkxpbmVDb2xvciI6eyIkcmVmIjoiNjUifSwiTGluZVdlaWdodCI6MC4wLCJMaW5lVHlwZSI6MCwiUGFyZW50U3R5bGUiOm51bGx9LCJQYXJlbnRTdHlsZSI6bnVsbH0sIlRpdGxlU3R5bGUiOnsiJGlkIjoiMjYzIiwiRm9udFNldHRpbmdzIjp7IiRpZCI6IjI2NCIsIkZvbnRTaXplIjoxMSwiRm9udE5hbWUiOiJDYWxpYnJpIiwiSXNCb2xkIjp0cnVlLCJJc0l0YWxpYyI6ZmFsc2UsIklzVW5kZXJsaW5lZCI6ZmFsc2UsIlBhcmVudFN0eWxlIjpudWxsfSwiQXV0b1NpemUiOjAsIkZvcmVncm91bmQiOnsiJGlkIjoiMjY1IiwiQ29sb3IiOnsiJGlkIjoiMjY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2NyIsIlRvcCI6MCwiTGVmdCI6MCwiUmlnaHQiOjAsIkJvdHRvbSI6MH0sIlBhZGRpbmciOnsiJGlkIjoiMjY4IiwiVG9wIjowLCJMZWZ0IjowLCJSaWdodCI6MCwiQm90dG9tIjowfSwiQmFja2dyb3VuZCI6eyIkcmVmIjoiNzMifSwiSXNWaXNpYmxlIjp0cnVlLCJXaWR0aCI6MC4wLCJIZWlnaHQiOjAuMCwiQm9yZGVyU3R5bGUiOnsiJGlkIjoiMjY5IiwiTGluZUNvbG9yIjpudWxsLCJMaW5lV2VpZ2h0IjowLjAsIkxpbmVUeXBlIjowLCJQYXJlbnRTdHlsZSI6bnVsbH0sIlBhcmVudFN0eWxlIjpudWxsfSwiRGF0ZVN0eWxlIjp7IiRpZCI6IjI3MCIsIkZvbnRTZXR0aW5ncyI6eyIkaWQiOiIyNzEiLCJGb250U2l6ZSI6MTAsIkZvbnROYW1lIjoiQ2FsaWJyaSIsIklzQm9sZCI6ZmFsc2UsIklzSXRhbGljIjpmYWxzZSwiSXNVbmRlcmxpbmVkIjpmYWxzZSwiUGFyZW50U3R5bGUiOm51bGx9LCJBdXRvU2l6ZSI6MCwiRm9yZWdyb3VuZCI6eyIkaWQiOiIyNzIiLCJDb2xvciI6eyIkaWQiOiIy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3NCIsIlRvcCI6MCwiTGVmdCI6MCwiUmlnaHQiOjAsIkJvdHRvbSI6MH0sIlBhZGRpbmciOnsiJGlkIjoiMjc1IiwiVG9wIjowLCJMZWZ0IjowLCJSaWdodCI6MCwiQm90dG9tIjowfSwiQmFja2dyb3VuZCI6eyIkcmVmIjoiODAifSwiSXNWaXNpYmxlIjp0cnVlLCJXaWR0aCI6MC4wLCJIZWlnaHQiOjAuMCwiQm9yZGVyU3R5bGUiOnsiJGlkIjoiMjc2IiwiTGluZUNvbG9yIjpudWxsLCJMaW5lV2VpZ2h0IjowLjAsIkxpbmVUeXBlIjowLCJQYXJlbnRTdHlsZSI6bnVsbH0sIlBhcmVudFN0eWxlIjpudWxsfSwiRGF0ZUZvcm1hdCI6eyIkaWQiOiIyN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GVyY2VudGFnZUNvbXBsZXRlIjpudWxsLCJQb3NpdGlvbiI6eyJSYXRpbyI6MC4wLCJJc0N1c3RvbSI6ZmFsc2V9LCJEYXRlRm9ybWF0Ijp7IiRyZWYiOiIyNzcifSwiUmVsYXRlZFRhc2tJZCI6IjAwMDAwMDAwLTAwMDAtMDAwMC0wMDAwLTAwMDAwMDAwMDAwMCIsIklkIjoiYjhjNjAzMjYtOTk1Mi00MzliLTk3N2MtYjEwM2U1Zjc2YmRiIiwiSW1wb3J0SWQiOm51bGwsIlRpdGxlIjoiQmV0YSBSZWxlYXNlIiwiTm90ZSI6bnVsbCwiSHlwZXJsaW5rIjp7IiRpZCI6IjI3OCIsIkFkZHJlc3MiOiIiLCJTdWJBZGRyZXNzIjoiIn0sIklzQ2hhbmdlZCI6ZmFsc2UsIklzTmV3IjpmYWxzZX0seyIkaWQiOiIyNzkiLCJEYXRlIjoiMjAxOS0xMC0wMVQxMTo1OTowMFoiLCJTdHlsZSI6eyIkaWQiOiIyODAiLCJTaGFwZSI6MTksIkNvbm5lY3Rvck1hcmdpbiI6eyIkaWQiOiIyODEiLCJUb3AiOjAsIkxlZnQiOjIsIlJpZ2h0IjoyLCJCb3R0b20iOjB9LCJDb25uZWN0b3JTdHlsZSI6eyIkaWQiOiIyODIiLCJMaW5lQ29sb3IiOnsiJGlkIjoiMjgzIiwiJHR5cGUiOiJOTFJFLkNvbW1vbi5Eb20uU29saWRDb2xvckJydXNoLCBOTFJFLkNvbW1vbiIsIkNvbG9yIjp7IiRpZCI6IjI4NCIsIkEiOjEyNywiUiI6NzksIkciOjEyOSwiQiI6MTg5fX0sIkxpbmVXZWlnaHQiOjEuMCwiTGluZVR5cGUiOjAsIlBhcmVudFN0eWxlIjpudWxsfSwiSXNCZWxvd1RpbWViYW5kIjpmYWxzZSwiUG9zaXRpb25PblRhc2siOjAsIkhpZGVEYXRlIjpmYWxzZSwiU2hhcGVTaXplIjoxLCJTcGFjaW5nIjowLjAsIlBhZGRpbmciOnsiJGlkIjoiMjg1IiwiVG9wIjo3LCJMZWZ0IjozLCJSaWdodCI6MCwiQm90dG9tIjoyfSwiU2hhcGVTdHlsZSI6eyIkaWQiOiIyODYiLCJNYXJnaW4iOnsiJGlkIjoiMjg3IiwiVG9wIjowLCJMZWZ0IjowLCJSaWdodCI6MCwiQm90dG9tIjowfSwiUGFkZGluZyI6eyIkaWQiOiIyODgiLCJUb3AiOjAsIkxlZnQiOjAsIlJpZ2h0IjowLCJCb3R0b20iOjB9LCJCYWNrZ3JvdW5kIjp7IiRpZCI6IjI4OSIsIkNvbG9yIjp7IiRpZCI6IjI5MCIsIkEiOjI1NSwiUiI6ODIsIkciOjE0NywiQiI6MjA1fX0sIklzVmlzaWJsZSI6dHJ1ZSwiV2lkdGgiOjEzLjAsIkhlaWdodCI6MTMuMCwiQm9yZGVyU3R5bGUiOnsiJGlkIjoiMjkxIiwiTGluZUNvbG9yIjp7IiRyZWYiOiI2NSJ9LCJMaW5lV2VpZ2h0IjowLjAsIkxpbmVUeXBlIjowLCJQYXJlbnRTdHlsZSI6bnVsbH0sIlBhcmVudFN0eWxlIjpudWxsfSwiVGl0bGVTdHlsZSI6eyIkaWQiOiIyOTIiLCJGb250U2V0dGluZ3MiOnsiJGlkIjoiMjkzIiwiRm9udFNpemUiOjExLCJGb250TmFtZSI6IkNhbGlicmkiLCJJc0JvbGQiOnRydWUsIklzSXRhbGljIjpmYWxzZSwiSXNVbmRlcmxpbmVkIjpmYWxzZSwiUGFyZW50U3R5bGUiOm51bGx9LCJBdXRvU2l6ZSI6MCwiRm9yZWdyb3VuZCI6eyIkaWQiOiIyOTQiLCJDb2xvciI6eyIkaWQiOiIyOT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3MyJ9LCJJc1Zpc2libGUiOnRydWUsIldpZHRoIjowLjAsIkhlaWdodCI6MC4wLCJCb3JkZXJTdHlsZSI6eyIkaWQiOiIyOTgiLCJMaW5lQ29sb3IiOm51bGwsIkxpbmVXZWlnaHQiOjAuMCwiTGluZVR5cGUiOjAsIlBhcmVudFN0eWxlIjpudWxsfSwiUGFyZW50U3R5bGUiOm51bGx9LCJEYXRlU3R5bGUiOnsiJGlkIjoiMjk5IiwiRm9udFNldHRpbmdzIjp7IiRpZCI6IjMwMCIsIkZvbnRTaXplIjoxMCwiRm9udE5hbWUiOiJDYWxpYnJpIiwiSXNCb2xkIjpmYWxzZSwiSXNJdGFsaWMiOmZhbHNlLCJJc1VuZGVybGluZWQiOmZhbHNlLCJQYXJlbnRTdHlsZSI6bnVsbH0sIkF1dG9TaXplIjowLCJGb3JlZ3JvdW5kIjp7IiRpZCI6IjMwMSIsIkNvbG9yIjp7IiRpZCI6IjMwMi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zMDMiLCJUb3AiOjAsIkxlZnQiOjAsIlJpZ2h0IjowLCJCb3R0b20iOjB9LCJQYWRkaW5nIjp7IiRpZCI6IjMwNCIsIlRvcCI6MCwiTGVmdCI6MCwiUmlnaHQiOjAsIkJvdHRvbSI6MH0sIkJhY2tncm91bmQiOnsiJHJlZiI6IjgwIn0sIklzVmlzaWJsZSI6dHJ1ZSwiV2lkdGgiOjAuMCwiSGVpZ2h0IjowLjAsIkJvcmRlclN0eWxlIjp7IiRpZCI6IjMwNSIsIkxpbmVDb2xvciI6bnVsbCwiTGluZVdlaWdodCI6MC4wLCJMaW5lVHlwZSI6MCwiUGFyZW50U3R5bGUiOm51bGx9LCJQYXJlbnRTdHlsZSI6bnVsbH0sIkRhdGVGb3JtYXQiOnsiJGlkIjoiMz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zA2In0sIlJlbGF0ZWRUYXNrSWQiOiIwMDAwMDAwMC0wMDAwLTAwMDAtMDAwMC0wMDAwMDAwMDAwMDAiLCJJZCI6Ijc4YWI5MDhmLTE0YzctNGM4OC05OGFjLTM0ZDI2NjVlMTJmMiIsIkltcG9ydElkIjpudWxsLCJUaXRsZSI6IlJlbGVhc2UgQ2FuZGlkYXRlIiwiTm90ZSI6bnVsbCwiSHlwZXJsaW5rIjp7IiRpZCI6IjMwNyIsIkFkZHJlc3MiOiIiLCJTdWJBZGRyZXNzIjoiIn0sIklzQ2hhbmdlZCI6ZmFsc2UsIklzTmV3IjpmYWxzZX0seyIkaWQiOiIzMDgiLCJEYXRlIjoiMjAxOS0xMC0yMFQxMTo1OTowMFoiLCJTdHlsZSI6eyIkaWQiOiIzMDkiLCJTaGFwZSI6MTksIkNvbm5lY3Rvck1hcmdpbiI6eyIkaWQiOiIzMTAiLCJUb3AiOjAsIkxlZnQiOjIsIlJpZ2h0IjoyLCJCb3R0b20iOjB9LCJDb25uZWN0b3JTdHlsZSI6eyIkaWQiOiIzMTEiLCJMaW5lQ29sb3IiOnsiJGlkIjoiMzEyIiwiJHR5cGUiOiJOTFJFLkNvbW1vbi5Eb20uU29saWRDb2xvckJydXNoLCBOTFJFLkNvbW1vbiIsIkNvbG9yIjp7IiRpZCI6IjMxMyIsIkEiOjEyNywiUiI6NzksIkciOjEyOSwiQiI6MTg5fX0sIkxpbmVXZWlnaHQiOjEuMCwiTGluZVR5cGUiOjAsIlBhcmVudFN0eWxlIjpudWxsfSwiSXNCZWxvd1RpbWViYW5kIjpmYWxzZSwiUG9zaXRpb25PblRhc2siOjAsIkhpZGVEYXRlIjpmYWxzZSwiU2hhcGVTaXplIjoxLCJTcGFjaW5nIjowLjAsIlBhZGRpbmciOnsiJGlkIjoiMzE0IiwiVG9wIjo3LCJMZWZ0IjozLCJSaWdodCI6MCwiQm90dG9tIjoyfSwiU2hhcGVTdHlsZSI6eyIkaWQiOiIzMTUiLCJNYXJnaW4iOnsiJGlkIjoiMzE2IiwiVG9wIjowLCJMZWZ0IjowLCJSaWdodCI6MCwiQm90dG9tIjowfSwiUGFkZGluZyI6eyIkaWQiOiIzMTciLCJUb3AiOjAsIkxlZnQiOjAsIlJpZ2h0IjowLCJCb3R0b20iOjB9LCJCYWNrZ3JvdW5kIjp7IiRpZCI6IjMxOCIsIkNvbG9yIjp7IiRpZCI6IjMxOSIsIkEiOjI1NSwiUiI6MTEyLCJHIjoxNzMsIkIiOjcxfX0sIklzVmlzaWJsZSI6dHJ1ZSwiV2lkdGgiOjEzLjAsIkhlaWdodCI6MTMuMCwiQm9yZGVyU3R5bGUiOnsiJGlkIjoiMzIwIiwiTGluZUNvbG9yIjp7IiRyZWYiOiI2NSJ9LCJMaW5lV2VpZ2h0IjowLjAsIkxpbmVUeXBlIjowLCJQYXJlbnRTdHlsZSI6bnVsbH0sIlBhcmVudFN0eWxlIjpudWxsfSwiVGl0bGVTdHlsZSI6eyIkaWQiOiIzMjEiLCJGb250U2V0dGluZ3MiOnsiJGlkIjoiMzIyIiwiRm9udFNpemUiOjExLCJGb250TmFtZSI6IkNhbGlicmkiLCJJc0JvbGQiOnRydWUsIklzSXRhbGljIjpmYWxzZSwiSXNVbmRlcmxpbmVkIjpmYWxzZSwiUGFyZW50U3R5bGUiOm51bGx9LCJBdXRvU2l6ZSI6MCwiRm9yZWdyb3VuZCI6eyIkaWQiOiIzMjMiLCJDb2xvciI6eyIkaWQiOiIzMjQiLCJBIjoyNTUsIlIiOjU4LCJHIjoxMzcsIkIiOjB9fSwiTWF4V2lkdGgiOjIwMC4wLCJNYXhIZWlnaHQiOiJJbmZpbml0eSIsIlNtYXJ0Rm9yZWdyb3VuZElzQWN0aXZlIjpmYWxzZSwiSG9yaXpvbnRhbEFsaWdubWVudCI6MCwiVmVydGljYWxBbGlnbm1lbnQiOjAsIlNtYXJ0Rm9yZWdyb3VuZCI6bnVsbCwiQmFja2dyb3VuZEZpbGxUeXBlIjowLCJNYXJnaW4iOnsiJGlkIjoiMzI1IiwiVG9wIjowLCJMZWZ0IjowLCJSaWdodCI6MCwiQm90dG9tIjowfSwiUGFkZGluZyI6eyIkaWQiOiIzMjYiLCJUb3AiOjAsIkxlZnQiOjAsIlJpZ2h0IjowLCJCb3R0b20iOjB9LCJCYWNrZ3JvdW5kIjp7IiRyZWYiOiI3MyJ9LCJJc1Zpc2libGUiOnRydWUsIldpZHRoIjowLjAsIkhlaWdodCI6MC4wLCJCb3JkZXJTdHlsZSI6eyIkaWQiOiIzMjciLCJMaW5lQ29sb3IiOm51bGwsIkxpbmVXZWlnaHQiOjAuMCwiTGluZVR5cGUiOjAsIlBhcmVudFN0eWxlIjpudWxsfSwiUGFyZW50U3R5bGUiOm51bGx9LCJEYXRlU3R5bGUiOnsiJGlkIjoiMzI4IiwiRm9udFNldHRpbmdzIjp7IiRpZCI6IjMyOSIsIkZvbnRTaXplIjoxMCwiRm9udE5hbWUiOiJDYWxpYnJpIiwiSXNCb2xkIjpmYWxzZSwiSXNJdGFsaWMiOmZhbHNlLCJJc1VuZGVybGluZWQiOmZhbHNlLCJQYXJlbnRTdHlsZSI6bnVsbH0sIkF1dG9TaXplIjowLCJGb3JlZ3JvdW5kIjp7IiRpZCI6IjMzMCIsIkNvbG9yIjp7IiRpZCI6IjMzMSIsIkEiOjI1NSwiUiI6NTgsIkciOjEzNywiQiI6MH19LCJNYXhXaWR0aCI6MjAwLjAsIk1heEhlaWdodCI6IkluZmluaXR5IiwiU21hcnRGb3JlZ3JvdW5kSXNBY3RpdmUiOmZhbHNlLCJIb3Jpem9udGFsQWxpZ25tZW50IjowLCJWZXJ0aWNhbEFsaWdubWVudCI6MCwiU21hcnRGb3JlZ3JvdW5kIjpudWxsLCJCYWNrZ3JvdW5kRmlsbFR5cGUiOjAsIk1hcmdpbiI6eyIkaWQiOiIzMzIiLCJUb3AiOjAsIkxlZnQiOjAsIlJpZ2h0IjowLCJCb3R0b20iOjB9LCJQYWRkaW5nIjp7IiRpZCI6IjMzMyIsIlRvcCI6MCwiTGVmdCI6MCwiUmlnaHQiOjAsIkJvdHRvbSI6MH0sIkJhY2tncm91bmQiOnsiJHJlZiI6IjgwIn0sIklzVmlzaWJsZSI6dHJ1ZSwiV2lkdGgiOjAuMCwiSGVpZ2h0IjowLjAsIkJvcmRlclN0eWxlIjp7IiRpZCI6IjMzNCIsIkxpbmVDb2xvciI6bnVsbCwiTGluZVdlaWdodCI6MC4wLCJMaW5lVHlwZSI6MCwiUGFyZW50U3R5bGUiOm51bGx9LCJQYXJlbnRTdHlsZSI6bnVsbH0sIkRhdGVGb3JtYXQiOnsiJGlkIjoiMz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BlcmNlbnRhZ2VDb21wbGV0ZSI6bnVsbCwiUG9zaXRpb24iOnsiUmF0aW8iOjAuMCwiSXNDdXN0b20iOmZhbHNlfSwiRGF0ZUZvcm1hdCI6eyIkcmVmIjoiMzM1In0sIlJlbGF0ZWRUYXNrSWQiOiIwMDAwMDAwMC0wMDAwLTAwMDAtMDAwMC0wMDAwMDAwMDAwMDAiLCJJZCI6ImIxYTJiMGFkLTUwYzUtNGYzZC1iMjRiLTNhYWI2OWQ2OGZjNSIsIkltcG9ydElkIjpudWxsLCJUaXRsZSI6IkZpbmFsIFJlbGVhc2UiLCJOb3RlIjpudWxsLCJIeXBlcmxpbmsiOnsiJGlkIjoiMzM2IiwiQWRkcmVzcyI6IiIsIlN1YkFkZHJlc3MiOiIifSwiSXNDaGFuZ2VkIjpmYWxzZSwiSXNOZXciOmZhbHNlfV0sIlRhc2tzIjpbXSwiU3dpbWxhbmVzIjpbeyIkaWQiOiIzMzciLCJJZCI6Ijc5ZjA1ZThkLWU3MmUtNGNjMy04NWZjLWU4NzVmYTY1NTE3ZiIsIkluZGV4Ijo2LCJIZWFkZXJUZXh0IjoiUGxhbiIsIlN0eWxlIjp7IiRpZCI6IjMzOCIsIkhlYWRlclN0eWxlIjp7IiRpZCI6IjMzOSIsIlRleHRTdHlsZSI6eyIkaWQiOiIzNDAiLCJGb250U2V0dGluZ3MiOnsiJGlkIjoiMzQxIiwiRm9udFNpemUiOjEwLCJGb250TmFtZSI6IkZyYW5rbGluIEdvdGhpYyBNZWRpdW0iLCJJc0JvbGQiOmZhbHNlLCJJc0l0YWxpYyI6ZmFsc2UsIklzVW5kZXJsaW5lZCI6ZmFsc2UsIlBhcmVudFN0eWxlIjpudWxsfSwiQXV0b1NpemUiOjAsIkZvcmVncm91bmQiOnsiJGlkIjoiMzQyIiwiQ29sb3IiOnsiJGlkIjoiMzQzIiwiQSI6MjU1LCJSIjozMiwiRyI6NTYsIkIiOjEwMH19LCJNYXhXaWR0aCI6MC4w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MzQ0IiwiTWFyZ2luIjp7IiRyZWYiOiIxNDMifSwiUGFkZGluZyI6eyIkcmVmIjoiMTQ0In0sIkJhY2tncm91bmQiOnsiJGlkIjoiMzQ1IiwiQ29sb3IiOnsiJGlkIjoiMzQ2IiwiQSI6MTI3LCJSIjo5MSwiRyI6MTU1LCJCIjoyMTN9fSwiSXNWaXNpYmxlIjpmYWxzZSwiV2lkdGgiOjAuMCwiSGVpZ2h0IjowLjAsIkJvcmRlclN0eWxlIjp7IiRpZCI6IjM0NyIsIkxpbmVDb2xvciI6eyIkcmVmIjoiMTQ4In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M0OCIsIk1hcmdpbiI6eyIkcmVmIjoiMTUzIn0sIlBhZGRpbmciOnsiJHJlZiI6IjE1NCJ9LCJCYWNrZ3JvdW5kIjp7IiRpZCI6IjM0OSIsIkNvbG9yIjp7IiRpZCI6IjM1MCIsIkEiOjM4LCJSIjo5MSwiRyI6MTU1LCJCIjoyMTN9fSwiSXNWaXNpYmxlIjp0cnVlLCJXaWR0aCI6MC4wLCJIZWlnaHQiOjAuMCwiQm9yZGVyU3R5bGUiOnsiJGlkIjoiMzUxIiwiTGluZUNvbG9yIjp7IiRyZWYiOiIxNTgi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MzUyIiwiX2F0dGFjaGVkTWlsZXN0b25lcyI6W10sIlRhc2tEZWZpbml0aW9uIjp7IiRpZCI6IjM1MyIsIkdyb3VwTmFtZSI6bnVsbCwiU3RhcnREYXRlIjoiMjAxOS0wMS0wMVQwMDowMDowMFoiLCJFbmREYXRlIjoiMjAxOS0wMi0yNFQxMTo1OTowMCIsIlBlcmNlbnRhZ2VDb21wbGV0ZSI6bnVsbCwiU3R5bGUiOnsiJGlkIjoiMzU0IiwiU2hhcGUiOjEsIlNoYXBlVGhpY2tuZXNzIjowLCJEdXJhdGlvbkZvcm1hdCI6MCwiSW5jbHVkZU5vbldvcmtpbmdEYXlzSW5EdXJhdGlvbiI6ZmFsc2UsIlBlcmNlbnRhZ2VDb21wbGV0ZVN0eWxlIjp7IiRpZCI6IjM1NSIsIkZvbnRTZXR0aW5ncyI6eyIkaWQiOiIzNT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U3IiwiVG9wIjowLCJMZWZ0IjowLCJSaWdodCI6MCwiQm90dG9tIjowfSwiUGFkZGluZyI6eyIkaWQiOiIzNTgiLCJUb3AiOjAsIkxlZnQiOjAsIlJpZ2h0IjowLCJCb3R0b20iOjB9LCJCYWNrZ3JvdW5kIjp7IiRyZWYiOiI4OSJ9LCJJc1Zpc2libGUiOnRydWUsIldpZHRoIjowLjAsIkhlaWdodCI6MC4wLCJCb3JkZXJTdHlsZSI6eyIkaWQiOiIzNTkiLCJMaW5lQ29sb3IiOm51bGwsIkxpbmVXZWlnaHQiOjAuMCwiTGluZVR5cGUiOjAsIlBhcmVudFN0eWxlIjpudWxsfSwiUGFyZW50U3R5bGUiOm51bGx9LCJEdXJhdGlvblN0eWxlIjp7IiRpZCI6IjM2MCIsIkZvbnRTZXR0aW5ncyI6eyIkaWQiOiIzNjEiLCJGb250U2l6ZSI6MTAsIkZvbnROYW1lIjoiQ2FsaWJyaSIsIklzQm9sZCI6ZmFsc2UsIklzSXRhbGljIjpmYWxzZSwiSXNVbmRlcmxpbmVkIjpmYWxzZSwiUGFyZW50U3R5bGUiOm51bGx9LCJBdXRvU2l6ZSI6MCwiRm9yZWdyb3VuZCI6eyIkaWQiOiIzNjIiLCJDb2xvciI6eyIkcmVmIjoiOTMifX0sIk1heFdpZHRoIjoyMDAuMCwiTWF4SGVpZ2h0IjoiSW5maW5pdHkiLCJTbWFydEZvcmVncm91bmRJc0FjdGl2ZSI6ZmFsc2UsIkhvcml6b250YWxBbGlnbm1lbnQiOjA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OTYifSwiSXNWaXNpYmxlIjp0cnVlLCJXaWR0aCI6MC4wLCJIZWlnaHQiOjAuMCwiQm9yZGVyU3R5bGUiOnsiJGlkIjoiMzY1IiwiTGluZUNvbG9yIjpudWxsLCJMaW5lV2VpZ2h0IjowLjAsIkxpbmVUeXBlIjowLCJQYXJlbnRTdHlsZSI6bnVsbH0sIlBhcmVudFN0eWxlIjpudWxsfSwiSG9yaXpvbnRhbENvbm5lY3RvclN0eWxlIjp7IiRpZCI6IjM2NiIsIkxpbmVDb2xvciI6eyIkcmVmIjoiOTgifSwiTGluZVdlaWdodCI6MS4wLCJMaW5lVHlwZSI6MCwiUGFyZW50U3R5bGUiOm51bGx9LCJWZXJ0aWNhbENvbm5lY3RvclN0eWxlIjp7IiRpZCI6IjM2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zY4IiwiTWFyZ2luIjp7IiRpZCI6IjM2OSIsIlRvcCI6MCwiTGVmdCI6NCwiUmlnaHQiOjQsIkJvdHRvbSI6MH0sIlBhZGRpbmciOnsiJGlkIjoiMzcwIiwiVG9wIjowLCJMZWZ0IjowLCJSaWdodCI6MCwiQm90dG9tIjowfSwiQmFja2dyb3VuZCI6eyIkaWQiOiIzNzEiLCJDb2xvciI6eyIkaWQiOiIzNzIiLCJBIjoyNTUsIlIiOjgyLCJHIjoxNDcsIkIiOjIwNX19LCJJc1Zpc2libGUiOnRydWUsIldpZHRoIjowLjAsIkhlaWdodCI6MTMuNDI2NjY2NjY2NjY2Njc3LCJCb3JkZXJTdHlsZSI6eyIkaWQiOiIzNzMiLCJMaW5lQ29sb3IiOnsiJHJlZiI6IjEwOSJ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IsIkZvcmVncm91bmQiOnsiJGlkIjoiMzc2IiwiQ29sb3IiOnsiJGlkIjoiMzc3IiwiQSI6MjU1LCJSIjoyNTUsIkciOjI1NSwiQiI6MjU1fX0sIk1heFdpZHRoIjo5MC43My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GlkIjoiMz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ODUiLCJUb3AiOjAsIkxlZnQiOjAsIlJpZ2h0IjowLCJCb3R0b20iOjB9LCJQYWRkaW5nIjp7IiRpZCI6IjM4NiIsIlRvcCI6MCwiTGVmdCI6MCwiUmlnaHQiOjAsIkJvdHRvbSI6MH0sIkJhY2tncm91bmQiOnsiJHJlZiI6IjEyNCJ9LCJJc1Zpc2libGUiOnRydWUsIldpZHRoIjowLjAsIkhlaWdodCI6MC4wLCJCb3JkZXJTdHlsZSI6eyIkaWQiOiIzODciLCJMaW5lQ29sb3IiOm51bGwsIkxpbmVXZWlnaHQiOjAuMCwiTGluZVR5cGUiOjAsIlBhcmVudFN0eWxlIjpudWxsfSwiUGFyZW50U3R5bGUiOm51bGx9LCJEYXRlRm9ybWF0Ijp7IiRpZCI6IjM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3LCJTbWFydER1cmF0aW9uQWN0aXZhdGVkIjpmYWxzZSwiRGF0ZUZvcm1hdCI6eyIkcmVmIjoiMzg4In0sIklkIjoiY2JjNjA1MzItNzM2Ny00NzQyLTk4MmUtODVkNTQyOTc4MDY0IiwiSW1wb3J0SWQiOm51bGwsIlRpdGxlIjoiQXNzZW1ibGUgUmVzb3VyY2VzIiwiTm90ZSI6bnVsbCwiSHlwZXJsaW5rIjp7IiRpZCI6IjM4OSIsIkFkZHJlc3MiOiIiLCJTdWJBZGRyZXNzIjoiIn0sIklzQ2hhbmdlZCI6ZmFsc2UsIklzTmV3IjpmYWxzZX0sIkluZGV4IjowfSx7IiRpZCI6IjM5MCIsIl9hdHRhY2hlZE1pbGVzdG9uZXMiOltdLCJUYXNrRGVmaW5pdGlvbiI6eyIkaWQiOiIzOTEiLCJHcm91cE5hbWUiOm51bGwsIlN0YXJ0RGF0ZSI6IjIwMTktMDItMDFUMDA6MDA6MDBaIiwiRW5kRGF0ZSI6IjIwMTktMDMtMDdUMTE6NTk6MDAiLCJQZXJjZW50YWdlQ29tcGxldGUiOm51bGwsIlN0eWxlIjp7IiRpZCI6IjM5MiIsIlNoYXBlIjoxLCJTaGFwZVRoaWNrbmVzcyI6MC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MiwiRyI6MTQ3LCJCIjoyMDV9fSwiSXNWaXNpYmxlIjp0cnVlLCJXaWR0aCI6MC4wLCJIZWlnaHQiOjEzLjQyNjY2NjY2NjY2NjY3NywiQm9yZGVyU3R5bGUiOnsiJGlkIjoiNDExIiwiTGluZUNvbG9yIjp7IiRyZWYiOiIxMDkifSwiTGluZVdlaWdodCI6MC4wLCJMaW5lVHlwZSI6MCwiUGFyZW50U3R5bGUiOm51bGx9LCJQYXJlbnRTdHlsZSI6bnVsbH0sIlRpdGxlU3R5bGUiOnsiJGlkIjoiNDEyIiwiRm9udFNldHRpbmdzIjp7IiRpZCI6IjQxMyIsIkZvbnRTaXplIjoxMSwiRm9udE5hbWUiOiJDYWxpYnJpIiwiSXNCb2xkIjpmYWxzZSwiSXNJdGFsaWMiOmZhbHNlLCJJc1VuZGVybGluZWQiOmZhbHNlLCJQYXJlbnRTdHlsZSI6bnVsbH0sIkF1dG9TaXplIjoyLCJGb3JlZ3JvdW5kIjp7IiRpZCI6IjQxNCIsIkNvbG9yIjp7IiRpZCI6IjQxNSIsIkEiOjI1NSwiUiI6MjU1LCJHIjoyNTUsIkIiOjI1NX19LCJNYXhXaWR0aCI6NjMuNDgzMzMzMzMzMzMzMzM0LCJNYXhIZWlnaHQiOiJJbmZpbml0eSIsIlNtYXJ0Rm9yZWdyb3VuZElzQWN0aXZlIjpmYWxzZSwiSG9yaXpvbnRhbEFsaWdubWVudCI6MSwiVmVydGljYWxBbGlnbm1lbnQiOjAsIlNtYXJ0Rm9yZWdyb3VuZCI6bnVsbCwiQmFja2dyb3VuZEZpbGxUeXBlIjowLCJNYXJnaW4iOnsiJGlkIjoiNDE2IiwiVG9wIjowLCJMZWZ0IjowLCJSaWdodCI6MCwiQm90dG9tIjowfSwiUGFkZGluZyI6eyIkaWQiOiI0MTciLCJUb3AiOjAsIkxlZnQiOjAsIlJpZ2h0IjowLCJCb3R0b20iOjB9LCJCYWNrZ3JvdW5kIjp7IiRyZWYiOiIxMTcifSwiSXNWaXNpYmxlIjp0cnVlLCJXaWR0aCI6MC4wLCJIZWlnaHQiOjAuMCwiQm9yZGVyU3R5bGUiOnsiJGlkIjoiNDE4IiwiTGluZUNvbG9yIjpudWxsLCJMaW5lV2VpZ2h0IjowLjAsIkxpbmVUeXBlIjowLCJQYXJlbnRTdHlsZSI6bnVsbH0sIlBhcmVudFN0eWxlIjpudWxsfSwiRGF0ZVN0eWxlIjp7IiRpZCI6IjQxOSIsIkZvbnRTZXR0aW5ncyI6eyIkaWQiOiI0MjAiLCJGb250U2l6ZSI6MTAsIkZvbnROYW1lIjoiQ2FsaWJyaSIsIklzQm9sZCI6ZmFsc2UsIklzSXRhbGljIjpmYWxzZSwiSXNVbmRlcmxpbmVkIjpmYWxzZSwiUGFyZW50U3R5bGUiOm51bGx9LCJBdXRvU2l6ZSI6MCwiRm9yZWdyb3VuZCI6eyIkaWQiOiI0MjEiLCJDb2xvciI6eyIkaWQiOiI0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yMyIsIlRvcCI6MCwiTGVmdCI6MCwiUmlnaHQiOjAsIkJvdHRvbSI6MH0sIlBhZGRpbmciOnsiJGlkIjoiNDI0IiwiVG9wIjowLCJMZWZ0IjowLCJSaWdodCI6MCwiQm90dG9tIjowfSwiQmFja2dyb3VuZCI6eyIkcmVmIjoiMTI0In0sIklzVmlzaWJsZSI6dHJ1ZSwiV2lkdGgiOjAuMCwiSGVpZ2h0IjowLjAsIkJvcmRlclN0eWxlIjp7IiRpZCI6IjQyNSIsIkxpbmVDb2xvciI6bnVsbCwiTGluZVdlaWdodCI6MC4wLCJMaW5lVHlwZSI6MCwiUGFyZW50U3R5bGUiOm51bGx9LCJQYXJlbnRTdHlsZSI6bnVsbH0sIkRhdGVGb3JtYXQiOnsiJGlkIjoiND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jYifSwiSWQiOiI5Y2U5NDBkOS03YTRiLTRmZTctYWMwYy1hM2IwMzUyZGVjY2IiLCJJbXBvcnRJZCI6bnVsbCwiVGl0bGUiOiJXb3JraW5nIFBsYW5zIiwiTm90ZSI6bnVsbCwiSHlwZXJsaW5rIjp7IiRpZCI6IjQyNyIsIkFkZHJlc3MiOiIiLCJTdWJBZGRyZXNzIjoiIn0sIklzQ2hhbmdlZCI6ZmFsc2UsIklzTmV3IjpmYWxzZX0sIkluZGV4IjowfSx7IiRpZCI6IjQyOCIsIl9hdHRhY2hlZE1pbGVzdG9uZXMiOltdLCJUYXNrRGVmaW5pdGlvbiI6eyIkaWQiOiI0MjkiLCJHcm91cE5hbWUiOm51bGwsIlN0YXJ0RGF0ZSI6IjIwMTktMDMtMDFUMDA6MDA6MDBaIiwiRW5kRGF0ZSI6IjIwMTktMDUtMTZUMTE6NTk6MDAiLCJQZXJjZW50YWdlQ29tcGxldGUiOm51bGwsIlN0eWxlIjp7IiRpZCI6IjQzMCIsIlNoYXBlIjoxLCJTaGFwZVRoaWNrbmVzcyI6MCwiRHVyYXRpb25Gb3JtYXQiOjAsIkluY2x1ZGVOb25Xb3JraW5nRGF5c0luRHVyYXRpb24iOmZhbHNlLCJQZXJjZW50YWdlQ29tcGxldGVTdHlsZSI6eyIkaWQiOiI0MzEiLCJGb250U2V0dGluZ3MiOnsiJGlkIjoiNDMy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QzMyIsIlRvcCI6MCwiTGVmdCI6MCwiUmlnaHQiOjAsIkJvdHRvbSI6MH0sIlBhZGRpbmciOnsiJGlkIjoiNDM0IiwiVG9wIjowLCJMZWZ0IjowLCJSaWdodCI6MCwiQm90dG9tIjowfSwiQmFja2dyb3VuZCI6eyIkcmVmIjoiODkifSwiSXNWaXNpYmxlIjp0cnVlLCJXaWR0aCI6MC4wLCJIZWlnaHQiOjAuMCwiQm9yZGVyU3R5bGUiOnsiJGlkIjoiNDM1IiwiTGluZUNvbG9yIjpudWxsLCJMaW5lV2VpZ2h0IjowLjAsIkxpbmVUeXBlIjowLCJQYXJlbnRTdHlsZSI6bnVsbH0sIlBhcmVudFN0eWxlIjpudWxsfSwiRHVyYXRpb25TdHlsZSI6eyIkaWQiOiI0MzYiLCJGb250U2V0dGluZ3MiOnsiJGlkIjoiNDM3IiwiRm9udFNpemUiOjEwLCJGb250TmFtZSI6IkNhbGlicmkiLCJJc0JvbGQiOmZhbHNlLCJJc0l0YWxpYyI6ZmFsc2UsIklzVW5kZXJsaW5lZCI6ZmFsc2UsIlBhcmVudFN0eWxlIjpudWxsfSwiQXV0b1NpemUiOjAsIkZvcmVncm91bmQiOnsiJGlkIjoiNDM4IiwiQ29sb3IiOnsiJHJlZiI6IjkzIn19LCJNYXhXaWR0aCI6MjAwLjAsIk1heEhlaWdodCI6IkluZmluaXR5IiwiU21hcnRGb3JlZ3JvdW5kSXNBY3RpdmUiOmZhbHNlLCJIb3Jpem9udGFsQWxpZ25tZW50IjowLCJWZXJ0aWNhbEFsaWdubWVudCI6MCwiU21hcnRGb3JlZ3JvdW5kIjpudWxsLCJCYWNrZ3JvdW5kRmlsbFR5cGUiOjAsIk1hcmdpbiI6eyIkaWQiOiI0MzkiLCJUb3AiOjAsIkxlZnQiOjAsIlJpZ2h0IjowLCJCb3R0b20iOjB9LCJQYWRkaW5nIjp7IiRpZCI6IjQ0MCIsIlRvcCI6MCwiTGVmdCI6MCwiUmlnaHQiOjAsIkJvdHRvbSI6MH0sIkJhY2tncm91bmQiOnsiJHJlZiI6Ijk2In0sIklzVmlzaWJsZSI6dHJ1ZSwiV2lkdGgiOjAuMCwiSGVpZ2h0IjowLjAsIkJvcmRlclN0eWxlIjp7IiRpZCI6IjQ0MSIsIkxpbmVDb2xvciI6bnVsbCwiTGluZVdlaWdodCI6MC4wLCJMaW5lVHlwZSI6MCwiUGFyZW50U3R5bGUiOm51bGx9LCJQYXJlbnRTdHlsZSI6bnVsbH0sIkhvcml6b250YWxDb25uZWN0b3JTdHlsZSI6eyIkaWQiOiI0NDIiLCJMaW5lQ29sb3IiOnsiJHJlZiI6Ijk4In0sIkxpbmVXZWlnaHQiOjEuMCwiTGluZVR5cGUiOjAsIlBhcmVudFN0eWxlIjpudWxsfSwiVmVydGljYWxDb25uZWN0b3JTdHlsZSI6eyIkaWQiOiI0NDM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Q0NCIsIk1hcmdpbiI6eyIkaWQiOiI0NDUiLCJUb3AiOjAsIkxlZnQiOjQsIlJpZ2h0Ijo0LCJCb3R0b20iOjB9LCJQYWRkaW5nIjp7IiRpZCI6IjQ0NiIsIlRvcCI6MCwiTGVmdCI6MCwiUmlnaHQiOjAsIkJvdHRvbSI6MH0sIkJhY2tncm91bmQiOnsiJGlkIjoiNDQ3IiwiQ29sb3IiOnsiJGlkIjoiNDQ4IiwiQSI6MjU1LCJSIjo4MiwiRyI6MTQ3LCJCIjoyMDV9fSwiSXNWaXNpYmxlIjp0cnVlLCJXaWR0aCI6MC4wLCJIZWlnaHQiOjEzLjQyNjY2NjY2NjY2NjY3NywiQm9yZGVyU3R5bGUiOnsiJGlkIjoiNDQ5IiwiTGluZUNvbG9yIjp7IiRyZWYiOiIxMDkifSwiTGluZVdlaWdodCI6MC4wLCJMaW5lVHlwZSI6MCwiUGFyZW50U3R5bGUiOm51bGx9LCJQYXJlbnRTdHlsZSI6bnVsbH0sIlRpdGxlU3R5bGUiOnsiJGlkIjoiNDUwIiwiRm9udFNldHRpbmdzIjp7IiRpZCI6IjQ1MSIsIkZvbnRTaXplIjoxMSwiRm9udE5hbWUiOiJDYWxpYnJpIiwiSXNCb2xkIjpmYWxzZSwiSXNJdGFsaWMiOmZhbHNlLCJJc1VuZGVybGluZWQiOmZhbHNlLCJQYXJlbnRTdHlsZSI6bnVsbH0sIkF1dG9TaXplIjoyLCJGb3JlZ3JvdW5kIjp7IiRpZCI6IjQ1MiIsIkNvbG9yIjp7IiRpZCI6IjQ1MyIsIkEiOjI1NSwiUiI6MjU1LCJHIjoyNTUsIkIiOjI1NX19LCJNYXhXaWR0aCI6MTA2LjQ0MzMzMzMzMzMzMzM0LCJNYXhIZWlnaHQiOiJJbmZpbml0eSIsIlNtYXJ0Rm9yZWdyb3VuZElzQWN0aXZlIjpmYWxzZSwiSG9yaXpvbnRhbEFsaWdubWVudCI6MSwiVmVydGljYWxBbGlnbm1lbnQiOjAsIlNtYXJ0Rm9yZWdyb3VuZCI6bnVsbCwiQmFja2dyb3VuZEZpbGxUeXBlIjowLCJNYXJnaW4iOnsiJGlkIjoiNDU0IiwiVG9wIjowLCJMZWZ0IjowLCJSaWdodCI6MCwiQm90dG9tIjowfSwiUGFkZGluZyI6eyIkaWQiOiI0NTUiLCJUb3AiOjAsIkxlZnQiOjAsIlJpZ2h0IjowLCJCb3R0b20iOjB9LCJCYWNrZ3JvdW5kIjp7IiRyZWYiOiIxMTcifSwiSXNWaXNpYmxlIjp0cnVlLCJXaWR0aCI6MC4wLCJIZWlnaHQiOjAuMCwiQm9yZGVyU3R5bGUiOnsiJGlkIjoiNDU2IiwiTGluZUNvbG9yIjpudWxsLCJMaW5lV2VpZ2h0IjowLjAsIkxpbmVUeXBlIjowLCJQYXJlbnRTdHlsZSI6bnVsbH0sIlBhcmVudFN0eWxlIjpudWxsfSwiRGF0ZVN0eWxlIjp7IiRpZCI6IjQ1NyIsIkZvbnRTZXR0aW5ncyI6eyIkaWQiOiI0NTgiLCJGb250U2l6ZSI6MTAsIkZvbnROYW1lIjoiQ2FsaWJyaSIsIklzQm9sZCI6ZmFsc2UsIklzSXRhbGljIjpmYWxzZSwiSXNVbmRlcmxpbmVkIjpmYWxzZSwiUGFyZW50U3R5bGUiOm51bGx9LCJBdXRvU2l6ZSI6MCwiRm9yZWdyb3VuZCI6eyIkaWQiOiI0NTkiLCJDb2xvciI6eyIkaWQiOiI0N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SIsIlRvcCI6MCwiTGVmdCI6MCwiUmlnaHQiOjAsIkJvdHRvbSI6MH0sIlBhZGRpbmciOnsiJGlkIjoiNDYyIiwiVG9wIjowLCJMZWZ0IjowLCJSaWdodCI6MCwiQm90dG9tIjowfSwiQmFja2dyb3VuZCI6eyIkcmVmIjoiMTI0In0sIklzVmlzaWJsZSI6dHJ1ZSwiV2lkdGgiOjAuMCwiSGVpZ2h0IjowLjAsIkJvcmRlclN0eWxlIjp7IiRpZCI6IjQ2MyIsIkxpbmVDb2xvciI6bnVsbCwiTGluZVdlaWdodCI6MC4wLCJMaW5lVHlwZSI6MCwiUGFyZW50U3R5bGUiOm51bGx9LCJQYXJlbnRTdHlsZSI6bnVsbH0sIkRhdGVGb3JtYXQiOnsiJGlkIjoiND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0NjQifSwiSWQiOiIyZmY1YjhlMC0zNGI2LTRhODItODYyMi0xNDdkYTlhMmY2YjIiLCJJbXBvcnRJZCI6bnVsbCwiVGl0bGUiOiJTdWJjb250cmFjdG9yIFNlbGVjdGlvbiIsIk5vdGUiOm51bGwsIkh5cGVybGluayI6eyIkaWQiOiI0NjUiLCJBZGRyZXNzIjoiIiwiU3ViQWRkcmVzcyI6IiJ9LCJJc0NoYW5nZWQiOmZhbHNlLCJJc05ldyI6ZmFsc2V9LCJJbmRleCI6MH0seyIkaWQiOiI0NjYiLCJfYXR0YWNoZWRNaWxlc3RvbmVzIjpbeyIkaWQiOiI0NjciLCJEYXRlIjoiMjAxOS0wNS0yOVQxMTo1OTowMCIsIlN0eWxlIjp7IiRpZCI6IjQ2OCIsIlNoYXBlIjoxLCJDb25uZWN0b3JNYXJnaW4iOnsiJGlkIjoiNDY5IiwiVG9wIjowLCJMZWZ0IjoyLCJSaWdodCI6MiwiQm90dG9tIjowfSwiQ29ubmVjdG9yU3R5bGUiOnsiJGlkIjoiNDcwIiwiTGluZUNvbG9yIjp7IiRpZCI6IjQ3MSIsIiR0eXBlIjoiTkxSRS5Db21tb24uRG9tLlNvbGlkQ29sb3JCcnVzaCwgTkxSRS5Db21tb24iLCJDb2xvciI6eyIkaWQiOiI0NzIiLCJBIjoxMjcsIlIiOjc5LCJHIjoxMjksIkIiOjE4OX19LCJMaW5lV2VpZ2h0IjoxLjAsIkxpbmVUeXBlIjowLCJQYXJlbnRTdHlsZSI6bnVsbH0sIklzQmVsb3dUaW1lYmFuZCI6dHJ1ZSwiUG9zaXRpb25PblRhc2siOjMsIkhpZGVEYXRlIjpmYWxzZSwiU2hhcGVTaXplIjowLCJTcGFjaW5nIjowLjAsIlBhZGRpbmciOnsiJGlkIjoiNDczIiwiVG9wIjo3LCJMZWZ0IjozLCJSaWdodCI6MCwiQm90dG9tIjoyfSwiU2hhcGVTdHlsZSI6eyIkaWQiOiI0NzQiLCJNYXJnaW4iOnsiJGlkIjoiNDc1IiwiVG9wIjowLCJMZWZ0IjowLCJSaWdodCI6MCwiQm90dG9tIjowfSwiUGFkZGluZyI6eyIkaWQiOiI0NzYiLCJUb3AiOjAsIkxlZnQiOjAsIlJpZ2h0IjowLCJCb3R0b20iOjB9LCJCYWNrZ3JvdW5kIjp7IiRpZCI6IjQ3NyIsIkNvbG9yIjp7IiRpZCI6IjQ3OCIsIkEiOjI1NSwiUiI6NjgsIkciOjg0LCJCIjoxMDZ9fSwiSXNWaXNpYmxlIjp0cnVlLCJXaWR0aCI6MTIuMCwiSGVpZ2h0IjoxNC4wLCJCb3JkZXJTdHlsZSI6eyIkaWQiOiI0NzkiLCJMaW5lQ29sb3IiOm51bGwsIkxpbmVXZWlnaHQiOjAuMCwiTGluZVR5cGUiOjAsIlBhcmVudFN0eWxlIjpudWxsfSwiUGFyZW50U3R5bGUiOm51bGx9LCJUaXRsZVN0eWxlIjp7IiRpZCI6IjQ4MCIsIkZvbnRTZXR0aW5ncyI6eyIkaWQiOiI0ODEiLCJGb250U2l6ZSI6MTEsIkZvbnROYW1lIjoiQ2FsaWJyaSIsIklzQm9sZCI6dHJ1ZSwiSXNJdGFsaWMiOmZhbHNlLCJJc1VuZGVybGluZWQiOmZhbHNlLCJQYXJlbnRTdHlsZSI6bnVsbH0sIkF1dG9TaXplIjowLCJGb3JlZ3JvdW5kIjp7IiRpZCI6IjQ4MiIsIkNvbG9yIjp7IiRpZCI6IjQ4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ODQiLCJUb3AiOjAsIkxlZnQiOjAsIlJpZ2h0IjowLCJCb3R0b20iOjB9LCJQYWRkaW5nIjp7IiRpZCI6IjQ4NSIsIlRvcCI6MCwiTGVmdCI6MCwiUmlnaHQiOjAsIkJvdHRvbSI6MH0sIkJhY2tncm91bmQiOnsiJHJlZiI6IjczIn0sIklzVmlzaWJsZSI6ZmFsc2UsIldpZHRoIjowLjAsIkhlaWdodCI6MC4wLCJCb3JkZXJTdHlsZSI6eyIkaWQiOiI0ODYiLCJMaW5lQ29sb3IiOm51bGwsIkxpbmVXZWlnaHQiOjAuMCwiTGluZVR5cGUiOjAsIlBhcmVudFN0eWxlIjpudWxsfSwiUGFyZW50U3R5bGUiOm51bGx9LCJEYXRlU3R5bGUiOnsiJGlkIjoiNDg3IiwiRm9udFNldHRpbmdzIjp7IiRpZCI6IjQ4OCIsIkZvbnRTaXplIjoxMCwiRm9udE5hbWUiOiJDYWxpYnJpIiwiSXNCb2xkIjpmYWxzZSwiSXNJdGFsaWMiOmZhbHNlLCJJc1VuZGVybGluZWQiOmZhbHNlLCJQYXJlbnRTdHlsZSI6bnVsbH0sIkF1dG9TaXplIjowLCJGb3JlZ3JvdW5kIjp7IiRpZCI6IjQ4OSIsIkNvbG9yIjp7IiRpZCI6IjQ5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xIiwiVG9wIjowLCJMZWZ0IjowLCJSaWdodCI6MCwiQm90dG9tIjowfSwiUGFkZGluZyI6eyIkaWQiOiI0OTIiLCJUb3AiOjAsIkxlZnQiOjAsIlJpZ2h0IjowLCJCb3R0b20iOjB9LCJCYWNrZ3JvdW5kIjp7IiRyZWYiOiI4MCJ9LCJJc1Zpc2libGUiOmZhbHNlLCJXaWR0aCI6MC4wLCJIZWlnaHQiOjAuMCwiQm9yZGVyU3R5bGUiOnsiJGlkIjoiNDkzIiwiTGluZUNvbG9yIjpudWxsLCJMaW5lV2VpZ2h0IjowLjAsIkxpbmVUeXBlIjowLCJQYXJlbnRTdHlsZSI6bnVsbH0sIlBhcmVudFN0eWxlIjpudWxsfSwiRGF0ZUZvcm1hdCI6eyIkaWQiOiI0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IsIlBlcmNlbnRhZ2VDb21wbGV0ZSI6bnVsbCwiUG9zaXRpb24iOnsiUmF0aW8iOjAuMCwiSXNDdXN0b20iOmZhbHNlfSwiRGF0ZUZvcm1hdCI6eyIkcmVmIjoiNDk0In0sIlJlbGF0ZWRUYXNrSWQiOiI3Y2EzMmFjZC01OTA4LTQ3MWEtOTA0Mi05NmIwNzAxMTE1OTUiLCJJZCI6Ijk2Yzk1NTZhLTcxNDktNDU5YS1iMWFhLTU4MzBlZTI5ZTUwOCIsIkltcG9ydElkIjpudWxsLCJUaXRsZSI6IlBsYW5uaW5nIFIyIEJlZ2luIiwiTm90ZSI6bnVsbCwiSHlwZXJsaW5rIjp7IiRpZCI6IjQ5NSIsIkFkZHJlc3MiOiIiLCJTdWJBZGRyZXNzIjoiIn0sIklzQ2hhbmdlZCI6ZmFsc2UsIklzTmV3IjpmYWxzZX0seyIkaWQiOiI0OTYiLCJEYXRlIjoiMjAxOS0wNi0xOVQxMTo1OTowMCIsIlN0eWxlIjp7IiRpZCI6IjQ5NyIsIlNoYXBlIjoxLCJDb25uZWN0b3JNYXJnaW4iOnsiJGlkIjoiNDk4IiwiVG9wIjowLCJMZWZ0IjoyLCJSaWdodCI6MiwiQm90dG9tIjowfSwiQ29ubmVjdG9yU3R5bGUiOnsiJGlkIjoiNDk5IiwiTGluZUNvbG9yIjp7IiRyZWYiOiI0NzEifSwiTGluZVdlaWdodCI6MS4wLCJMaW5lVHlwZSI6MCwiUGFyZW50U3R5bGUiOm51bGx9LCJJc0JlbG93VGltZWJhbmQiOnRydWUsIlBvc2l0aW9uT25UYXNrIjozLCJIaWRlRGF0ZSI6ZmFsc2UsIlNoYXBlU2l6ZSI6MCwiU3BhY2luZyI6MC4wLCJQYWRkaW5nIjp7IiRpZCI6IjUwMCIsIlRvcCI6NywiTGVmdCI6MywiUmlnaHQiOjAsIkJvdHRvbSI6Mn0sIlNoYXBlU3R5bGUiOnsiJGlkIjoiNTAxIiwiTWFyZ2luIjp7IiRpZCI6IjUwMiIsIlRvcCI6MCwiTGVmdCI6MCwiUmlnaHQiOjAsIkJvdHRvbSI6MH0sIlBhZGRpbmciOnsiJGlkIjoiNTAzIiwiVG9wIjowLCJMZWZ0IjowLCJSaWdodCI6MCwiQm90dG9tIjowfSwiQmFja2dyb3VuZCI6eyIkaWQiOiI1MDQiLCJDb2xvciI6eyIkaWQiOiI1MDUiLCJBIjoyNTUsIlIiOjY4LCJHIjo4NCwiQiI6MTA2fX0sIklzVmlzaWJsZSI6dHJ1ZSwiV2lkdGgiOjEyLjAsIkhlaWdodCI6MTQuMCwiQm9yZGVyU3R5bGUiOnsiJGlkIjoiNTA2IiwiTGluZUNvbG9yIjpudWxsLCJMaW5lV2VpZ2h0IjowLjAsIkxpbmVUeXBlIjowLCJQYXJlbnRTdHlsZSI6bnVsbH0sIlBhcmVudFN0eWxlIjpudWxsfSwiVGl0bGVTdHlsZSI6eyIkaWQiOiI1MDciLCJGb250U2V0dGluZ3MiOnsiJGlkIjoiNTA4IiwiRm9udFNpemUiOjExLCJGb250TmFtZSI6IkNhbGlicmkiLCJJc0JvbGQiOnRydWUsIklzSXRhbGljIjpmYWxzZSwiSXNVbmRlcmxpbmVkIjpmYWxzZSwiUGFyZW50U3R5bGUiOm51bGx9LCJBdXRvU2l6ZSI6MCwiRm9yZWdyb3VuZCI6eyIkaWQiOiI1MDkiLCJDb2xvciI6eyIkaWQiOiI1MT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ExIiwiVG9wIjowLCJMZWZ0IjowLCJSaWdodCI6MCwiQm90dG9tIjowfSwiUGFkZGluZyI6eyIkaWQiOiI1MTIiLCJUb3AiOjAsIkxlZnQiOjAsIlJpZ2h0IjowLCJCb3R0b20iOjB9LCJCYWNrZ3JvdW5kIjp7IiRyZWYiOiI3MyJ9LCJJc1Zpc2libGUiOmZhbHNlLCJXaWR0aCI6MC4wLCJIZWlnaHQiOjAuMCwiQm9yZGVyU3R5bGUiOnsiJGlkIjoiNTEzIiwiTGluZUNvbG9yIjpudWxsLCJMaW5lV2VpZ2h0IjowLjAsIkxpbmVUeXBlIjowLCJQYXJlbnRTdHlsZSI6bnVsbH0sIlBhcmVudFN0eWxlIjpudWxsfSwiRGF0ZVN0eWxlIjp7IiRpZCI6IjUxNCIsIkZvbnRTZXR0aW5ncyI6eyIkaWQiOiI1MTUiLCJGb250U2l6ZSI6MTAsIkZvbnROYW1lIjoiQ2FsaWJyaSIsIklzQm9sZCI6ZmFsc2UsIklzSXRhbGljIjpmYWxzZSwiSXNVbmRlcmxpbmVkIjpmYWxzZSwiUGFyZW50U3R5bGUiOm51bGx9LCJBdXRvU2l6ZSI6MCwiRm9yZWdyb3VuZCI6eyIkaWQiOiI1MTYiLCJDb2xvciI6eyIkaWQiOiI1MT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xOCIsIlRvcCI6MCwiTGVmdCI6MCwiUmlnaHQiOjAsIkJvdHRvbSI6MH0sIlBhZGRpbmciOnsiJGlkIjoiNTE5IiwiVG9wIjowLCJMZWZ0IjowLCJSaWdodCI6MCwiQm90dG9tIjowfSwiQmFja2dyb3VuZCI6eyIkcmVmIjoiODAifSwiSXNWaXNpYmxlIjpmYWxzZSwiV2lkdGgiOjAuMCwiSGVpZ2h0IjowLjAsIkJvcmRlclN0eWxlIjp7IiRpZCI6IjUyMCIsIkxpbmVDb2xvciI6bnVsbCwiTGluZVdlaWdodCI6MC4wLCJMaW5lVHlwZSI6MCwiUGFyZW50U3R5bGUiOm51bGx9LCJQYXJlbnRTdHlsZSI6bnVsbH0sIkRhdGVGb3JtYXQiOnsiJGlkIjoiNT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zLCJQZXJjZW50YWdlQ29tcGxldGUiOm51bGwsIlBvc2l0aW9uIjp7IlJhdGlvIjowLjAsIklzQ3VzdG9tIjpmYWxzZX0sIkRhdGVGb3JtYXQiOnsiJHJlZiI6IjUyMSJ9LCJSZWxhdGVkVGFza0lkIjoiN2NhMzJhY2QtNTkwOC00NzFhLTkwNDItOTZiMDcwMTExNTk1IiwiSWQiOiI1OWEyOGJmNi1lMjUwLTRiZmMtOTgxNy1iODFlMWRiNzBjZTciLCJJbXBvcnRJZCI6bnVsbCwiVGl0bGUiOiJQbGFubmluZyBSMiBCZWdpbiIsIk5vdGUiOm51bGwsIkh5cGVybGluayI6eyIkaWQiOiI1MjIiLCJBZGRyZXNzIjoiIiwiU3ViQWRkcmVzcyI6IiJ9LCJJc0NoYW5nZWQiOmZhbHNlLCJJc05ldyI6ZmFsc2V9LHsiJGlkIjoiNTIzIiwiRGF0ZSI6IjIwMTktMDctMTBUMTE6NTk6MDAiLCJTdHlsZSI6eyIkaWQiOiI1MjQiLCJTaGFwZSI6MSwiQ29ubmVjdG9yTWFyZ2luIjp7IiRpZCI6IjUyNSIsIlRvcCI6MCwiTGVmdCI6MiwiUmlnaHQiOjIsIkJvdHRvbSI6MH0sIkNvbm5lY3RvclN0eWxlIjp7IiRpZCI6IjUyNiIsIkxpbmVDb2xvciI6eyIkcmVmIjoiNDcxIn0sIkxpbmVXZWlnaHQiOjEuMCwiTGluZVR5cGUiOjAsIlBhcmVudFN0eWxlIjpudWxsfSwiSXNCZWxvd1RpbWViYW5kIjp0cnVlLCJQb3NpdGlvbk9uVGFzayI6MywiSGlkZURhdGUiOmZhbHNlLCJTaGFwZVNpemUiOjAsIlNwYWNpbmciOjAuMCwiUGFkZGluZyI6eyIkaWQiOiI1MjciLCJUb3AiOjcsIkxlZnQiOjMsIlJpZ2h0IjowLCJCb3R0b20iOjJ9LCJTaGFwZVN0eWxlIjp7IiRpZCI6IjUyOCIsIk1hcmdpbiI6eyIkaWQiOiI1MjkiLCJUb3AiOjAsIkxlZnQiOjAsIlJpZ2h0IjowLCJCb3R0b20iOjB9LCJQYWRkaW5nIjp7IiRpZCI6IjUzMCIsIlRvcCI6MCwiTGVmdCI6MCwiUmlnaHQiOjAsIkJvdHRvbSI6MH0sIkJhY2tncm91bmQiOnsiJGlkIjoiNTMxIiwiQ29sb3IiOnsiJGlkIjoiNTMyIiwiQSI6MjU1LCJSIjo2OCwiRyI6ODQsIkIiOjEwNn19LCJJc1Zpc2libGUiOnRydWUsIldpZHRoIjoxMi4wLCJIZWlnaHQiOjE0LjAsIkJvcmRlclN0eWxlIjp7IiRpZCI6IjUzMyIsIkxpbmVDb2xvciI6bnVsbCwiTGluZVdlaWdodCI6MC4wLCJMaW5lVHlwZSI6MCwiUGFyZW50U3R5bGUiOm51bGx9LCJQYXJlbnRTdHlsZSI6bnVsbH0sIlRpdGxlU3R5bGUiOnsiJGlkIjoiNTM0IiwiRm9udFNldHRpbmdzIjp7IiRpZCI6IjUzNSIsIkZvbnRTaXplIjoxMSwiRm9udE5hbWUiOiJDYWxpYnJpIiwiSXNCb2xkIjp0cnVlLCJJc0l0YWxpYyI6ZmFsc2UsIklzVW5kZXJsaW5lZCI6ZmFsc2UsIlBhcmVudFN0eWxlIjpudWxsfSwiQXV0b1NpemUiOjAsIkZvcmVncm91bmQiOnsiJGlkIjoiNTM2IiwiQ29sb3IiOnsiJGlkIjoiNTM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zOCIsIlRvcCI6MCwiTGVmdCI6MCwiUmlnaHQiOjAsIkJvdHRvbSI6MH0sIlBhZGRpbmciOnsiJGlkIjoiNTM5IiwiVG9wIjowLCJMZWZ0IjowLCJSaWdodCI6MCwiQm90dG9tIjowfSwiQmFja2dyb3VuZCI6eyIkcmVmIjoiNzMifSwiSXNWaXNpYmxlIjpmYWxzZSwiV2lkdGgiOjAuMCwiSGVpZ2h0IjowLjAsIkJvcmRlclN0eWxlIjp7IiRpZCI6IjU0MCIsIkxpbmVDb2xvciI6bnVsbCwiTGluZVdlaWdodCI6MC4wLCJMaW5lVHlwZSI6MCwiUGFyZW50U3R5bGUiOm51bGx9LCJQYXJlbnRTdHlsZSI6bnVsbH0sIkRhdGVTdHlsZSI6eyIkaWQiOiI1NDEiLCJGb250U2V0dGluZ3MiOnsiJGlkIjoiNTQyIiwiRm9udFNpemUiOjEwLCJGb250TmFtZSI6IkNhbGlicmkiLCJJc0JvbGQiOmZhbHNlLCJJc0l0YWxpYyI6ZmFsc2UsIklzVW5kZXJsaW5lZCI6ZmFsc2UsIlBhcmVudFN0eWxlIjpudWxsfSwiQXV0b1NpemUiOjAsIkZvcmVncm91bmQiOnsiJGlkIjoiNTQzIiwiQ29sb3IiOnsiJGlkIjoiNTQ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DUiLCJUb3AiOjAsIkxlZnQiOjAsIlJpZ2h0IjowLCJCb3R0b20iOjB9LCJQYWRkaW5nIjp7IiRpZCI6IjU0NiIsIlRvcCI6MCwiTGVmdCI6MCwiUmlnaHQiOjAsIkJvdHRvbSI6MH0sIkJhY2tncm91bmQiOnsiJHJlZiI6IjgwIn0sIklzVmlzaWJsZSI6ZmFsc2UsIldpZHRoIjowLjAsIkhlaWdodCI6MC4wLCJCb3JkZXJTdHlsZSI6eyIkaWQiOiI1NDciLCJMaW5lQ29sb3IiOm51bGwsIkxpbmVXZWlnaHQiOjAuMCwiTGluZVR5cGUiOjAsIlBhcmVudFN0eWxlIjpudWxsfSwiUGFyZW50U3R5bGUiOm51bGx9LCJEYXRlRm9ybWF0Ijp7IiRpZCI6IjU0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CwiUGVyY2VudGFnZUNvbXBsZXRlIjpudWxsLCJQb3NpdGlvbiI6eyJSYXRpbyI6MC4wLCJJc0N1c3RvbSI6ZmFsc2V9LCJEYXRlRm9ybWF0Ijp7IiRyZWYiOiI1NDgifSwiUmVsYXRlZFRhc2tJZCI6IjdjYTMyYWNkLTU5MDgtNDcxYS05MDQyLTk2YjA3MDExMTU5NSIsIklkIjoiNTEyODhkZDctZWUxMS00MWMxLTg3ZTktZjNhYjEzZjEwZTkxIiwiSW1wb3J0SWQiOm51bGwsIlRpdGxlIjoiUGxhbm5pbmcgUjIgQmVnaW4iLCJOb3RlIjpudWxsLCJIeXBlcmxpbmsiOnsiJGlkIjoiNTQ5IiwiQWRkcmVzcyI6IiIsIlN1YkFkZHJlc3MiOiIifSwiSXNDaGFuZ2VkIjpmYWxzZSwiSXNOZXciOmZhbHNlfV0sIlRhc2tEZWZpbml0aW9uIjp7IiRpZCI6IjU1MCIsIkdyb3VwTmFtZSI6IjFiOTkyNWM5LWM0YTAtNGM3OS1hMTFiLWE4YjkxYzk3ZTBiMSIsIlN0YXJ0RGF0ZSI6IjIwMTktMDUtMTdUMDA6MDA6MDAiLCJFbmREYXRlIjoiMjAxOS0wNy0yMFQxMTo1OTowMCIsIlBlcmNlbnRhZ2VDb21wbGV0ZSI6bnVsbCwiU3R5bGUiOnsiJGlkIjoiNTUxIiwiU2hhcGUiOjEsIlNoYXBlVGhpY2tuZXNzIjozLCJEdXJhdGlvbkZvcm1hdCI6MCwiSW5jbHVkZU5vbldvcmtpbmdEYXlzSW5EdXJhdGlvbiI6ZmFsc2UsIlBlcmNlbnRhZ2VDb21wbGV0ZVN0eWxlIjp7IiRpZCI6IjU1MiIsIkZvbnRTZXR0aW5ncyI6eyIkaWQiOiI1NT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U0IiwiVG9wIjowLCJMZWZ0IjowLCJSaWdodCI6MCwiQm90dG9tIjowfSwiUGFkZGluZyI6eyIkaWQiOiI1NTUiLCJUb3AiOjAsIkxlZnQiOjAsIlJpZ2h0IjowLCJCb3R0b20iOjB9LCJCYWNrZ3JvdW5kIjp7IiRyZWYiOiI4OSJ9LCJJc1Zpc2libGUiOnRydWUsIldpZHRoIjowLjAsIkhlaWdodCI6MC4wLCJCb3JkZXJTdHlsZSI6eyIkaWQiOiI1NTYiLCJMaW5lQ29sb3IiOm51bGwsIkxpbmVXZWlnaHQiOjAuMCwiTGluZVR5cGUiOjAsIlBhcmVudFN0eWxlIjpudWxsfSwiUGFyZW50U3R5bGUiOm51bGx9LCJEdXJhdGlvblN0eWxlIjp7IiRpZCI6IjU1NyIsIkZvbnRTZXR0aW5ncyI6eyIkaWQiOiI1NTgiLCJGb250U2l6ZSI6MTAsIkZvbnROYW1lIjoiQ2FsaWJyaSIsIklzQm9sZCI6ZmFsc2UsIklzSXRhbGljIjpmYWxzZSwiSXNVbmRlcmxpbmVkIjpmYWxzZSwiUGFyZW50U3R5bGUiOm51bGx9LCJBdXRvU2l6ZSI6MCwiRm9yZWdyb3VuZCI6eyIkaWQiOiI1NTkiLCJDb2xvciI6eyIkcmVmIjoiOTMifX0sIk1heFdpZHRoIjoyMDAuMCwiTWF4SGVpZ2h0IjoiSW5maW5pdHkiLCJTbWFydEZvcmVncm91bmRJc0FjdGl2ZSI6ZmFsc2UsIkhvcml6b250YWxBbGlnbm1lbnQiOjAsIlZlcnRpY2FsQWxpZ25tZW50IjowLCJTbWFydEZvcmVncm91bmQiOm51bGwsIkJhY2tncm91bmRGaWxsVHlwZSI6MCwiTWFyZ2luIjp7IiRpZCI6IjU2MCIsIlRvcCI6MCwiTGVmdCI6MCwiUmlnaHQiOjAsIkJvdHRvbSI6MH0sIlBhZGRpbmciOnsiJGlkIjoiNTYxIiwiVG9wIjowLCJMZWZ0IjowLCJSaWdodCI6MCwiQm90dG9tIjowfSwiQmFja2dyb3VuZCI6eyIkcmVmIjoiOTYifSwiSXNWaXNpYmxlIjp0cnVlLCJXaWR0aCI6MC4wLCJIZWlnaHQiOjAuMCwiQm9yZGVyU3R5bGUiOnsiJGlkIjoiNTYyIiwiTGluZUNvbG9yIjpudWxsLCJMaW5lV2VpZ2h0IjowLjAsIkxpbmVUeXBlIjowLCJQYXJlbnRTdHlsZSI6bnVsbH0sIlBhcmVudFN0eWxlIjpudWxsfSwiSG9yaXpvbnRhbENvbm5lY3RvclN0eWxlIjp7IiRpZCI6IjU2MyIsIkxpbmVDb2xvciI6eyIkcmVmIjoiOTgifSwiTGluZVdlaWdodCI6MS4wLCJMaW5lVHlwZSI6MCwiUGFyZW50U3R5bGUiOm51bGx9LCJWZXJ0aWNhbENvbm5lY3RvclN0eWxlIjp7IiRpZCI6IjU2NCIsIkxpbmVDb2xvciI6eyIkcmVmIjoiMTAx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1LCJJc0JlbG93VGltZWJhbmQiOnRydWUsIlBlcmNlbnRhZ2VDb21wbGV0ZVNoYXBlT3BhY2l0eSI6MzUsIlNoYXBlU3R5bGUiOnsiJGlkIjoiNTY1IiwiTWFyZ2luIjp7IiRpZCI6IjU2NiIsIlRvcCI6MCwiTGVmdCI6NCwiUmlnaHQiOjQsIkJvdHRvbSI6MH0sIlBhZGRpbmciOnsiJGlkIjoiNTY3IiwiVG9wIjowLCJMZWZ0IjowLCJSaWdodCI6MCwiQm90dG9tIjowfSwiQmFja2dyb3VuZCI6eyIkaWQiOiI1NjgiLCJDb2xvciI6eyIkaWQiOiI1NjkiLCJBIjoyNTUsIlIiOjgyLCJHIjoxNDcsIkIiOjIwNX19LCJJc1Zpc2libGUiOnRydWUsIldpZHRoIjowLjAsIkhlaWdodCI6MTMuNDI2NjY2NjY2NjY2Njc3LCJCb3JkZXJTdHlsZSI6eyIkaWQiOiI1NzAiLCJMaW5lQ29sb3IiOnsiJHJlZiI6IjEwOSJ9LCJMaW5lV2VpZ2h0IjowLjAsIkxpbmVUeXBlIjowLCJQYXJlbnRTdHlsZSI6bnVsbH0sIlBhcmVudFN0eWxlIjpudWxsfSwiVGl0bGVTdHlsZSI6eyIkaWQiOiI1NzEiLCJGb250U2V0dGluZ3MiOnsiJGlkIjoiNTcyIiwiRm9udFNpemUiOjExLCJGb250TmFtZSI6IkNhbGlicmkiLCJJc0JvbGQiOnRydWUsIklzSXRhbGljIjpmYWxzZSwiSXNVbmRlcmxpbmVkIjpmYWxzZSwiUGFyZW50U3R5bGUiOm51bGx9LCJBdXRvU2l6ZSI6MCwiRm9yZWdyb3VuZCI6eyIkaWQiOiI1NzMiLCJDb2xvciI6eyIkaWQiOiI1NzQiLCJBIjoyNTUsIlIiOjAsIkciOjAsIkIiOjB9fSwiTWF4V2lkdGgiOjk2MC4wLCJNYXhIZWlnaHQiOiJJbmZpbml0eSIsIlNtYXJ0Rm9yZWdyb3VuZElzQWN0aXZlIjpmYWxzZSwiSG9yaXpvbnRhbEFsaWdubWVudCI6MiwiVmVydGljYWxBbGlnbm1lbnQiOjAsIlNtYXJ0Rm9yZWdyb3VuZCI6bnVsbCwiQmFja2dyb3VuZEZpbGxUeXBlIjowLCJNYXJnaW4iOnsiJGlkIjoiNTc1IiwiVG9wIjowLCJMZWZ0IjowLCJSaWdodCI6MCwiQm90dG9tIjowfSwiUGFkZGluZyI6eyIkaWQiOiI1NzYiLCJUb3AiOjAsIkxlZnQiOjAsIlJpZ2h0IjowLCJCb3R0b20iOjB9LCJCYWNrZ3JvdW5kIjp7IiRyZWYiOiIxMTcifSwiSXNWaXNpYmxlIjp0cnVlLCJXaWR0aCI6MC4wLCJIZWlnaHQiOjAuMCwiQm9yZGVyU3R5bGUiOnsiJGlkIjoiNTc3IiwiTGluZUNvbG9yIjpudWxsLCJMaW5lV2VpZ2h0IjowLjAsIkxpbmVUeXBlIjowLCJQYXJlbnRTdHlsZSI6bnVsbH0sIlBhcmVudFN0eWxlIjpudWxsfSwiRGF0ZVN0eWxlIjp7IiRpZCI6IjU3OCIsIkZvbnRTZXR0aW5ncyI6eyIkaWQiOiI1NzkiLCJGb250U2l6ZSI6MTAsIkZvbnROYW1lIjoiQ2FsaWJyaSIsIklzQm9sZCI6ZmFsc2UsIklzSXRhbGljIjpmYWxzZSwiSXNVbmRlcmxpbmVkIjpmYWxzZSwiUGFyZW50U3R5bGUiOm51bGx9LCJBdXRvU2l6ZSI6MCwiRm9yZWdyb3VuZCI6eyIkaWQiOiI1ODAiLCJDb2xvciI6eyIkaWQiOiI1O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4MiIsIlRvcCI6MCwiTGVmdCI6MCwiUmlnaHQiOjAsIkJvdHRvbSI6MH0sIlBhZGRpbmciOnsiJGlkIjoiNTgzIiwiVG9wIjowLCJMZWZ0IjowLCJSaWdodCI6MCwiQm90dG9tIjowfSwiQmFja2dyb3VuZCI6eyIkcmVmIjoiMTI0In0sIklzVmlzaWJsZSI6dHJ1ZSwiV2lkdGgiOjAuMCwiSGVpZ2h0IjowLjAsIkJvcmRlclN0eWxlIjp7IiRpZCI6IjU4NCIsIkxpbmVDb2xvciI6bnVsbCwiTGluZVdlaWdodCI6MC4wLCJMaW5lVHlwZSI6MCwiUGFyZW50U3R5bGUiOm51bGx9LCJQYXJlbnRTdHlsZSI6bnVsbH0sIkRhdGVGb3JtYXQiOnsiJGlkIjoiNTg1IiwiRm9ybWF0U3RyaW5nIjoiTS9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SwiU21hcnREdXJhdGlvbkFjdGl2YXRlZCI6ZmFsc2UsIkRhdGVGb3JtYXQiOnsiJHJlZiI6IjU4NSJ9LCJJZCI6IjdjYTMyYWNkLTU5MDgtNDcxYS05MDQyLTk2YjA3MDExMTU5NSIsIkltcG9ydElkIjpudWxsLCJUaXRsZSI6IkhlbHBkZXNrIENvbnRlbnQgUGxhbiIsIk5vdGUiOm51bGwsIkh5cGVybGluayI6eyIkaWQiOiI1ODYiLCJBZGRyZXNzIjoiIiwiU3ViQWRkcmVzcyI6IiJ9LCJJc0NoYW5nZWQiOmZhbHNlLCJJc05ldyI6ZmFsc2V9LCJJbmRleCI6MH1dLCJNaWxlc3RvbmVzIjpbeyIkaWQiOiI1ODciLCJJZCI6IjMyYmY4M2FlLWQ2ODUtNDY3ZC04OTIwLWRiNTEwMDM3MjQyZiIsIkluZGV4IjoxMCwiR3JvdXBJZCI6IjFiOTkyNWM5LWM0YTAtNGM3OS1hMTFiLWE4YjkxYzk3ZTBiMSIsIlRpdGxlIjoiUGxhbm5pbmcgUjIgQmVnaW4iLCJEYXRlVGltZSI6IjIwMTktMDgtMDFUMTE6NTk6MDAiLCJQZXJjZW50YWdlQ29tcGxldGUiOm51bGwsIk5vdGUiOm51bGwsIlN0eWxlIjp7IiRpZCI6IjU4OCIsIlRpdGxlU3R5bGUiOnsiJGlkIjoiNTg5IiwiRm9udFNldHRpbmdzIjp7IiRpZCI6IjU5MCIsIkZvbnRTaXplIjoxMSwiRm9udE5hbWUiOiJDYWxpYnJpIiwiSXNCb2xkIjp0cnVlLCJJc0l0YWxpYyI6ZmFsc2UsIklzVW5kZXJsaW5lZCI6ZmFsc2UsIlBhcmVudFN0eWxlIjpudWxsfSwiQXV0b1NpemUiOjAsIkZvcmVncm91bmQiOnsiJGlkIjoiNTkxIiwiQ29sb3IiOnsiJGlkIjoiNTk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TkzIiwiRm9udFNldHRpbmdzIjp7IiRpZCI6IjU5NCIsIkZvbnRTaXplIjoxMCwiRm9udE5hbWUiOiJDYWxpYnJpIiwiSXNCb2xkIjpmYWxzZSwiSXNJdGFsaWMiOmZhbHNlLCJJc1VuZGVybGluZWQiOmZhbHNlLCJQYXJlbnRTdHlsZSI6bnVsbH0sIkF1dG9TaXplIjowLCJGb3JlZ3JvdW5kIjp7IiRpZCI6IjU5NSIsIkNvbG9yIjp7IiRpZCI6IjU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UaXRsZVBvc2l0aW9uIjoiUmlnaHQiLCJEYXRlUG9zaXRpb24iOiJMZWZ0IiwiU2hhcGVUeXBlIjoxLCJTaGFwZVNpemUiOjAsIlNoYXBlU3R5bGUiOnsiJGlkIjoiNTk3IiwiTWFyZ2luIjp7IiRyZWYiOiI2MCJ9LCJQYWRkaW5nIjp7IiRyZWYiOiI2MSJ9LCJCYWNrZ3JvdW5kIjp7IiRpZCI6IjU5OCIsIkNvbG9yIjp7IiRpZCI6IjU5OSIsIkEiOjI1NSwiUiI6NjgsIkciOjg0LCJCIjoxMDZ9fSwiSXNWaXNpYmxlIjp0cnVlLCJXaWR0aCI6MTIuMCwiSGVpZ2h0IjoxNC4wLCJCb3JkZXJTdHlsZSI6eyIkaWQiOiI2MDAiLCJMaW5lQ29sb3IiOnsiJHJlZiI6IjY1In0sIkxpbmVXZWlnaHQiOjAuMCwiTGluZVR5cGUiOjAsIlBhcmVudFN0eWxlIjpudWxsfSwiUGFyZW50U3R5bGUiOm51bGx9LCJEYXRlRm9ybWF0Ijp7IiRpZCI6IjY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YwMiIsIkFkZHJlc3MiOiIiLCJTdWJBZGRyZXNzIjoiIn0sIkltcG9ydElkIjoiIn1dfSx7IiRpZCI6IjYwMyIsIklkIjoiMjA3ZGQzMjctMWUzNC00NjAzLTg0MzAtYTc3NjQ3NjU0M2U3IiwiSW5kZXgiOjE1LCJIZWFkZXJUZXh0IjoiVGVzdCIsIlN0eWxlIjp7IiRpZCI6IjYwNCIsIkhlYWRlclN0eWxlIjp7IiRpZCI6IjYwNSIsIlRleHRTdHlsZSI6eyIkaWQiOiI2MDYiLCJGb250U2V0dGluZ3MiOnsiJGlkIjoiNjA3IiwiRm9udFNpemUiOjEwLCJGb250TmFtZSI6IkZyYW5rbGluIEdvdGhpYyBNZWRpdW0iLCJJc0JvbGQiOmZhbHNlLCJJc0l0YWxpYyI6ZmFsc2UsIklzVW5kZXJsaW5lZCI6ZmFsc2UsIlBhcmVudFN0eWxlIjpudWxsfSwiQXV0b1NpemUiOjAsIkZvcmVncm91bmQiOnsiJGlkIjoiNjA4IiwiQ29sb3IiOnsiJGlkIjoiNjA5IiwiQSI6MjU1LCJSIjoxMTgsIkciOjkwLCJCIjow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2MTAiLCJNYXJnaW4iOnsiJHJlZiI6IjE0MyJ9LCJQYWRkaW5nIjp7IiRyZWYiOiIxNDQifSwiQmFja2dyb3VuZCI6eyIkaWQiOiI2MTEiLCJDb2xvciI6eyIkaWQiOiI2MTIiLCJBIjoxMjcsIlIiOjI1NSwiRyI6MTkyLCJCIjowfX0sIklzVmlzaWJsZSI6ZmFsc2UsIldpZHRoIjowLjAsIkhlaWdodCI6MC4wLCJCb3JkZXJTdHlsZSI6eyIkaWQiOiI2MTMiLCJMaW5lQ29sb3IiOnsiJHJlZiI6IjE0OCJ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2MTQiLCJNYXJnaW4iOnsiJHJlZiI6IjE1MyJ9LCJQYWRkaW5nIjp7IiRyZWYiOiIxNTQifSwiQmFja2dyb3VuZCI6eyIkaWQiOiI2MTUiLCJDb2xvciI6eyIkaWQiOiI2MTYiLCJBIjozOCwiUiI6MjU1LCJHIjoxOTIsIkIiOjB9fSwiSXNWaXNpYmxlIjp0cnVlLCJXaWR0aCI6MC4wLCJIZWlnaHQiOjAuMCwiQm9yZGVyU3R5bGUiOnsiJGlkIjoiNjE3IiwiTGluZUNvbG9yIjp7IiRyZWYiOiIxNTgi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NjE4IiwiX2F0dGFjaGVkTWlsZXN0b25lcyI6W10sIlRhc2tEZWZpbml0aW9uIjp7IiRpZCI6IjYxOSIsIkdyb3VwTmFtZSI6IjRkMWYyMDc5LTIyZTctNDdiNy04YjZjLTY4Yzk4YzFiNjgzMyIsIlN0YXJ0RGF0ZSI6IjIwMTktMDUtMTFUMDA6MDA6MDAiLCJFbmREYXRlIjoiMjAxOS0wNi0zMFQxMTo1OTowMCIsIlBlcmNlbnRhZ2VDb21wbGV0ZSI6bnVsbCwiU3R5bGUiOnsiJGlkIjoiNjIwIiwiU2hhcGUiOjYsIlNoYXBlVGhpY2tuZXNzIjoxLCJEdXJhdGlvbkZvcm1hdCI6MCwiSW5jbHVkZU5vbldvcmtpbmdEYXlzSW5EdXJhdGlvbiI6ZmFsc2UsIlBlcmNlbnRhZ2VDb21wbGV0ZVN0eWxlIjp7IiRpZCI6IjYyMSIsIkZvbnRTZXR0aW5ncyI6eyIkaWQiOiI2Mj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jIzIiwiVG9wIjowLCJMZWZ0IjowLCJSaWdodCI6MCwiQm90dG9tIjowfSwiUGFkZGluZyI6eyIkaWQiOiI2MjQiLCJUb3AiOjAsIkxlZnQiOjAsIlJpZ2h0IjowLCJCb3R0b20iOjB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aWQiOiI2MjgiLCJDb2xvciI6eyIkcmVmIjoiOTMifX0sIk1heFdpZHRoIjoyMDAuMCwiTWF4SGVpZ2h0IjoiSW5maW5pdHkiLCJTbWFydEZvcmVncm91bmRJc0FjdGl2ZSI6ZmFsc2UsIkhvcml6b250YWxBbGlnbm1lbnQiOjAsIlZlcnRpY2FsQWxpZ25tZW50IjowLCJTbWFydEZvcmVncm91bmQiOm51bGwsIkJhY2tncm91bmRGaWxsVHlwZSI6MCwiTWFyZ2luIjp7IiRpZCI6IjYyOSIsIlRvcCI6MCwiTGVmdCI6MCwiUmlnaHQiOjAsIkJvdHRvbSI6MH0sIlBhZGRpbmciOnsiJGlkIjoiNjMwIiwiVG9wIjowLCJMZWZ0IjowLCJSaWdodCI6MCwiQm90dG9tIjowfSwiQmFja2dyb3VuZCI6eyIkcmVmIjoiOTYifSwiSXNWaXNpYmxlIjp0cnVlLCJXaWR0aCI6MC4wLCJIZWlnaHQiOjAuMCwiQm9yZGVyU3R5bGUiOnsiJGlkIjoiNjMxIiwiTGluZUNvbG9yIjpudWxsLCJMaW5lV2VpZ2h0IjowLjAsIkxpbmVUeXBlIjowLCJQYXJlbnRTdHlsZSI6bnVsbH0sIlBhcmVudFN0eWxlIjpudWxsfSwiSG9yaXpvbnRhbENvbm5lY3RvclN0eWxlIjp7IiRpZCI6IjYzMiIsIkxpbmVDb2xvciI6eyIkcmVmIjoiOTgifSwiTGluZVdlaWdodCI6MS4wLCJMaW5lVHlwZSI6MCwiUGFyZW50U3R5bGUiOm51bGx9LCJWZXJ0aWNhbENvbm5lY3RvclN0eWxlIjp7IiRpZCI6IjYzM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M0IiwiTWFyZ2luIjp7IiRpZCI6IjYzNSIsIlRvcCI6MCwiTGVmdCI6NCwiUmlnaHQiOjQsIkJvdHRvbSI6MH0sIlBhZGRpbmciOnsiJGlkIjoiNjM2IiwiVG9wIjowLCJMZWZ0IjowLCJSaWdodCI6MCwiQm90dG9tIjowfSwiQmFja2dyb3VuZCI6eyIkaWQiOiI2MzciLCJDb2xvciI6eyIkaWQiOiI2MzgiLCJBIjoyNTUsIlIiOjI1NCwiRyI6MTg2LCJCIjoxMH19LCJJc1Zpc2libGUiOnRydWUsIldpZHRoIjowLjAsIkhlaWdodCI6MTYuMCwiQm9yZGVyU3R5bGUiOnsiJGlkIjoiNjM5IiwiTGluZUNvbG9yIjp7IiRyZWYiOiIxMDkifSwiTGluZVdlaWdodCI6MC4wLCJMaW5lVHlwZSI6MCwiUGFyZW50U3R5bGUiOm51bGx9LCJQYXJlbnRTdHlsZSI6bnVsbH0sIlRpdGxlU3R5bGUiOnsiJGlkIjoiNjQwIiwiRm9udFNldHRpbmdzIjp7IiRpZCI6IjY0MSIsIkZvbnRTaXplIjoxMSwiRm9udE5hbWUiOiJDYWxpYnJpIiwiSXNCb2xkIjpmYWxzZSwiSXNJdGFsaWMiOmZhbHNlLCJJc1VuZGVybGluZWQiOmZhbHNlLCJQYXJlbnRTdHlsZSI6bnVsbH0sIkF1dG9TaXplIjowLCJGb3JlZ3JvdW5kIjp7IiRpZCI6IjY0MiIsIkNvbG9yIjp7IiRpZCI6IjY0MyIsIkEiOjI1NSwiUiI6NzIsIkciOjcyLCJCIjo3Mn19LCJNYXhXaWR0aCI6OTYwLjAsIk1heEhlaWdodCI6IkluZmluaXR5IiwiU21hcnRGb3JlZ3JvdW5kSXNBY3RpdmUiOmZhbHNlLCJIb3Jpem9udGFsQWxpZ25tZW50IjoxLCJWZXJ0aWNhbEFsaWdubWVudCI6MCwiU21hcnRGb3JlZ3JvdW5kIjpudWxsLCJCYWNrZ3JvdW5kRmlsbFR5cGUiOjAsIk1hcmdpbiI6eyIkaWQiOiI2NDQiLCJUb3AiOjAsIkxlZnQiOjAsIlJpZ2h0IjowLCJCb3R0b20iOjB9LCJQYWRkaW5nIjp7IiRpZCI6IjY0NSIsIlRvcCI6MCwiTGVmdCI6MCwiUmlnaHQiOjAsIkJvdHRvbSI6MH0sIkJhY2tncm91bmQiOnsiJHJlZiI6IjExNyJ9LCJJc1Zpc2libGUiOnRydWUsIldpZHRoIjowLjAsIkhlaWdodCI6MC4wLCJCb3JkZXJTdHlsZSI6eyIkaWQiOiI2NDYiLCJMaW5lQ29sb3IiOm51bGwsIkxpbmVXZWlnaHQiOjAuMCwiTGluZVR5cGUiOjAsIlBhcmVudFN0eWxlIjpudWxsfSwiUGFyZW50U3R5bGUiOm51bGx9LCJEYXRlU3R5bGUiOnsiJGlkIjoiNjQ3IiwiRm9udFNldHRpbmdzIjp7IiRpZCI6IjY0OCIsIkZvbnRTaXplIjoxMCwiRm9udE5hbWUiOiJDYWxpYnJpIiwiSXNCb2xkIjpmYWxzZSwiSXNJdGFsaWMiOmZhbHNlLCJJc1VuZGVybGluZWQiOmZhbHNlLCJQYXJlbnRTdHlsZSI6bnVsbH0sIkF1dG9TaXplIjowLCJGb3JlZ3JvdW5kIjp7IiRpZCI6IjY0OSIsIkNvbG9yIjp7IiRpZCI6IjY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UxIiwiVG9wIjowLCJMZWZ0IjowLCJSaWdodCI6MCwiQm90dG9tIjowfSwiUGFkZGluZyI6eyIkaWQiOiI2NTIiLCJUb3AiOjAsIkxlZnQiOjAsIlJpZ2h0IjowLCJCb3R0b20iOjB9LCJCYWNrZ3JvdW5kIjp7IiRyZWYiOiIxMjQifSwiSXNWaXNpYmxlIjp0cnVlLCJXaWR0aCI6MC4wLCJIZWlnaHQiOjAuMCwiQm9yZGVyU3R5bGUiOnsiJGlkIjoiNjUzIiwiTGluZUNvbG9yIjpudWxsLCJMaW5lV2VpZ2h0IjowLjAsIkxpbmVUeXBlIjowLCJQYXJlbnRTdHlsZSI6bnVsbH0sIlBhcmVudFN0eWxlIjpudWxsfSwiRGF0ZUZvcm1hdCI6eyIkaWQiOiI2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EsIlNtYXJ0RHVyYXRpb25BY3RpdmF0ZWQiOmZhbHNlLCJEYXRlRm9ybWF0Ijp7IiRyZWYiOiI2NTQifSwiSWQiOiIxNTQ4YTQ1OS0yOWQ1LTQyZjAtOGViYi1jMzY0NjkwZTM4NjUiLCJJbXBvcnRJZCI6bnVsbCwiVGl0bGUiOiJJbnRlZ3JhdGlvbiBJIiwiTm90ZSI6bnVsbCwiSHlwZXJsaW5rIjp7IiRpZCI6IjY1NSIsIkFkZHJlc3MiOiIiLCJTdWJBZGRyZXNzIjoiIn0sIklzQ2hhbmdlZCI6ZmFsc2UsIklzTmV3IjpmYWxzZX0sIkluZGV4IjowfSx7IiRpZCI6IjY1NiIsIl9hdHRhY2hlZE1pbGVzdG9uZXMiOltdLCJUYXNrRGVmaW5pdGlvbiI6eyIkaWQiOiI2NTciLCJHcm91cE5hbWUiOiI0ZDFmMjA3OS0yMmU3LTQ3YjctOGI2Yy02OGM5OGMxYjY4MzMiLCJTdGFydERhdGUiOiIyMDE5LTA2LTMwVDAwOjAwOjAwIiwiRW5kRGF0ZSI6IjIwMTktMDgtMTdUMTE6NTk6MDAiLCJQZXJjZW50YWdlQ29tcGxldGUiOm51bGwsIlN0eWxlIjp7IiRpZCI6IjY1OCIsIlNoYXBlIjo2LCJTaGFwZVRoaWNrbmVzcyI6MSwiRHVyYXRpb25Gb3JtYXQiOjAsIkluY2x1ZGVOb25Xb3JraW5nRGF5c0luRHVyYXRpb24iOmZhbHNlLCJQZXJjZW50YWdlQ29tcGxldGVTdHlsZSI6eyIkaWQiOiI2NTkiLCJGb250U2V0dGluZ3MiOnsiJGlkIjoiNjY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Y2MSIsIlRvcCI6MCwiTGVmdCI6MCwiUmlnaHQiOjAsIkJvdHRvbSI6MH0sIlBhZGRpbmciOnsiJGlkIjoiNjYyIiwiVG9wIjowLCJMZWZ0IjowLCJSaWdodCI6MCwiQm90dG9tIjowfSwiQmFja2dyb3VuZCI6eyIkcmVmIjoiODkifSwiSXNWaXNpYmxlIjp0cnVlLCJXaWR0aCI6MC4wLCJIZWlnaHQiOjAuMCwiQm9yZGVyU3R5bGUiOnsiJGlkIjoiNjYzIiwiTGluZUNvbG9yIjpudWxsLCJMaW5lV2VpZ2h0IjowLjAsIkxpbmVUeXBlIjowLCJQYXJlbnRTdHlsZSI6bnVsbH0sIlBhcmVudFN0eWxlIjpudWxsfSwiRHVyYXRpb25TdHlsZSI6eyIkaWQiOiI2NjQiLCJGb250U2V0dGluZ3MiOnsiJGlkIjoiNjY1IiwiRm9udFNpemUiOjEwLCJGb250TmFtZSI6IkNhbGlicmkiLCJJc0JvbGQiOmZhbHNlLCJJc0l0YWxpYyI6ZmFsc2UsIklzVW5kZXJsaW5lZCI6ZmFsc2UsIlBhcmVudFN0eWxlIjpudWxsfSwiQXV0b1NpemUiOjAsIkZvcmVncm91bmQiOnsiJGlkIjoiNjY2IiwiQ29sb3IiOnsiJHJlZiI6IjkzIn19LCJNYXhXaWR0aCI6MjAwLjAsIk1heEhlaWdodCI6IkluZmluaXR5IiwiU21hcnRGb3JlZ3JvdW5kSXNBY3RpdmUiOmZhbHNlLCJIb3Jpem9udGFsQWxpZ25tZW50IjowLCJWZXJ0aWNhbEFsaWdubWVudCI6MCwiU21hcnRGb3JlZ3JvdW5kIjpudWxsLCJCYWNrZ3JvdW5kRmlsbFR5cGUiOjAsIk1hcmdpbiI6eyIkaWQiOiI2NjciLCJUb3AiOjAsIkxlZnQiOjAsIlJpZ2h0IjowLCJCb3R0b20iOjB9LCJQYWRkaW5nIjp7IiRpZCI6IjY2OCIsIlRvcCI6MCwiTGVmdCI6MCwiUmlnaHQiOjAsIkJvdHRvbSI6MH0sIkJhY2tncm91bmQiOnsiJHJlZiI6Ijk2In0sIklzVmlzaWJsZSI6dHJ1ZSwiV2lkdGgiOjAuMCwiSGVpZ2h0IjowLjAsIkJvcmRlclN0eWxlIjp7IiRpZCI6IjY2OSIsIkxpbmVDb2xvciI6bnVsbCwiTGluZVdlaWdodCI6MC4wLCJMaW5lVHlwZSI6MCwiUGFyZW50U3R5bGUiOm51bGx9LCJQYXJlbnRTdHlsZSI6bnVsbH0sIkhvcml6b250YWxDb25uZWN0b3JTdHlsZSI6eyIkaWQiOiI2NzAiLCJMaW5lQ29sb3IiOnsiJHJlZiI6Ijk4In0sIkxpbmVXZWlnaHQiOjEuMCwiTGluZVR5cGUiOjAsIlBhcmVudFN0eWxlIjpudWxsfSwiVmVydGljYWxDb25uZWN0b3JTdHlsZSI6eyIkaWQiOiI2NzE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3MiIsIk1hcmdpbiI6eyIkaWQiOiI2NzMiLCJUb3AiOjAsIkxlZnQiOjQsIlJpZ2h0Ijo0LCJCb3R0b20iOjB9LCJQYWRkaW5nIjp7IiRpZCI6IjY3NCIsIlRvcCI6MCwiTGVmdCI6MCwiUmlnaHQiOjAsIkJvdHRvbSI6MH0sIkJhY2tncm91bmQiOnsiJGlkIjoiNjc1IiwiQ29sb3IiOnsiJGlkIjoiNjc2IiwiQSI6MjU1LCJSIjoyNTQsIkciOjE4NiwiQiI6MTB9fSwiSXNWaXNpYmxlIjp0cnVlLCJXaWR0aCI6MC4wLCJIZWlnaHQiOjE2LjAsIkJvcmRlclN0eWxlIjp7IiRpZCI6IjY3NyIsIkxpbmVDb2xvciI6eyIkcmVmIjoiMTA5In0sIkxpbmVXZWlnaHQiOjAuMCwiTGluZVR5cGUiOjAsIlBhcmVudFN0eWxlIjpudWxsfSwiUGFyZW50U3R5bGUiOm51bGx9LCJUaXRsZVN0eWxlIjp7IiRpZCI6IjY3OCIsIkZvbnRTZXR0aW5ncyI6eyIkaWQiOiI2NzkiLCJGb250U2l6ZSI6MTEsIkZvbnROYW1lIjoiQ2FsaWJyaSIsIklzQm9sZCI6ZmFsc2UsIklzSXRhbGljIjpmYWxzZSwiSXNVbmRlcmxpbmVkIjpmYWxzZSwiUGFyZW50U3R5bGUiOm51bGx9LCJBdXRvU2l6ZSI6MCwiRm9yZWdyb3VuZCI6eyIkaWQiOiI2ODAiLCJDb2xvciI6eyIkaWQiOiI2ODEiLCJBIjoyNTUsIlIiOjcyLCJHIjo3MiwiQiI6NzJ9fSwiTWF4V2lkdGgiOjk2MC4wLCJNYXhIZWlnaHQiOiJJbmZpbml0eSIsIlNtYXJ0Rm9yZWdyb3VuZElzQWN0aXZlIjpmYWxzZSwiSG9yaXpvbnRhbEFsaWdubWVudCI6MSwiVmVydGljYWxBbGlnbm1lbnQiOjAsIlNtYXJ0Rm9yZWdyb3VuZCI6bnVsbCwiQmFja2dyb3VuZEZpbGxUeXBlIjowLCJNYXJnaW4iOnsiJGlkIjoiNjgyIiwiVG9wIjowLCJMZWZ0IjowLCJSaWdodCI6MCwiQm90dG9tIjowfSwiUGFkZGluZyI6eyIkaWQiOiI2ODMiLCJUb3AiOjAsIkxlZnQiOjAsIlJpZ2h0IjowLCJCb3R0b20iOjB9LCJCYWNrZ3JvdW5kIjp7IiRyZWYiOiIxMTci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wiTGVmdCI6MCwiUmlnaHQiOjAsIkJvdHRvbSI6MH0sIlBhZGRpbmciOnsiJGlkIjoiNjkwIiwiVG9wIjowLCJMZWZ0IjowLCJSaWdodCI6MCwiQm90dG9tIjowfSwiQmFja2dyb3VuZCI6eyIkcmVmIjoiMTI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yLCJTbWFydER1cmF0aW9uQWN0aXZhdGVkIjpmYWxzZSwiRGF0ZUZvcm1hdCI6eyIkcmVmIjoiNjkyIn0sIklkIjoiNTI2ZGU1YjYtOWU5Ny00OTdmLTlhNTYtMjVkNDUzYmViNjIzIiwiSW1wb3J0SWQiOm51bGwsIlRpdGxlIjoiSW50ZWdyYXRpb24gSUkiLCJOb3RlIjpudWxsLCJIeXBlcmxpbmsiOnsiJGlkIjoiNjkzIiwiQWRkcmVzcyI6IiIsIlN1YkFkZHJlc3MiOiIifSwiSXNDaGFuZ2VkIjpmYWxzZSwiSXNOZXciOmZhbHNlfSwiSW5kZXgiOjB9LHsiJGlkIjoiNjk0IiwiX2F0dGFjaGVkTWlsZXN0b25lcyI6W10sIlRhc2tEZWZpbml0aW9uIjp7IiRpZCI6IjY5NSIsIkdyb3VwTmFtZSI6IjRkMWYyMDc5LTIyZTctNDdiNy04YjZjLTY4Yzk4YzFiNjgzMyIsIlN0YXJ0RGF0ZSI6IjIwMTktMDgtMThUMDA6MDA6MDBaIiwiRW5kRGF0ZSI6IjIwMTktMTAtMDRUMTE6NTk6MDAiLCJQZXJjZW50YWdlQ29tcGxldGUiOm51bGwsIlN0eWxlIjp7IiRpZCI6IjY5NiIsIlNoYXBlIjo2LCJTaGFwZVRoaWNrbmVzcyI6MSwiRHVyYXRpb25Gb3JtYXQiOjAsIkluY2x1ZGVOb25Xb3JraW5nRGF5c0luRHVyYXRpb24iOmZhbHNlLCJQZXJjZW50YWdlQ29tcGxldGVTdHlsZSI6eyIkaWQiOiI2OTciLCJGb250U2V0dGluZ3MiOnsiJGlkIjoiNjk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Y5OSIsIlRvcCI6MCwiTGVmdCI6MCwiUmlnaHQiOjAsIkJvdHRvbSI6MH0sIlBhZGRpbmciOnsiJGlkIjoiNzAwIiwiVG9wIjowLCJMZWZ0IjowLCJSaWdodCI6MCwiQm90dG9tIjowfSwiQmFja2dyb3VuZCI6eyIkcmVmIjoiODkifSwiSXNWaXNpYmxlIjp0cnVlLCJXaWR0aCI6MC4wLCJIZWlnaHQiOjAuMCwiQm9yZGVyU3R5bGUiOnsiJGlkIjoiNzAxIiwiTGluZUNvbG9yIjpudWxsLCJMaW5lV2VpZ2h0IjowLjAsIkxpbmVUeXBlIjowLCJQYXJlbnRTdHlsZSI6bnVsbH0sIlBhcmVudFN0eWxlIjpudWxsfSwiRHVyYXRpb25TdHlsZSI6eyIkaWQiOiI3MDIiLCJGb250U2V0dGluZ3MiOnsiJGlkIjoiNzAzIiwiRm9udFNpemUiOjEwLCJGb250TmFtZSI6IkNhbGlicmkiLCJJc0JvbGQiOmZhbHNlLCJJc0l0YWxpYyI6ZmFsc2UsIklzVW5kZXJsaW5lZCI6ZmFsc2UsIlBhcmVudFN0eWxlIjpudWxsfSwiQXV0b1NpemUiOjAsIkZvcmVncm91bmQiOnsiJGlkIjoiNzA0IiwiQ29sb3IiOnsiJHJlZiI6IjkzIn19LCJNYXhXaWR0aCI6MjAwLjAsIk1heEhlaWdodCI6IkluZmluaXR5IiwiU21hcnRGb3JlZ3JvdW5kSXNBY3RpdmUiOmZhbHNlLCJIb3Jpem9udGFsQWxpZ25tZW50IjowLCJWZXJ0aWNhbEFsaWdubWVudCI6MCwiU21hcnRGb3JlZ3JvdW5kIjpudWxsLCJCYWNrZ3JvdW5kRmlsbFR5cGUiOjAsIk1hcmdpbiI6eyIkaWQiOiI3MDUiLCJUb3AiOjAsIkxlZnQiOjAsIlJpZ2h0IjowLCJCb3R0b20iOjB9LCJQYWRkaW5nIjp7IiRpZCI6IjcwNiIsIlRvcCI6MCwiTGVmdCI6MCwiUmlnaHQiOjAsIkJvdHRvbSI6MH0sIkJhY2tncm91bmQiOnsiJHJlZiI6Ijk2In0sIklzVmlzaWJsZSI6dHJ1ZSwiV2lkdGgiOjAuMCwiSGVpZ2h0IjowLjAsIkJvcmRlclN0eWxlIjp7IiRpZCI6IjcwNyIsIkxpbmVDb2xvciI6bnVsbCwiTGluZVdlaWdodCI6MC4wLCJMaW5lVHlwZSI6MCwiUGFyZW50U3R5bGUiOm51bGx9LCJQYXJlbnRTdHlsZSI6bnVsbH0sIkhvcml6b250YWxDb25uZWN0b3JTdHlsZSI6eyIkaWQiOiI3MDgiLCJMaW5lQ29sb3IiOnsiJHJlZiI6Ijk4In0sIkxpbmVXZWlnaHQiOjEuMCwiTGluZVR5cGUiOjAsIlBhcmVudFN0eWxlIjpudWxsfSwiVmVydGljYWxDb25uZWN0b3JTdHlsZSI6eyIkaWQiOiI3MDk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xMCIsIk1hcmdpbiI6eyIkaWQiOiI3MTEiLCJUb3AiOjAsIkxlZnQiOjQsIlJpZ2h0Ijo0LCJCb3R0b20iOjB9LCJQYWRkaW5nIjp7IiRpZCI6IjcxMiIsIlRvcCI6MCwiTGVmdCI6MCwiUmlnaHQiOjAsIkJvdHRvbSI6MH0sIkJhY2tncm91bmQiOnsiJGlkIjoiNzEzIiwiQ29sb3IiOnsiJGlkIjoiNzE0IiwiQSI6MjU1LCJSIjoyNTQsIkciOjE4NiwiQiI6MTB9fSwiSXNWaXNpYmxlIjp0cnVlLCJXaWR0aCI6MC4wLCJIZWlnaHQiOjE2LjAsIkJvcmRlclN0eWxlIjp7IiRpZCI6IjcxNSIsIkxpbmVDb2xvciI6eyIkcmVmIjoiMTA5In0sIkxpbmVXZWlnaHQiOjAuMCwiTGluZVR5cGUiOjAsIlBhcmVudFN0eWxlIjpudWxsfSwiUGFyZW50U3R5bGUiOm51bGx9LCJUaXRsZVN0eWxlIjp7IiRpZCI6IjcxNiIsIkZvbnRTZXR0aW5ncyI6eyIkaWQiOiI3MTciLCJGb250U2l6ZSI6MTEsIkZvbnROYW1lIjoiQ2FsaWJyaSIsIklzQm9sZCI6ZmFsc2UsIklzSXRhbGljIjpmYWxzZSwiSXNVbmRlcmxpbmVkIjpmYWxzZSwiUGFyZW50U3R5bGUiOm51bGx9LCJBdXRvU2l6ZSI6MCwiRm9yZWdyb3VuZCI6eyIkaWQiOiI3MTgiLCJDb2xvciI6eyIkaWQiOiI3MTkiLCJBIjoyNTUsIlIiOjcyLCJHIjo3MiwiQiI6NzJ9fSwiTWF4V2lkdGgiOjk2MC4wLCJNYXhIZWlnaHQiOiJJbmZpbml0eSIsIlNtYXJ0Rm9yZWdyb3VuZElzQWN0aXZlIjpmYWxzZSwiSG9yaXpvbnRhbEFsaWdubWVudCI6MSwiVmVydGljYWxBbGlnbm1lbnQiOjAsIlNtYXJ0Rm9yZWdyb3VuZCI6bnVsbCwiQmFja2dyb3VuZEZpbGxUeXBlIjowLCJNYXJnaW4iOnsiJGlkIjoiNzIwIiwiVG9wIjowLCJMZWZ0IjowLCJSaWdodCI6MCwiQm90dG9tIjowfSwiUGFkZGluZyI6eyIkaWQiOiI3MjEiLCJUb3AiOjAsIkxlZnQiOjAsIlJpZ2h0IjowLCJCb3R0b20iOjB9LCJCYWNrZ3JvdW5kIjp7IiRyZWYiOiIxMTcifSwiSXNWaXNpYmxlIjp0cnVlLCJXaWR0aCI6MC4wLCJIZWlnaHQiOjAuMCwiQm9yZGVyU3R5bGUiOnsiJGlkIjoiNzIyIiwiTGluZUNvbG9yIjpudWxsLCJMaW5lV2VpZ2h0IjowLjAsIkxpbmVUeXBlIjowLCJQYXJlbnRTdHlsZSI6bnVsbH0sIlBhcmVudFN0eWxlIjpudWxsfSwiRGF0ZVN0eWxlIjp7IiRpZCI6IjcyMyIsIkZvbnRTZXR0aW5ncyI6eyIkaWQiOiI3MjQiLCJGb250U2l6ZSI6MTAsIkZvbnROYW1lIjoiQ2FsaWJyaSIsIklzQm9sZCI6ZmFsc2UsIklzSXRhbGljIjpmYWxzZSwiSXNVbmRlcmxpbmVkIjpmYWxzZSwiUGFyZW50U3R5bGUiOm51bGx9LCJBdXRvU2l6ZSI6MCwiRm9yZWdyb3VuZCI6eyIkaWQiOiI3MjUiLCJDb2xvciI6eyIkaWQiOiI3M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yNyIsIlRvcCI6MCwiTGVmdCI6MCwiUmlnaHQiOjAsIkJvdHRvbSI6MH0sIlBhZGRpbmciOnsiJGlkIjoiNzI4IiwiVG9wIjowLCJMZWZ0IjowLCJSaWdodCI6MCwiQm90dG9tIjowfSwiQmFja2dyb3VuZCI6eyIkcmVmIjoiMTI0In0sIklzVmlzaWJsZSI6dHJ1ZSwiV2lkdGgiOjAuMCwiSGVpZ2h0IjowLjAsIkJvcmRlclN0eWxlIjp7IiRpZCI6IjcyOSIsIkxpbmVDb2xvciI6bnVsbCwiTGluZVdlaWdodCI6MC4wLCJMaW5lVHlwZSI6MCwiUGFyZW50U3R5bGUiOm51bGx9LCJQYXJlbnRTdHlsZSI6bnVsbH0sIkRhdGVGb3JtYXQiOnsiJGlkIjoiNzM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zLCJTbWFydER1cmF0aW9uQWN0aXZhdGVkIjpmYWxzZSwiRGF0ZUZvcm1hdCI6eyIkcmVmIjoiNzMwIn0sIklkIjoiMmU5MjFlOTUtY2Q4ZC00YjEzLWExMzUtMDBiYzdiMjFiZjRjIiwiSW1wb3J0SWQiOm51bGwsIlRpdGxlIjoiSW50ZWdyYXRpb24gSUlJIiwiTm90ZSI6bnVsbCwiSHlwZXJsaW5rIjp7IiRpZCI6IjczMSIsIkFkZHJlc3MiOiIiLCJTdWJBZGRyZXNzIjoiIn0sIklzQ2hhbmdlZCI6ZmFsc2UsIklzTmV3IjpmYWxzZX0sIkluZGV4IjowfV0sIk1pbGVzdG9uZXMiOlt7IiRpZCI6IjczMiIsIklkIjoiMjkwNmU2MmMtMmQ2NC00MjNhLThhNmYtZjBjZmZjZTM0M2ZkIiwiSW5kZXgiOjE2LCJHcm91cElkIjoiNzZjYTFkZTUtNzZlYS00MzBjLTk3MDctZjllZjRjYjBhMzY2IiwiVGl0bGUiOiJQZXJmb3JtYW5jZSBWYWxpZGF0aW9uIiwiRGF0ZVRpbWUiOiIyMDE5LTAzLTE0VDExOjU5OjAwIiwiUGVyY2VudGFnZUNvbXBsZXRlIjpudWxsLCJOb3RlIjpudWxsLCJTdHlsZSI6eyIkaWQiOiI3MzMiLCJUaXRsZVN0eWxlIjp7IiRpZCI6IjczNCIsIkZvbnRTZXR0aW5ncyI6eyIkaWQiOiI3MzUiLCJGb250U2l6ZSI6MTEsIkZvbnROYW1lIjoiQ2FsaWJyaSIsIklzQm9sZCI6dHJ1ZSwiSXNJdGFsaWMiOmZhbHNlLCJJc1VuZGVybGluZWQiOmZhbHNlLCJQYXJlbnRTdHlsZSI6bnVsbH0sIkF1dG9TaXplIjowLCJGb3JlZ3JvdW5kIjp7IiRpZCI6IjczNiIsIkNvbG9yIjp7IiRpZCI6IjczNy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czOCIsIkZvbnRTZXR0aW5ncyI6eyIkaWQiOiI3MzkiLCJGb250U2l6ZSI6MTAsIkZvbnROYW1lIjoiQ2FsaWJyaSIsIklzQm9sZCI6ZmFsc2UsIklzSXRhbGljIjpmYWxzZSwiSXNVbmRlcmxpbmVkIjpmYWxzZSwiUGFyZW50U3R5bGUiOm51bGx9LCJBdXRvU2l6ZSI6MCwiRm9yZWdyb3VuZCI6eyIkaWQiOiI3NDAiLCJDb2xvciI6eyIkaWQiOiI3N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VGl0bGVQb3NpdGlvbiI6IlJpZ2h0IiwiRGF0ZVBvc2l0aW9uIjoiTGVmdCIsIlNoYXBlVHlwZSI6MSwiU2hhcGVTaXplIjowLCJTaGFwZVN0eWxlIjp7IiRpZCI6Ijc0MiIsIk1hcmdpbiI6eyIkcmVmIjoiNjAifSwiUGFkZGluZyI6eyIkcmVmIjoiNjEifSwiQmFja2dyb3VuZCI6eyIkaWQiOiI3NDMiLCJDb2xvciI6eyIkaWQiOiI3NDQiLCJBIjoyNTUsIlIiOjIwNiwiRyI6MTQ2LCJCIjowfX0sIklzVmlzaWJsZSI6dHJ1ZSwiV2lkdGgiOjEyLjAsIkhlaWdodCI6MTQuMCwiQm9yZGVyU3R5bGUiOnsiJGlkIjoiNzQ1IiwiTGluZUNvbG9yIjp7IiRyZWYiOiI2NSJ9LCJMaW5lV2VpZ2h0IjowLjAsIkxpbmVUeXBlIjowLCJQYXJlbnRTdHlsZSI6bnVsbH0sIlBhcmVudFN0eWxlIjpudWxsfSwiRGF0ZUZvcm1hdCI6eyIkaWQiOiI3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NDciLCJBZGRyZXNzIjoiIiwiU3ViQWRkcmVzcyI6IiJ9LCJJbXBvcnRJZCI6IiJ9LHsiJGlkIjoiNzQ4IiwiSWQiOiI0YmVlMWNiZS03Mjc1LTRhNzAtOGViMS02ZWFlYTFkM2Q0MmMiLCJJbmRleCI6MTcsIkdyb3VwSWQiOiI3NmNhMWRlNS03NmVhLTQzMGMtOTcwNy1mOWVmNGNiMGEzNjYiLCJUaXRsZSI6IlRlc3QgQ29tcGxldGUiLCJEYXRlVGltZSI6IjIwMTktMDUtMTRUMTE6NTk6MDAiLCJQZXJjZW50YWdlQ29tcGxldGUiOm51bGwsIk5vdGUiOm51bGwsIlN0eWxlIjp7IiRpZCI6Ijc0OSIsIlRpdGxlU3R5bGUiOnsiJGlkIjoiNzUwIiwiRm9udFNldHRpbmdzIjp7IiRpZCI6Ijc1MSIsIkZvbnRTaXplIjoxMSwiRm9udE5hbWUiOiJDYWxpYnJpIiwiSXNCb2xkIjp0cnVlLCJJc0l0YWxpYyI6ZmFsc2UsIklzVW5kZXJsaW5lZCI6ZmFsc2UsIlBhcmVudFN0eWxlIjpudWxsfSwiQXV0b1NpemUiOjAsIkZvcmVncm91bmQiOnsiJGlkIjoiNzUyIiwiQ29sb3IiOnsiJGlkIjoiNzUz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zU0IiwiRm9udFNldHRpbmdzIjp7IiRpZCI6Ijc1NSIsIkZvbnRTaXplIjoxMCwiRm9udE5hbWUiOiJDYWxpYnJpIiwiSXNCb2xkIjpmYWxzZSwiSXNJdGFsaWMiOmZhbHNlLCJJc1VuZGVybGluZWQiOmZhbHNlLCJQYXJlbnRTdHlsZSI6bnVsbH0sIkF1dG9TaXplIjowLCJGb3JlZ3JvdW5kIjp7IiRpZCI6Ijc1NiIsIkNvbG9yIjp7IiRpZCI6Ijc1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UaXRsZVBvc2l0aW9uIjoiUmlnaHQiLCJEYXRlUG9zaXRpb24iOiJMZWZ0IiwiU2hhcGVUeXBlIjoxLCJTaGFwZVNpemUiOjAsIlNoYXBlU3R5bGUiOnsiJGlkIjoiNzU4IiwiTWFyZ2luIjp7IiRyZWYiOiI2MCJ9LCJQYWRkaW5nIjp7IiRyZWYiOiI2MSJ9LCJCYWNrZ3JvdW5kIjp7IiRpZCI6Ijc1OSIsIkNvbG9yIjp7IiRpZCI6Ijc2MCIsIkEiOjI1NSwiUiI6MjA2LCJHIjoxNDYsIkIiOjB9fSwiSXNWaXNpYmxlIjp0cnVlLCJXaWR0aCI6MTIuMCwiSGVpZ2h0IjoxNC4wLCJCb3JkZXJTdHlsZSI6eyIkaWQiOiI3NjEiLCJMaW5lQ29sb3IiOnsiJHJlZiI6IjY1In0sIkxpbmVXZWlnaHQiOjAuMCwiTGluZVR5cGUiOjAsIlBhcmVudFN0eWxlIjpudWxsfSwiUGFyZW50U3R5bGUiOm51bGx9LCJEYXRlRm9ybWF0Ijp7IiRpZCI6Ijc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2MyIsIkFkZHJlc3MiOiIiLCJTdWJBZGRyZXNzIjoiIn0sIkltcG9ydElkIjoiIn0seyIkaWQiOiI3NjQiLCJJZCI6IjA5MTlhZThlLWY5Y2UtNGJjOC04OTc0LTlmZmM0Zjg5MmI1NiIsIkluZGV4IjoxOCwiR3JvdXBJZCI6Ijc2Y2ExZGU1LTc2ZWEtNDMwYy05NzA3LWY5ZWY0Y2IwYTM2NiIsIlRpdGxlIjoiTW9uaXRvcmluZyIsIkRhdGVUaW1lIjoiMjAxOS0wNi0yNlQxMTo1OTowMCIsIlBlcmNlbnRhZ2VDb21wbGV0ZSI6bnVsbCwiTm90ZSI6bnVsbCwiU3R5bGUiOnsiJGlkIjoiNzY1IiwiVGl0bGVTdHlsZSI6eyIkaWQiOiI3NjYiLCJGb250U2V0dGluZ3MiOnsiJGlkIjoiNzY3IiwiRm9udFNpemUiOjExLCJGb250TmFtZSI6IkNhbGlicmkiLCJJc0JvbGQiOnRydWUsIklzSXRhbGljIjpmYWxzZSwiSXNVbmRlcmxpbmVkIjpmYWxzZSwiUGFyZW50U3R5bGUiOm51bGx9LCJBdXRvU2l6ZSI6MCwiRm9yZWdyb3VuZCI6eyIkaWQiOiI3NjgiLCJDb2xvciI6eyIkaWQiOiI3Njk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3NzAiLCJGb250U2V0dGluZ3MiOnsiJGlkIjoiNzcxIiwiRm9udFNpemUiOjEwLCJGb250TmFtZSI6IkNhbGlicmkiLCJJc0JvbGQiOmZhbHNlLCJJc0l0YWxpYyI6ZmFsc2UsIklzVW5kZXJsaW5lZCI6ZmFsc2UsIlBhcmVudFN0eWxlIjpudWxsfSwiQXV0b1NpemUiOjAsIkZvcmVncm91bmQiOnsiJGlkIjoiNzcyIiwiQ29sb3IiOnsiJGlkIjoiNzc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3NzQiLCJNYXJnaW4iOnsiJHJlZiI6IjYwIn0sIlBhZGRpbmciOnsiJHJlZiI6IjYxIn0sIkJhY2tncm91bmQiOnsiJGlkIjoiNzc1IiwiQ29sb3IiOnsiJGlkIjoiNzc2IiwiQSI6MjU1LCJSIjoyMDYsIkciOjE0NiwiQiI6MH19LCJJc1Zpc2libGUiOnRydWUsIldpZHRoIjoxMi4wLCJIZWlnaHQiOjE0LjAsIkJvcmRlclN0eWxlIjp7IiRpZCI6Ijc3NyIsIkxpbmVDb2xvciI6eyIkcmVmIjoiNjUifSwiTGluZVdlaWdodCI6MC4wLCJMaW5lVHlwZSI6MCwiUGFyZW50U3R5bGUiOm51bGx9LCJQYXJlbnRTdHlsZSI6bnVsbH0sIkRhdGVGb3JtYXQiOnsiJGlkIjoiNzc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zc5IiwiQWRkcmVzcyI6IiIsIlN1YkFkZHJlc3MiOiIifSwiSW1wb3J0SWQiOiIifSx7IiRpZCI6Ijc4MCIsIklkIjoiMTZhOWY3ODEtZmJjZi00MzQ4LWE5MGQtNDE4MzVmYTMyNDllIiwiSW5kZXgiOjE5LCJHcm91cElkIjoiNzZjYTFkZTUtNzZlYS00MzBjLTk3MDctZjllZjRjYjBhMzY2IiwiVGl0bGUiOiJQaGFzZSBTeW5jIiwiRGF0ZVRpbWUiOiIyMDE5LTA4LTIwVDExOjU5OjAwIiwiUGVyY2VudGFnZUNvbXBsZXRlIjpudWxsLCJOb3RlIjpudWxsLCJTdHlsZSI6eyIkaWQiOiI3ODEiLCJUaXRsZVN0eWxlIjp7IiRpZCI6Ijc4MiIsIkZvbnRTZXR0aW5ncyI6eyIkaWQiOiI3ODMiLCJGb250U2l6ZSI6MTEsIkZvbnROYW1lIjoiQ2FsaWJyaSIsIklzQm9sZCI6dHJ1ZSwiSXNJdGFsaWMiOmZhbHNlLCJJc1VuZGVybGluZWQiOmZhbHNlLCJQYXJlbnRTdHlsZSI6bnVsbH0sIkF1dG9TaXplIjowLCJGb3JlZ3JvdW5kIjp7IiRpZCI6Ijc4NCIsIkNvbG9yIjp7IiRpZCI6Ijc4NS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c4NiIsIkZvbnRTZXR0aW5ncyI6eyIkaWQiOiI3ODciLCJGb250U2l6ZSI6MTAsIkZvbnROYW1lIjoiQ2FsaWJyaSIsIklzQm9sZCI6ZmFsc2UsIklzSXRhbGljIjpmYWxzZSwiSXNVbmRlcmxpbmVkIjpmYWxzZSwiUGFyZW50U3R5bGUiOm51bGx9LCJBdXRvU2l6ZSI6MCwiRm9yZWdyb3VuZCI6eyIkaWQiOiI3ODgiLCJDb2xvciI6eyIkaWQiOiI3OD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yZWYiOiI4MCJ9LCJJc1Zpc2libGUiOmZhbHNlLCJXaWR0aCI6MC4wLCJIZWlnaHQiOjAuMCwiQm9yZGVyU3R5bGUiOm51bGwsIlBhcmVudFN0eWxlIjpudWxsfSwiVGl0bGVQb3NpdGlvbiI6IlJpZ2h0IiwiRGF0ZVBvc2l0aW9uIjoiTGVmdCIsIlNoYXBlVHlwZSI6MSwiU2hhcGVTaXplIjowLCJTaGFwZVN0eWxlIjp7IiRpZCI6Ijc5MCIsIk1hcmdpbiI6eyIkcmVmIjoiNjAifSwiUGFkZGluZyI6eyIkcmVmIjoiNjEifSwiQmFja2dyb3VuZCI6eyIkaWQiOiI3OTEiLCJDb2xvciI6eyIkaWQiOiI3OTIiLCJBIjoyNTUsIlIiOjIwNiwiRyI6MTQ2LCJCIjowfX0sIklzVmlzaWJsZSI6dHJ1ZSwiV2lkdGgiOjEyLjAsIkhlaWdodCI6MTQuMCwiQm9yZGVyU3R5bGUiOnsiJGlkIjoiNzkzIiwiTGluZUNvbG9yIjp7IiRyZWYiOiI2NSJ9LCJMaW5lV2VpZ2h0IjowLjAsIkxpbmVUeXBlIjowLCJQYXJlbnRTdHlsZSI6bnVsbH0sIlBhcmVudFN0eWxlIjpudWxsfSwiRGF0ZUZvcm1hdCI6eyIkaWQiOiI3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OTUiLCJBZGRyZXNzIjoiIiwiU3ViQWRkcmVzcyI6IiJ9LCJJbXBvcnRJZCI6IiJ9LHsiJGlkIjoiNzk2IiwiSWQiOiJmYThjMWIxYS1kOWY5LTRmOGUtOTBiMy0yNzQzN2Y5MDJhMTEiLCJJbmRleCI6MjAsIkdyb3VwSWQiOiI3NmNhMWRlNS03NmVhLTQzMGMtOTcwNy1mOWVmNGNiMGEzNjYiLCJUaXRsZSI6IkxvYWQgQmFsYW5jZSIsIkRhdGVUaW1lIjoiMjAxOS0xMC0wMlQxMTo1OTowMCIsIlBlcmNlbnRhZ2VDb21wbGV0ZSI6bnVsbCwiTm90ZSI6bnVsbCwiU3R5bGUiOnsiJGlkIjoiNzk3IiwiVGl0bGVTdHlsZSI6eyIkaWQiOiI3OTgiLCJGb250U2V0dGluZ3MiOnsiJGlkIjoiNzk5IiwiRm9udFNpemUiOjExLCJGb250TmFtZSI6IkNhbGlicmkiLCJJc0JvbGQiOnRydWUsIklzSXRhbGljIjpmYWxzZSwiSXNVbmRlcmxpbmVkIjpmYWxzZSwiUGFyZW50U3R5bGUiOm51bGx9LCJBdXRvU2l6ZSI6MCwiRm9yZWdyb3VuZCI6eyIkaWQiOiI4MDAiLCJDb2xvciI6eyIkaWQiOiI4MDE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4MDIiLCJGb250U2V0dGluZ3MiOnsiJGlkIjoiODAzIiwiRm9udFNpemUiOjEwLCJGb250TmFtZSI6IkNhbGlicmkiLCJJc0JvbGQiOmZhbHNlLCJJc0l0YWxpYyI6ZmFsc2UsIklzVW5kZXJsaW5lZCI6ZmFsc2UsIlBhcmVudFN0eWxlIjpudWxsfSwiQXV0b1NpemUiOjAsIkZvcmVncm91bmQiOnsiJGlkIjoiODA0IiwiQ29sb3IiOnsiJGlkIjoiODA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4MDYiLCJNYXJnaW4iOnsiJHJlZiI6IjYwIn0sIlBhZGRpbmciOnsiJHJlZiI6IjYxIn0sIkJhY2tncm91bmQiOnsiJGlkIjoiODA3IiwiQ29sb3IiOnsiJGlkIjoiODA4IiwiQSI6MjU1LCJSIjoyMDYsIkciOjE0NiwiQiI6MH19LCJJc1Zpc2libGUiOnRydWUsIldpZHRoIjoxMi4wLCJIZWlnaHQiOjE0LjAsIkJvcmRlclN0eWxlIjp7IiRpZCI6IjgwOSIsIkxpbmVDb2xvciI6eyIkcmVmIjoiNjUifSwiTGluZVdlaWdodCI6MC4wLCJMaW5lVHlwZSI6MCwiUGFyZW50U3R5bGUiOm51bGx9LCJQYXJlbnRTdHlsZSI6bnVsbH0sIkRhdGVGb3JtYXQiOnsiJGlkIjoiODE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ODExIiwiQWRkcmVzcyI6IiIsIlN1YkFkZHJlc3MiOiIifSwiSW1wb3J0SWQiOiIifV19LHsiJGlkIjoiODEyIiwiSWQiOiI4OTExYmNlYi02Nzk0LTQxYWQtYjM3NS02YTc5NGI2ODJmMzEiLCJJbmRleCI6MjQsIkhlYWRlclRleHQiOiJEZXZlbG9wIiwiU3R5bGUiOnsiJGlkIjoiODEzIiwiSGVhZGVyU3R5bGUiOnsiJGlkIjoiODE0IiwiVGV4dFN0eWxlIjp7IiRpZCI6IjgxNSIsIkZvbnRTZXR0aW5ncyI6eyIkaWQiOiI4MTYiLCJGb250U2l6ZSI6MTAsIkZvbnROYW1lIjoiRnJhbmtsaW4gR290aGljIE1lZGl1bSIsIklzQm9sZCI6ZmFsc2UsIklzSXRhbGljIjpmYWxzZSwiSXNVbmRlcmxpbmVkIjpmYWxzZSwiUGFyZW50U3R5bGUiOm51bGx9LCJBdXRvU2l6ZSI6MCwiRm9yZWdyb3VuZCI6eyIkaWQiOiI4MTciLCJDb2xvciI6eyIkaWQiOiI4MTgiLCJBIjoyNTUsIlIiOjM5LCJHIjoxMDMsIkIiOjB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gxOSIsIk1hcmdpbiI6eyIkcmVmIjoiMTQzIn0sIlBhZGRpbmciOnsiJHJlZiI6IjE0NCJ9LCJCYWNrZ3JvdW5kIjp7IiRpZCI6IjgyMCIsIkNvbG9yIjp7IiRpZCI6IjgyMSIsIkEiOjEyNywiUiI6MTEyLCJHIjoxNzMsIkIiOjcxfX0sIklzVmlzaWJsZSI6ZmFsc2UsIldpZHRoIjowLjAsIkhlaWdodCI6MC4wLCJCb3JkZXJTdHlsZSI6eyIkaWQiOiI4MjIiLCJMaW5lQ29sb3IiOnsiJHJlZiI6IjE0OCJ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4MjMiLCJNYXJnaW4iOnsiJHJlZiI6IjE1MyJ9LCJQYWRkaW5nIjp7IiRyZWYiOiIxNTQifSwiQmFja2dyb3VuZCI6eyIkaWQiOiI4MjQiLCJDb2xvciI6eyIkaWQiOiI4MjUiLCJBIjozOCwiUiI6MTEyLCJHIjoxNzMsIkIiOjcxfX0sIklzVmlzaWJsZSI6dHJ1ZSwiV2lkdGgiOjAuMCwiSGVpZ2h0IjowLjAsIkJvcmRlclN0eWxlIjp7IiRpZCI6IjgyNiIsIkxpbmVDb2xvciI6eyIkcmVmIjoiMTU4In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gyNyIsIl9hdHRhY2hlZE1pbGVzdG9uZXMiOltdLCJUYXNrRGVmaW5pdGlvbiI6eyIkaWQiOiI4MjgiLCJHcm91cE5hbWUiOiI5ZTMyOGE0Ny04MjEwLTQyNTUtYWY4Ni00NTVjMDk2NjZhZTUiLCJTdGFydERhdGUiOiIyMDE5LTA0LTAxVDAwOjAwOjAwIiwiRW5kRGF0ZSI6IjIwMTktMDUtMTNUMTE6NTk6MDAiLCJQZXJjZW50YWdlQ29tcGxldGUiOm51bGwsIlN0eWxlIjp7IiRpZCI6IjgyOSIsIlNoYXBlIjozLCJTaGFwZVRoaWNrbmVzcyI6MCwiRHVyYXRpb25Gb3JtYXQiOjAsIkluY2x1ZGVOb25Xb3JraW5nRGF5c0luRHVyYXRpb24iOmZhbHNlLCJQZXJjZW50YWdlQ29tcGxldGVTdHlsZSI6eyIkaWQiOiI4MzAiLCJGb250U2V0dGluZ3MiOnsiJGlkIjoiODM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gzMiIsIlRvcCI6MCwiTGVmdCI6MCwiUmlnaHQiOjAsIkJvdHRvbSI6MH0sIlBhZGRpbmciOnsiJGlkIjoiODMzIiwiVG9wIjowLCJMZWZ0IjowLCJSaWdodCI6MCwiQm90dG9tIjowfSwiQmFja2dyb3VuZCI6eyIkcmVmIjoiODkifSwiSXNWaXNpYmxlIjp0cnVlLCJXaWR0aCI6MC4wLCJIZWlnaHQiOjAuMCwiQm9yZGVyU3R5bGUiOnsiJGlkIjoiODM0IiwiTGluZUNvbG9yIjpudWxsLCJMaW5lV2VpZ2h0IjowLjAsIkxpbmVUeXBlIjowLCJQYXJlbnRTdHlsZSI6bnVsbH0sIlBhcmVudFN0eWxlIjpudWxsfSwiRHVyYXRpb25TdHlsZSI6eyIkaWQiOiI4MzUiLCJGb250U2V0dGluZ3MiOnsiJGlkIjoiODM2IiwiRm9udFNpemUiOjEwLCJGb250TmFtZSI6IkNhbGlicmkiLCJJc0JvbGQiOmZhbHNlLCJJc0l0YWxpYyI6ZmFsc2UsIklzVW5kZXJsaW5lZCI6ZmFsc2UsIlBhcmVudFN0eWxlIjpudWxsfSwiQXV0b1NpemUiOjAsIkZvcmVncm91bmQiOnsiJGlkIjoiODM3IiwiQ29sb3IiOnsiJHJlZiI6IjkzIn19LCJNYXhXaWR0aCI6MjAwLjAsIk1heEhlaWdodCI6IkluZmluaXR5IiwiU21hcnRGb3JlZ3JvdW5kSXNBY3RpdmUiOmZhbHNlLCJIb3Jpem9udGFsQWxpZ25tZW50IjowLCJWZXJ0aWNhbEFsaWdubWVudCI6MCwiU21hcnRGb3JlZ3JvdW5kIjpudWxsLCJCYWNrZ3JvdW5kRmlsbFR5cGUiOjAsIk1hcmdpbiI6eyIkaWQiOiI4MzgiLCJUb3AiOjAsIkxlZnQiOjAsIlJpZ2h0IjowLCJCb3R0b20iOjB9LCJQYWRkaW5nIjp7IiRpZCI6IjgzOSIsIlRvcCI6MCwiTGVmdCI6MCwiUmlnaHQiOjAsIkJvdHRvbSI6MH0sIkJhY2tncm91bmQiOnsiJHJlZiI6Ijk2In0sIklzVmlzaWJsZSI6dHJ1ZSwiV2lkdGgiOjAuMCwiSGVpZ2h0IjowLjAsIkJvcmRlclN0eWxlIjp7IiRpZCI6Ijg0MCIsIkxpbmVDb2xvciI6bnVsbCwiTGluZVdlaWdodCI6MC4wLCJMaW5lVHlwZSI6MCwiUGFyZW50U3R5bGUiOm51bGx9LCJQYXJlbnRTdHlsZSI6bnVsbH0sIkhvcml6b250YWxDb25uZWN0b3JTdHlsZSI6eyIkaWQiOiI4NDEiLCJMaW5lQ29sb3IiOnsiJHJlZiI6Ijk4In0sIkxpbmVXZWlnaHQiOjEuMCwiTGluZVR5cGUiOjAsIlBhcmVudFN0eWxlIjpudWxsfSwiVmVydGljYWxDb25uZWN0b3JTdHlsZSI6eyIkaWQiOiI4NDI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g0MyIsIk1hcmdpbiI6eyIkaWQiOiI4NDQiLCJUb3AiOjAsIkxlZnQiOjQsIlJpZ2h0Ijo0LCJCb3R0b20iOjB9LCJQYWRkaW5nIjp7IiRpZCI6Ijg0NSIsIlRvcCI6MCwiTGVmdCI6MCwiUmlnaHQiOjAsIkJvdHRvbSI6MH0sIkJhY2tncm91bmQiOnsiJGlkIjoiODQ2IiwiQ29sb3IiOnsiJGlkIjoiODQ3IiwiQSI6MjU1LCJSIjoxMTYsIkciOjE3MywiQiI6NzN9fSwiSXNWaXNpYmxlIjp0cnVlLCJXaWR0aCI6MC4wLCJIZWlnaHQiOjEzLjQyNjY2NjY2NjY2NjY3NywiQm9yZGVyU3R5bGUiOnsiJGlkIjoiODQ4IiwiTGluZUNvbG9yIjp7IiRyZWYiOiIxMDkifSwiTGluZVdlaWdodCI6MC4wLCJMaW5lVHlwZSI6MCwiUGFyZW50U3R5bGUiOm51bGx9LCJQYXJlbnRTdHlsZSI6bnVsbH0sIlRpdGxlU3R5bGUiOnsiJGlkIjoiODQ5IiwiRm9udFNldHRpbmdzIjp7IiRpZCI6Ijg1MCIsIkZvbnRTaXplIjoxMSwiRm9udE5hbWUiOiJDYWxpYnJpIiwiSXNCb2xkIjpmYWxzZSwiSXNJdGFsaWMiOmZhbHNlLCJJc1VuZGVybGluZWQiOmZhbHNlLCJQYXJlbnRTdHlsZSI6bnVsbH0sIkF1dG9TaXplIjowLCJGb3JlZ3JvdW5kIjp7IiRpZCI6Ijg1MSIsIkNvbG9yIjp7IiRpZCI6Ijg1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4NTMiLCJUb3AiOjAsIkxlZnQiOjAsIlJpZ2h0IjowLCJCb3R0b20iOjB9LCJQYWRkaW5nIjp7IiRpZCI6Ijg1NCIsIlRvcCI6MCwiTGVmdCI6MCwiUmlnaHQiOjAsIkJvdHRvbSI6MH0sIkJhY2tncm91bmQiOnsiJHJlZiI6IjExNyJ9LCJJc1Zpc2libGUiOnRydWUsIldpZHRoIjowLjAsIkhlaWdodCI6MC4wLCJCb3JkZXJTdHlsZSI6eyIkaWQiOiI4NTUiLCJMaW5lQ29sb3IiOm51bGwsIkxpbmVXZWlnaHQiOjAuMCwiTGluZVR5cGUiOjAsIlBhcmVudFN0eWxlIjpudWxsfSwiUGFyZW50U3R5bGUiOm51bGx9LCJEYXRlU3R5bGUiOnsiJGlkIjoiODU2IiwiRm9udFNldHRpbmdzIjp7IiRpZCI6Ijg1NyIsIkZvbnRTaXplIjoxMCwiRm9udE5hbWUiOiJDYWxpYnJpIiwiSXNCb2xkIjpmYWxzZSwiSXNJdGFsaWMiOmZhbHNlLCJJc1VuZGVybGluZWQiOmZhbHNlLCJQYXJlbnRTdHlsZSI6bnVsbH0sIkF1dG9TaXplIjowLCJGb3JlZ3JvdW5kIjp7IiRpZCI6Ijg1OCIsIkNvbG9yIjp7IiRpZCI6Ijg1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YwIiwiVG9wIjowLCJMZWZ0IjowLCJSaWdodCI6MCwiQm90dG9tIjowfSwiUGFkZGluZyI6eyIkaWQiOiI4NjEiLCJUb3AiOjAsIkxlZnQiOjAsIlJpZ2h0IjowLCJCb3R0b20iOjB9LCJCYWNrZ3JvdW5kIjp7IiRyZWYiOiIxMjQifSwiSXNWaXNpYmxlIjp0cnVlLCJXaWR0aCI6MC4wLCJIZWlnaHQiOjAuMCwiQm9yZGVyU3R5bGUiOnsiJGlkIjoiODYyIiwiTGluZUNvbG9yIjpudWxsLCJMaW5lV2VpZ2h0IjowLjAsIkxpbmVUeXBlIjowLCJQYXJlbnRTdHlsZSI6bnVsbH0sIlBhcmVudFN0eWxlIjpudWxsfSwiRGF0ZUZvcm1hdCI6eyIkaWQiOiI4N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UsIlNtYXJ0RHVyYXRpb25BY3RpdmF0ZWQiOmZhbHNlLCJEYXRlRm9ybWF0Ijp7IiRyZWYiOiI4NjMifSwiSWQiOiI0N2NiZTg5Yy1kZjU1LTQxOTktOWFlMC1kM2FjNTI2MTk0ZjYiLCJJbXBvcnRJZCI6bnVsbCwiVGl0bGUiOiJBbHBoYSBCdWlsZCIsIk5vdGUiOm51bGwsIkh5cGVybGluayI6eyIkaWQiOiI4NjQiLCJBZGRyZXNzIjoiIiwiU3ViQWRkcmVzcyI6IiJ9LCJJc0NoYW5nZWQiOmZhbHNlLCJJc05ldyI6ZmFsc2V9LCJJbmRleCI6MH0seyIkaWQiOiI4NjUiLCJfYXR0YWNoZWRNaWxlc3RvbmVzIjpbXSwiVGFza0RlZmluaXRpb24iOnsiJGlkIjoiODY2IiwiR3JvdXBOYW1lIjoiOWUzMjhhNDctODIxMC00MjU1LWFmODYtNDU1YzA5NjY2YWU1IiwiU3RhcnREYXRlIjoiMjAxOS0wMy0wMVQwMDowMDowMCIsIkVuZERhdGUiOiIyMDE5LTA0LTAxVDExOjU5OjAwIiwiUGVyY2VudGFnZUNvbXBsZXRlIjpudWxsLCJTdHlsZSI6eyIkaWQiOiI4NjciLCJTaGFwZSI6MSwiU2hhcGVUaGlja25lc3MiOjAsIkR1cmF0aW9uRm9ybWF0IjowLCJJbmNsdWRlTm9uV29ya2luZ0RheXNJbkR1cmF0aW9uIjpmYWxzZSwiUGVyY2VudGFnZUNvbXBsZXRlU3R5bGUiOnsiJGlkIjoiODY4IiwiRm9udFNldHRpbmdzIjp7IiRpZCI6Ijg2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NzAiLCJUb3AiOjAsIkxlZnQiOjAsIlJpZ2h0IjowLCJCb3R0b20iOjB9LCJQYWRkaW5nIjp7IiRpZCI6Ijg3MSIsIlRvcCI6MCwiTGVmdCI6MCwiUmlnaHQiOjAsIkJvdHRvbSI6MH0sIkJhY2tncm91bmQiOnsiJHJlZiI6Ijg5In0sIklzVmlzaWJsZSI6dHJ1ZSwiV2lkdGgiOjAuMCwiSGVpZ2h0IjowLjAsIkJvcmRlclN0eWxlIjp7IiRpZCI6Ijg3MiIsIkxpbmVDb2xvciI6bnVsbCwiTGluZVdlaWdodCI6MC4wLCJMaW5lVHlwZSI6MCwiUGFyZW50U3R5bGUiOm51bGx9LCJQYXJlbnRTdHlsZSI6bnVsbH0sIkR1cmF0aW9uU3R5bGUiOnsiJGlkIjoiODczIiwiRm9udFNldHRpbmdzIjp7IiRpZCI6Ijg3NCIsIkZvbnRTaXplIjoxMCwiRm9udE5hbWUiOiJDYWxpYnJpIiwiSXNCb2xkIjpmYWxzZSwiSXNJdGFsaWMiOmZhbHNlLCJJc1VuZGVybGluZWQiOmZhbHNlLCJQYXJlbnRTdHlsZSI6bnVsbH0sIkF1dG9TaXplIjowLCJGb3JlZ3JvdW5kIjp7IiRpZCI6Ijg3NSIsIkNvbG9yIjp7IiRyZWYiOiI5MyJ9fSwiTWF4V2lkdGgiOjIwMC4wLCJNYXhIZWlnaHQiOiJJbmZpbml0eSIsIlNtYXJ0Rm9yZWdyb3VuZElzQWN0aXZlIjpmYWxzZSwiSG9yaXpvbnRhbEFsaWdubWVudCI6MCwiVmVydGljYWxBbGlnbm1lbnQiOjAsIlNtYXJ0Rm9yZWdyb3VuZCI6bnVsbCwiQmFja2dyb3VuZEZpbGxUeXBlIjowLCJNYXJnaW4iOnsiJGlkIjoiODc2IiwiVG9wIjowLCJMZWZ0IjowLCJSaWdodCI6MCwiQm90dG9tIjowfSwiUGFkZGluZyI6eyIkaWQiOiI4NzciLCJUb3AiOjAsIkxlZnQiOjAsIlJpZ2h0IjowLCJCb3R0b20iOjB9LCJCYWNrZ3JvdW5kIjp7IiRyZWYiOiI5NiJ9LCJJc1Zpc2libGUiOnRydWUsIldpZHRoIjowLjAsIkhlaWdodCI6MC4wLCJCb3JkZXJTdHlsZSI6eyIkaWQiOiI4NzgiLCJMaW5lQ29sb3IiOm51bGwsIkxpbmVXZWlnaHQiOjAuMCwiTGluZVR5cGUiOjAsIlBhcmVudFN0eWxlIjpudWxsfSwiUGFyZW50U3R5bGUiOm51bGx9LCJIb3Jpem9udGFsQ29ubmVjdG9yU3R5bGUiOnsiJGlkIjoiODc5IiwiTGluZUNvbG9yIjp7IiRyZWYiOiI5OCJ9LCJMaW5lV2VpZ2h0IjoxLjAsIkxpbmVUeXBlIjowLCJQYXJlbnRTdHlsZSI6bnVsbH0sIlZlcnRpY2FsQ29ubmVjdG9yU3R5bGUiOnsiJGlkIjoiODg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4ODEiLCJNYXJnaW4iOnsiJGlkIjoiODgyIiwiVG9wIjowLCJMZWZ0Ijo0LCJSaWdodCI6NCwiQm90dG9tIjowfSwiUGFkZGluZyI6eyIkaWQiOiI4ODMiLCJUb3AiOjAsIkxlZnQiOjAsIlJpZ2h0IjowLCJCb3R0b20iOjB9LCJCYWNrZ3JvdW5kIjp7IiRpZCI6Ijg4NCIsIkNvbG9yIjp7IiRpZCI6Ijg4NSIsIkEiOjI1NSwiUiI6MTE2LCJHIjoxNzMsIkIiOjczfX0sIklzVmlzaWJsZSI6dHJ1ZSwiV2lkdGgiOjAuMCwiSGVpZ2h0IjoxMy40MjY2NjY2NjY2NjY2NzcsIkJvcmRlclN0eWxlIjp7IiRpZCI6Ijg4NiIsIkxpbmVDb2xvciI6eyIkcmVmIjoiMTA5In0sIkxpbmVXZWlnaHQiOjAuMCwiTGluZVR5cGUiOjAsIlBhcmVudFN0eWxlIjpudWxsfSwiUGFyZW50U3R5bGUiOm51bGx9LCJUaXRsZVN0eWxlIjp7IiRpZCI6Ijg4NyIsIkZvbnRTZXR0aW5ncyI6eyIkaWQiOiI4ODgiLCJGb250U2l6ZSI6MTEsIkZvbnROYW1lIjoiQ2FsaWJyaSIsIklzQm9sZCI6ZmFsc2UsIklzSXRhbGljIjpmYWxzZSwiSXNVbmRlcmxpbmVkIjpmYWxzZSwiUGFyZW50U3R5bGUiOm51bGx9LCJBdXRvU2l6ZSI6MCwiRm9yZWdyb3VuZCI6eyIkaWQiOiI4ODkiLCJDb2xvciI6eyIkaWQiOiI4O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kxIiwiVG9wIjowLCJMZWZ0IjowLCJSaWdodCI6MCwiQm90dG9tIjowfSwiUGFkZGluZyI6eyIkaWQiOiI4OTIiLCJUb3AiOjAsIkxlZnQiOjAsIlJpZ2h0IjowLCJCb3R0b20iOjB9LCJCYWNrZ3JvdW5kIjp7IiRyZWYiOiIxMTcifSwiSXNWaXNpYmxlIjp0cnVlLCJXaWR0aCI6MC4wLCJIZWlnaHQiOjAuMCwiQm9yZGVyU3R5bGUiOnsiJGlkIjoiODkzIiwiTGluZUNvbG9yIjpudWxsLCJMaW5lV2VpZ2h0IjowLjAsIkxpbmVUeXBlIjowLCJQYXJlbnRTdHlsZSI6bnVsbH0sIlBhcmVudFN0eWxlIjpudWxsfSwiRGF0ZVN0eWxlIjp7IiRpZCI6Ijg5NCIsIkZvbnRTZXR0aW5ncyI6eyIkaWQiOiI4OTUiLCJGb250U2l6ZSI6MTAsIkZvbnROYW1lIjoiQ2FsaWJyaSIsIklzQm9sZCI6ZmFsc2UsIklzSXRhbGljIjpmYWxzZSwiSXNVbmRlcmxpbmVkIjpmYWxzZSwiUGFyZW50U3R5bGUiOm51bGx9LCJBdXRvU2l6ZSI6MCwiRm9yZWdyb3VuZCI6eyIkaWQiOiI4OTYiLCJDb2xvciI6eyIkaWQiOiI4O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OCIsIlRvcCI6MCwiTGVmdCI6MCwiUmlnaHQiOjAsIkJvdHRvbSI6MH0sIlBhZGRpbmciOnsiJGlkIjoiODk5IiwiVG9wIjowLCJMZWZ0IjowLCJSaWdodCI6MCwiQm90dG9tIjowfSwiQmFja2dyb3VuZCI6eyIkcmVmIjoiMTI0In0sIklzVmlzaWJsZSI6dHJ1ZSwiV2lkdGgiOjAuMCwiSGVpZ2h0IjowLjAsIkJvcmRlclN0eWxlIjp7IiRpZCI6IjkwMCIsIkxpbmVDb2xvciI6bnVsbCwiTGluZVdlaWdodCI6MC4wLCJMaW5lVHlwZSI6MCwiUGFyZW50U3R5bGUiOm51bGx9LCJQYXJlbnRTdHlsZSI6bnVsbH0sIkRhdGVGb3JtYXQiOnsiJGlkIjoiOT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2LCJTbWFydER1cmF0aW9uQWN0aXZhdGVkIjpmYWxzZSwiRGF0ZUZvcm1hdCI6eyIkcmVmIjoiOTAxIn0sIklkIjoiY2YyNWU3Y2EtZWI5My00Yjc1LWIxZWYtZDJkYjcxOTA1YWQ1IiwiSW1wb3J0SWQiOm51bGwsIlRpdGxlIjoiUHJvdG90eXBlIiwiTm90ZSI6bnVsbCwiSHlwZXJsaW5rIjp7IiRpZCI6IjkwMiIsIkFkZHJlc3MiOiIiLCJTdWJBZGRyZXNzIjoiIn0sIklzQ2hhbmdlZCI6ZmFsc2UsIklzTmV3IjpmYWxzZX0sIkluZGV4IjowfSx7IiRpZCI6IjkwMyIsIl9hdHRhY2hlZE1pbGVzdG9uZXMiOltdLCJUYXNrRGVmaW5pdGlvbiI6eyIkaWQiOiI5MDQiLCJHcm91cE5hbWUiOm51bGwsIlN0YXJ0RGF0ZSI6IjIwMTktMDQtMDFUMDA6MDA6MDAiLCJFbmREYXRlIjoiMjAxOS0xMC0yMVQxMTo1OTowMCIsIlBlcmNlbnRhZ2VDb21wbGV0ZSI6bnVsbCwiU3R5bGUiOnsiJGlkIjoiOTA1IiwiU2hhcGUiOjYsIlNoYXBlVGhpY2tuZXNzIjoxLCJEdXJhdGlvbkZvcm1hdCI6MCwiSW5jbHVkZU5vbldvcmtpbmdEYXlzSW5EdXJhdGlvbiI6ZmFsc2UsIlBlcmNlbnRhZ2VDb21wbGV0ZVN0eWxlIjp7IiRpZCI6IjkwNiIsIkZvbnRTZXR0aW5ncyI6eyIkaWQiOiI5MD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OTA4IiwiVG9wIjowLCJMZWZ0IjowLCJSaWdodCI6MCwiQm90dG9tIjowfSwiUGFkZGluZyI6eyIkaWQiOiI5MDkiLCJUb3AiOjAsIkxlZnQiOjAsIlJpZ2h0IjowLCJCb3R0b20iOjB9LCJCYWNrZ3JvdW5kIjp7IiRyZWYiOiI4OSJ9LCJJc1Zpc2libGUiOnRydWUsIldpZHRoIjowLjAsIkhlaWdodCI6MC4wLCJCb3JkZXJTdHlsZSI6eyIkaWQiOiI5MTAiLCJMaW5lQ29sb3IiOm51bGwsIkxpbmVXZWlnaHQiOjAuMCwiTGluZVR5cGUiOjAsIlBhcmVudFN0eWxlIjpudWxsfSwiUGFyZW50U3R5bGUiOm51bGx9LCJEdXJhdGlvblN0eWxlIjp7IiRpZCI6IjkxMSIsIkZvbnRTZXR0aW5ncyI6eyIkaWQiOiI5MTIiLCJGb250U2l6ZSI6MTAsIkZvbnROYW1lIjoiQ2FsaWJyaSIsIklzQm9sZCI6ZmFsc2UsIklzSXRhbGljIjpmYWxzZSwiSXNVbmRlcmxpbmVkIjpmYWxzZSwiUGFyZW50U3R5bGUiOm51bGx9LCJBdXRvU2l6ZSI6MCwiRm9yZWdyb3VuZCI6eyIkaWQiOiI5MTMiLCJDb2xvciI6eyIkcmVmIjoiOTM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OTYifSwiSXNWaXNpYmxlIjp0cnVlLCJXaWR0aCI6MC4wLCJIZWlnaHQiOjAuMCwiQm9yZGVyU3R5bGUiOnsiJGlkIjoiOTE2IiwiTGluZUNvbG9yIjpudWxsLCJMaW5lV2VpZ2h0IjowLjAsIkxpbmVUeXBlIjowLCJQYXJlbnRTdHlsZSI6bnVsbH0sIlBhcmVudFN0eWxlIjpudWxsfSwiSG9yaXpvbnRhbENvbm5lY3RvclN0eWxlIjp7IiRpZCI6IjkxNyIsIkxpbmVDb2xvciI6eyIkcmVmIjoiOTgifSwiTGluZVdlaWdodCI6MS4wLCJMaW5lVHlwZSI6MCwiUGFyZW50U3R5bGUiOm51bGx9LCJWZXJ0aWNhbENvbm5lY3RvclN0eWxlIjp7IiRpZCI6IjkxOC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OTE5IiwiTWFyZ2luIjp7IiRpZCI6IjkyMCIsIlRvcCI6MCwiTGVmdCI6NCwiUmlnaHQiOjQsIkJvdHRvbSI6MH0sIlBhZGRpbmciOnsiJGlkIjoiOTIxIiwiVG9wIjowLCJMZWZ0IjowLCJSaWdodCI6MCwiQm90dG9tIjowfSwiQmFja2dyb3VuZCI6eyIkaWQiOiI5MjIiLCJDb2xvciI6eyIkaWQiOiI5MjMiLCJBIjoyNTUsIlIiOjExNiwiRyI6MTczLCJCIjo3M319LCJJc1Zpc2libGUiOnRydWUsIldpZHRoIjowLjAsIkhlaWdodCI6MTYuMCwiQm9yZGVyU3R5bGUiOnsiJGlkIjoiOTI0IiwiTGluZUNvbG9yIjp7IiRyZWYiOiIxMDkifSwiTGluZVdlaWdodCI6MC4wLCJMaW5lVHlwZSI6MCwiUGFyZW50U3R5bGUiOm51bGx9LCJQYXJlbnRTdHlsZSI6bnVsbH0sIlRpdGxlU3R5bGUiOnsiJGlkIjoiOTI1IiwiRm9udFNldHRpbmdzIjp7IiRpZCI6IjkyNiIsIkZvbnRTaXplIjoxMSwiRm9udE5hbWUiOiJDYWxpYnJpIiwiSXNCb2xkIjpmYWxzZSwiSXNJdGFsaWMiOmZhbHNlLCJJc1VuZGVybGluZWQiOmZhbHNlLCJQYXJlbnRTdHlsZSI6bnVsbH0sIkF1dG9TaXplIjowLCJGb3JlZ3JvdW5kIjp7IiRpZCI6IjkyNyIsIkNvbG9yIjp7IiRpZCI6Ijky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jkiLCJUb3AiOjAsIkxlZnQiOjAsIlJpZ2h0IjowLCJCb3R0b20iOjB9LCJQYWRkaW5nIjp7IiRpZCI6IjkzMCIsIlRvcCI6MCwiTGVmdCI6MCwiUmlnaHQiOjAsIkJvdHRvbSI6MH0sIkJhY2tncm91bmQiOnsiJHJlZiI6IjExNyJ9LCJJc1Zpc2libGUiOnRydWUsIldpZHRoIjowLjAsIkhlaWdodCI6MC4wLCJCb3JkZXJTdHlsZSI6eyIkaWQiOiI5MzEiLCJMaW5lQ29sb3IiOm51bGwsIkxpbmVXZWlnaHQiOjAuMCwiTGluZVR5cGUiOjAsIlBhcmVudFN0eWxlIjpudWxsfSwiUGFyZW50U3R5bGUiOm51bGx9LCJEYXRlU3R5bGUiOnsiJGlkIjoiOTMyIiwiRm9udFNldHRpbmdzIjp7IiRpZCI6IjkzMyIsIkZvbnRTaXplIjoxMCwiRm9udE5hbWUiOiJDYWxpYnJpIiwiSXNCb2xkIjpmYWxzZSwiSXNJdGFsaWMiOmZhbHNlLCJJc1VuZGVybGluZWQiOmZhbHNlLCJQYXJlbnRTdHlsZSI6bnVsbH0sIkF1dG9TaXplIjowLCJGb3JlZ3JvdW5kIjp7IiRpZCI6IjkzNCIsIkNvbG9yIjp7IiRpZCI6Ijkz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M2IiwiVG9wIjowLCJMZWZ0IjowLCJSaWdodCI6MCwiQm90dG9tIjowfSwiUGFkZGluZyI6eyIkaWQiOiI5MzciLCJUb3AiOjAsIkxlZnQiOjAsIlJpZ2h0IjowLCJCb3R0b20iOjB9LCJCYWNrZ3JvdW5kIjp7IiRyZWYiOiIxMjQifSwiSXNWaXNpYmxlIjp0cnVlLCJXaWR0aCI6MC4wLCJIZWlnaHQiOjAuMCwiQm9yZGVyU3R5bGUiOnsiJGlkIjoiOTM4IiwiTGluZUNvbG9yIjpudWxsLCJMaW5lV2VpZ2h0IjowLjAsIkxpbmVUeXBlIjowLCJQYXJlbnRTdHlsZSI6bnVsbH0sIlBhcmVudFN0eWxlIjpudWxsfSwiRGF0ZUZvcm1hdCI6eyIkaWQiOiI5M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csIlNtYXJ0RHVyYXRpb25BY3RpdmF0ZWQiOmZhbHNlLCJEYXRlRm9ybWF0Ijp7IiRyZWYiOiI5MzkifSwiSWQiOiI1NDZkYzMzMi0zZDc0LTQ2NGEtOGVmNi1hNGU2ZTUzZjM2ZWEiLCJJbXBvcnRJZCI6bnVsbCwiVGl0bGUiOiJEZXZlbG9wbWVudCBQaGFzZSBJIiwiTm90ZSI6bnVsbCwiSHlwZXJsaW5rIjp7IiRpZCI6Ijk0MCIsIkFkZHJlc3MiOiIiLCJTdWJBZGRyZXNzIjoiIn0sIklzQ2hhbmdlZCI6ZmFsc2UsIklzTmV3IjpmYWxzZX0sIkluZGV4IjowfSx7IiRpZCI6Ijk0MSIsIl9hdHRhY2hlZE1pbGVzdG9uZXMiOltdLCJUYXNrRGVmaW5pdGlvbiI6eyIkaWQiOiI5NDIiLCJHcm91cE5hbWUiOm51bGwsIlN0YXJ0RGF0ZSI6IjIwMTktMDgtMjFUMDA6MDA6MDAiLCJFbmREYXRlIjoiMjAxOS0xMC0yMVQxMTo1OTowMCIsIlBlcmNlbnRhZ2VDb21wbGV0ZSI6bnVsbCwiU3R5bGUiOnsiJGlkIjoiOTQzIiwiU2hhcGUiOjYsIlNoYXBlVGhpY2tuZXNzIjoxLCJEdXJhdGlvbkZvcm1hdCI6MCwiSW5jbHVkZU5vbldvcmtpbmdEYXlzSW5EdXJhdGlvbiI6ZmFsc2UsIlBlcmNlbnRhZ2VDb21wbGV0ZVN0eWxlIjp7IiRpZCI6Ijk0NCIsIkZvbnRTZXR0aW5ncyI6eyIkaWQiOiI5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OTQ2IiwiVG9wIjowLCJMZWZ0IjowLCJSaWdodCI6MCwiQm90dG9tIjowfSwiUGFkZGluZyI6eyIkaWQiOiI5NDciLCJUb3AiOjAsIkxlZnQiOjAsIlJpZ2h0IjowLCJCb3R0b20iOjB9LCJCYWNrZ3JvdW5kIjp7IiRyZWYiOiI4OSJ9LCJJc1Zpc2libGUiOnRydWUsIldpZHRoIjowLjAsIkhlaWdodCI6MC4wLCJCb3JkZXJTdHlsZSI6eyIkaWQiOiI5NDgiLCJMaW5lQ29sb3IiOm51bGwsIkxpbmVXZWlnaHQiOjAuMCwiTGluZVR5cGUiOjAsIlBhcmVudFN0eWxlIjpudWxsfSwiUGFyZW50U3R5bGUiOm51bGx9LCJEdXJhdGlvblN0eWxlIjp7IiRpZCI6Ijk0OSIsIkZvbnRTZXR0aW5ncyI6eyIkaWQiOiI5NTAiLCJGb250U2l6ZSI6MTAsIkZvbnROYW1lIjoiQ2FsaWJyaSIsIklzQm9sZCI6ZmFsc2UsIklzSXRhbGljIjpmYWxzZSwiSXNVbmRlcmxpbmVkIjpmYWxzZSwiUGFyZW50U3R5bGUiOm51bGx9LCJBdXRvU2l6ZSI6MCwiRm9yZWdyb3VuZCI6eyIkaWQiOiI5NTEiLCJDb2xvciI6eyIkcmVmIjoiOTMifX0sIk1heFdpZHRoIjoyMDAuMCwiTWF4SGVpZ2h0IjoiSW5maW5pdHkiLCJTbWFydEZvcmVncm91bmRJc0FjdGl2ZSI6ZmFsc2UsIkhvcml6b250YWxBbGlnbm1lbnQiOjAsIlZlcnRpY2FsQWxpZ25tZW50IjowLCJTbWFydEZvcmVncm91bmQiOm51bGwsIkJhY2tncm91bmRGaWxsVHlwZSI6MCwiTWFyZ2luIjp7IiRpZCI6Ijk1MiIsIlRvcCI6MCwiTGVmdCI6MCwiUmlnaHQiOjAsIkJvdHRvbSI6MH0sIlBhZGRpbmciOnsiJGlkIjoiOTUzIiwiVG9wIjowLCJMZWZ0IjowLCJSaWdodCI6MCwiQm90dG9tIjowfSwiQmFja2dyb3VuZCI6eyIkcmVmIjoiOTYifSwiSXNWaXNpYmxlIjp0cnVlLCJXaWR0aCI6MC4wLCJIZWlnaHQiOjAuMCwiQm9yZGVyU3R5bGUiOnsiJGlkIjoiOTU0IiwiTGluZUNvbG9yIjpudWxsLCJMaW5lV2VpZ2h0IjowLjAsIkxpbmVUeXBlIjowLCJQYXJlbnRTdHlsZSI6bnVsbH0sIlBhcmVudFN0eWxlIjpudWxsfSwiSG9yaXpvbnRhbENvbm5lY3RvclN0eWxlIjp7IiRpZCI6Ijk1NSIsIkxpbmVDb2xvciI6eyIkcmVmIjoiOTgifSwiTGluZVdlaWdodCI6MS4wLCJMaW5lVHlwZSI6MCwiUGFyZW50U3R5bGUiOm51bGx9LCJWZXJ0aWNhbENvbm5lY3RvclN0eWxlIjp7IiRpZCI6Ijk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OTU3IiwiTWFyZ2luIjp7IiRpZCI6Ijk1OCIsIlRvcCI6MCwiTGVmdCI6NCwiUmlnaHQiOjQsIkJvdHRvbSI6MH0sIlBhZGRpbmciOnsiJGlkIjoiOTU5IiwiVG9wIjowLCJMZWZ0IjowLCJSaWdodCI6MCwiQm90dG9tIjowfSwiQmFja2dyb3VuZCI6eyIkaWQiOiI5NjAiLCJDb2xvciI6eyIkaWQiOiI5NjEiLCJBIjoyNTUsIlIiOjExNiwiRyI6MTczLCJCIjo3M319LCJJc1Zpc2libGUiOnRydWUsIldpZHRoIjowLjAsIkhlaWdodCI6MTYuMCwiQm9yZGVyU3R5bGUiOnsiJGlkIjoiOTYyIiwiTGluZUNvbG9yIjp7IiRyZWYiOiIxMDkifSwiTGluZVdlaWdodCI6MC4wLCJMaW5lVHlwZSI6MCwiUGFyZW50U3R5bGUiOm51bGx9LCJQYXJlbnRTdHlsZSI6bnVsbH0sIlRpdGxlU3R5bGUiOnsiJGlkIjoiOTYzIiwiRm9udFNldHRpbmdzIjp7IiRpZCI6Ijk2NCIsIkZvbnRTaXplIjoxMSwiRm9udE5hbWUiOiJDYWxpYnJpIiwiSXNCb2xkIjpmYWxzZSwiSXNJdGFsaWMiOmZhbHNlLCJJc1VuZGVybGluZWQiOmZhbHNlLCJQYXJlbnRTdHlsZSI6bnVsbH0sIkF1dG9TaXplIjowLCJGb3JlZ3JvdW5kIjp7IiRpZCI6Ijk2NSIsIkNvbG9yIjp7IiRpZCI6Ijk2N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jciLCJUb3AiOjAsIkxlZnQiOjAsIlJpZ2h0IjowLCJCb3R0b20iOjB9LCJQYWRkaW5nIjp7IiRpZCI6Ijk2OCIsIlRvcCI6MCwiTGVmdCI6MCwiUmlnaHQiOjAsIkJvdHRvbSI6MH0sIkJhY2tncm91bmQiOnsiJHJlZiI6IjExNyJ9LCJJc1Zpc2libGUiOnRydWUsIldpZHRoIjowLjAsIkhlaWdodCI6MC4wLCJCb3JkZXJTdHlsZSI6eyIkaWQiOiI5NjkiLCJMaW5lQ29sb3IiOm51bGwsIkxpbmVXZWlnaHQiOjAuMCwiTGluZVR5cGUiOjAsIlBhcmVudFN0eWxlIjpudWxsfSwiUGFyZW50U3R5bGUiOm51bGx9LCJEYXRlU3R5bGUiOnsiJGlkIjoiOTcwIiwiRm9udFNldHRpbmdzIjp7IiRpZCI6Ijk3MSIsIkZvbnRTaXplIjoxMCwiRm9udE5hbWUiOiJDYWxpYnJpIiwiSXNCb2xkIjpmYWxzZSwiSXNJdGFsaWMiOmZhbHNlLCJJc1VuZGVybGluZWQiOmZhbHNlLCJQYXJlbnRTdHlsZSI6bnVsbH0sIkF1dG9TaXplIjowLCJGb3JlZ3JvdW5kIjp7IiRpZCI6Ijk3MiIsIkNvbG9yIjp7IiRpZCI6Ijk3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0IiwiVG9wIjowLCJMZWZ0IjowLCJSaWdodCI6MCwiQm90dG9tIjowfSwiUGFkZGluZyI6eyIkaWQiOiI5NzUiLCJUb3AiOjAsIkxlZnQiOjAsIlJpZ2h0IjowLCJCb3R0b20iOjB9LCJCYWNrZ3JvdW5kIjp7IiRyZWYiOiIxMjQifSwiSXNWaXNpYmxlIjp0cnVlLCJXaWR0aCI6MC4wLCJIZWlnaHQiOjAuMCwiQm9yZGVyU3R5bGUiOnsiJGlkIjoiOTc2IiwiTGluZUNvbG9yIjpudWxsLCJMaW5lV2VpZ2h0IjowLjAsIkxpbmVUeXBlIjowLCJQYXJlbnRTdHlsZSI6bnVsbH0sIlBhcmVudFN0eWxlIjpudWxsfSwiRGF0ZUZvcm1hdCI6eyIkaWQiOiI5N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jgsIlNtYXJ0RHVyYXRpb25BY3RpdmF0ZWQiOmZhbHNlLCJEYXRlRm9ybWF0Ijp7IiRyZWYiOiI5NzcifSwiSWQiOiI3ZDk2MDk2OS1kZGZjLTRkZmUtYTgzMS03MjMxNDljMTg0MmUiLCJJbXBvcnRJZCI6bnVsbCwiVGl0bGUiOiJEZXZlbG9wbWVudCBQaGFzZSBJSSIsIk5vdGUiOm51bGwsIkh5cGVybGluayI6eyIkaWQiOiI5NzgiLCJBZGRyZXNzIjoiIiwiU3ViQWRkcmVzcyI6IiJ9LCJJc0NoYW5nZWQiOmZhbHNlLCJJc05ldyI6ZmFsc2V9LCJJbmRleCI6MH0seyIkaWQiOiI5NzkiLCJfYXR0YWNoZWRNaWxlc3RvbmVzIjpbXSwiVGFza0RlZmluaXRpb24iOnsiJGlkIjoiOTgwIiwiR3JvdXBOYW1lIjpudWxsLCJTdGFydERhdGUiOiIyMDE5LTExLTAxVDAwOjAwOjAwIiwiRW5kRGF0ZSI6IjIwMTktMTItMjJUMTE6NTk6MDAiLCJQZXJjZW50YWdlQ29tcGxldGUiOm51bGwsIlN0eWxlIjp7IiRpZCI6Ijk4MSIsIlNoYXBlIjozLCJTaGFwZVRoaWNrbmVzcyI6MCwiRHVyYXRpb25Gb3JtYXQiOjAsIkluY2x1ZGVOb25Xb3JraW5nRGF5c0luRHVyYXRpb24iOmZhbHNlLCJQZXJjZW50YWdlQ29tcGxldGVTdHlsZSI6eyIkaWQiOiI5ODIiLCJGb250U2V0dGluZ3MiOnsiJGlkIjoiOTg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4NCIsIlRvcCI6MCwiTGVmdCI6MCwiUmlnaHQiOjAsIkJvdHRvbSI6MH0sIlBhZGRpbmciOnsiJGlkIjoiOTg1IiwiVG9wIjowLCJMZWZ0IjowLCJSaWdodCI6MCwiQm90dG9tIjowfSwiQmFja2dyb3VuZCI6eyIkcmVmIjoiODkifSwiSXNWaXNpYmxlIjp0cnVlLCJXaWR0aCI6MC4wLCJIZWlnaHQiOjAuMCwiQm9yZGVyU3R5bGUiOnsiJGlkIjoiOTg2IiwiTGluZUNvbG9yIjpudWxsLCJMaW5lV2VpZ2h0IjowLjAsIkxpbmVUeXBlIjowLCJQYXJlbnRTdHlsZSI6bnVsbH0sIlBhcmVudFN0eWxlIjpudWxsfSwiRHVyYXRpb25TdHlsZSI6eyIkaWQiOiI5ODciLCJGb250U2V0dGluZ3MiOnsiJGlkIjoiOTg4IiwiRm9udFNpemUiOjEwLCJGb250TmFtZSI6IkNhbGlicmkiLCJJc0JvbGQiOmZhbHNlLCJJc0l0YWxpYyI6ZmFsc2UsIklzVW5kZXJsaW5lZCI6ZmFsc2UsIlBhcmVudFN0eWxlIjpudWxsfSwiQXV0b1NpemUiOjAsIkZvcmVncm91bmQiOnsiJGlkIjoiOTg5IiwiQ29sb3IiOnsiJHJlZiI6IjkzIn19LCJNYXhXaWR0aCI6MjAwLjAsIk1heEhlaWdodCI6IkluZmluaXR5IiwiU21hcnRGb3JlZ3JvdW5kSXNBY3RpdmUiOmZhbHNlLCJIb3Jpem9udGFsQWxpZ25tZW50IjowLCJWZXJ0aWNhbEFsaWdubWVudCI6MCwiU21hcnRGb3JlZ3JvdW5kIjpudWxsLCJCYWNrZ3JvdW5kRmlsbFR5cGUiOjAsIk1hcmdpbiI6eyIkaWQiOiI5OTAiLCJUb3AiOjAsIkxlZnQiOjAsIlJpZ2h0IjowLCJCb3R0b20iOjB9LCJQYWRkaW5nIjp7IiRpZCI6Ijk5MSIsIlRvcCI6MCwiTGVmdCI6MCwiUmlnaHQiOjAsIkJvdHRvbSI6MH0sIkJhY2tncm91bmQiOnsiJHJlZiI6Ijk2In0sIklzVmlzaWJsZSI6dHJ1ZSwiV2lkdGgiOjAuMCwiSGVpZ2h0IjowLjAsIkJvcmRlclN0eWxlIjp7IiRpZCI6Ijk5MiIsIkxpbmVDb2xvciI6bnVsbCwiTGluZVdlaWdodCI6MC4wLCJMaW5lVHlwZSI6MCwiUGFyZW50U3R5bGUiOm51bGx9LCJQYXJlbnRTdHlsZSI6bnVsbH0sIkhvcml6b250YWxDb25uZWN0b3JTdHlsZSI6eyIkaWQiOiI5OTMiLCJMaW5lQ29sb3IiOnsiJHJlZiI6Ijk4In0sIkxpbmVXZWlnaHQiOjEuMCwiTGluZVR5cGUiOjAsIlBhcmVudFN0eWxlIjpudWxsfSwiVmVydGljYWxDb25uZWN0b3JTdHlsZSI6eyIkaWQiOiI5OTQ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k5NSIsIk1hcmdpbiI6eyIkaWQiOiI5OTYiLCJUb3AiOjAsIkxlZnQiOjQsIlJpZ2h0Ijo0LCJCb3R0b20iOjB9LCJQYWRkaW5nIjp7IiRpZCI6Ijk5NyIsIlRvcCI6MCwiTGVmdCI6MCwiUmlnaHQiOjAsIkJvdHRvbSI6MH0sIkJhY2tncm91bmQiOnsiJGlkIjoiOTk4IiwiQ29sb3IiOnsiJGlkIjoiOTk5IiwiQSI6MjU1LCJSIjoxMTYsIkciOjE3MywiQiI6NzN9fSwiSXNWaXNpYmxlIjp0cnVlLCJXaWR0aCI6MC4wLCJIZWlnaHQiOjEzLjQyNjY2NjY2NjY2NjY3NywiQm9yZGVyU3R5bGUiOnsiJGlkIjoiMTAwMCIsIkxpbmVDb2xvciI6eyIkcmVmIjoiMTA5In0sIkxpbmVXZWlnaHQiOjAuMCwiTGluZVR5cGUiOjAsIlBhcmVudFN0eWxlIjpudWxsfSwiUGFyZW50U3R5bGUiOm51bGx9LCJUaXRsZVN0eWxlIjp7IiRpZCI6IjEwMDEiLCJGb250U2V0dGluZ3MiOnsiJGlkIjoiMTAwMiIsIkZvbnRTaXplIjoxMSwiRm9udE5hbWUiOiJDYWxpYnJpIiwiSXNCb2xkIjpmYWxzZSwiSXNJdGFsaWMiOmZhbHNlLCJJc1VuZGVybGluZWQiOmZhbHNlLCJQYXJlbnRTdHlsZSI6bnVsbH0sIkF1dG9TaXplIjowLCJGb3JlZ3JvdW5kIjp7IiRpZCI6IjEwMDMiLCJDb2xvciI6eyIkaWQiOiIxMD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EwMDUiLCJUb3AiOjAsIkxlZnQiOjAsIlJpZ2h0IjowLCJCb3R0b20iOjB9LCJQYWRkaW5nIjp7IiRpZCI6IjEwMDYiLCJUb3AiOjAsIkxlZnQiOjAsIlJpZ2h0IjowLCJCb3R0b20iOjB9LCJCYWNrZ3JvdW5kIjp7IiRyZWYiOiIxMTcifSwiSXNWaXNpYmxlIjp0cnVlLCJXaWR0aCI6MC4wLCJIZWlnaHQiOjAuMCwiQm9yZGVyU3R5bGUiOnsiJGlkIjoiMTAwNyIsIkxpbmVDb2xvciI6bnVsbCwiTGluZVdlaWdodCI6MC4wLCJMaW5lVHlwZSI6MCwiUGFyZW50U3R5bGUiOm51bGx9LCJQYXJlbnRTdHlsZSI6bnVsbH0sIkRhdGVTdHlsZSI6eyIkaWQiOiIxMDA4IiwiRm9udFNldHRpbmdzIjp7IiRpZCI6IjEwMDkiLCJGb250U2l6ZSI6MTAsIkZvbnROYW1lIjoiQ2FsaWJyaSIsIklzQm9sZCI6ZmFsc2UsIklzSXRhbGljIjpmYWxzZSwiSXNVbmRlcmxpbmVkIjpmYWxzZSwiUGFyZW50U3R5bGUiOm51bGx9LCJBdXRvU2l6ZSI6MCwiRm9yZWdyb3VuZCI6eyIkaWQiOiIxMDEwIiwiQ29sb3IiOnsiJGlkIjoiMTAx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xMiIsIlRvcCI6MCwiTGVmdCI6MCwiUmlnaHQiOjAsIkJvdHRvbSI6MH0sIlBhZGRpbmciOnsiJGlkIjoiMTAxMyIsIlRvcCI6MCwiTGVmdCI6MCwiUmlnaHQiOjAsIkJvdHRvbSI6MH0sIkJhY2tncm91bmQiOnsiJHJlZiI6IjEyNCJ9LCJJc1Zpc2libGUiOnRydWUsIldpZHRoIjowLjAsIkhlaWdodCI6MC4wLCJCb3JkZXJTdHlsZSI6eyIkaWQiOiIxMDE0IiwiTGluZUNvbG9yIjpudWxsLCJMaW5lV2VpZ2h0IjowLjAsIkxpbmVUeXBlIjowLCJQYXJlbnRTdHlsZSI6bnVsbH0sIlBhcmVudFN0eWxlIjpudWxsfSwiRGF0ZUZvcm1hdCI6eyIkaWQiOiIxMDE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xLCJTbWFydER1cmF0aW9uQWN0aXZhdGVkIjpmYWxzZSwiRGF0ZUZvcm1hdCI6eyIkcmVmIjoiMTAxNSJ9LCJJZCI6ImY4YTBjOWViLTgxN2EtNDlmYy04OTU2LTk4MjliMzhjNGI3OCIsIkltcG9ydElkIjpudWxsLCJUaXRsZSI6IlYyIERldmVsb3BtZW50IEJlZ2lucyIsIk5vdGUiOm51bGwsIkh5cGVybGluayI6eyIkaWQiOiIxMDE2IiwiQWRkcmVzcyI6IiIsIlN1YkFkZHJlc3MiOiIifSwiSXNDaGFuZ2VkIjpmYWxzZSwiSXNOZXciOmZhbHNlfSwiSW5kZXgiOjB9XSwiTWlsZXN0b25lcyI6W3siJGlkIjoiMTAxNyIsIklkIjoiMjZjNTY5YzAtMWU2YS00N2I4LWI5YmItNjIxOTA2OGRjMDhlIiwiSW5kZXgiOjI5LCJHcm91cElkIjoiYjljY2ZhNWYtN2M5ZC00NTMzLWI4OTktMzUyOWIxMjNjZDJmIiwiVGl0bGUiOiJSVFcgRGVwbG95bWVudCIsIkRhdGVUaW1lIjoiMjAxOS0xMC0xOVQxMTo1OTowMCIsIlBlcmNlbnRhZ2VDb21wbGV0ZSI6bnVsbCwiTm90ZSI6bnVsbCwiU3R5bGUiOnsiJGlkIjoiMTAxOCIsIlRpdGxlU3R5bGUiOnsiJGlkIjoiMTAxOSIsIkZvbnRTZXR0aW5ncyI6eyIkaWQiOiIxMDIwIiwiRm9udFNpemUiOjExLCJGb250TmFtZSI6IkNhbGlicmkiLCJJc0JvbGQiOnRydWUsIklzSXRhbGljIjpmYWxzZSwiSXNVbmRlcmxpbmVkIjpmYWxzZSwiUGFyZW50U3R5bGUiOm51bGx9LCJBdXRvU2l6ZSI6MCwiRm9yZWdyb3VuZCI6eyIkaWQiOiIxMDIxIiwiQ29sb3IiOnsiJGlkIjoiMTAy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wMjMiLCJGb250U2V0dGluZ3MiOnsiJGlkIjoiMTAyNCIsIkZvbnRTaXplIjoxMCwiRm9udE5hbWUiOiJDYWxpYnJpIiwiSXNCb2xkIjpmYWxzZSwiSXNJdGFsaWMiOmZhbHNlLCJJc1VuZGVybGluZWQiOmZhbHNlLCJQYXJlbnRTdHlsZSI6bnVsbH0sIkF1dG9TaXplIjowLCJGb3JlZ3JvdW5kIjp7IiRpZCI6IjEwMjUiLCJDb2xvciI6eyIkaWQiOiIxMDI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xMDI3IiwiTWFyZ2luIjp7IiRyZWYiOiI2MCJ9LCJQYWRkaW5nIjp7IiRyZWYiOiI2MSJ9LCJCYWNrZ3JvdW5kIjp7IiRpZCI6IjEwMjgiLCJDb2xvciI6eyIkaWQiOiIxMDI5IiwiQSI6MjU1LCJSIjo1NywiRyI6MTE0LCJCIjoxOH19LCJJc1Zpc2libGUiOnRydWUsIldpZHRoIjoxMi4wLCJIZWlnaHQiOjE0LjAsIkJvcmRlclN0eWxlIjp7IiRpZCI6IjEwMzAiLCJMaW5lQ29sb3IiOnsiJHJlZiI6IjY1In0sIkxpbmVXZWlnaHQiOjAuMCwiTGluZVR5cGUiOjAsIlBhcmVudFN0eWxlIjpudWxsfSwiUGFyZW50U3R5bGUiOm51bGx9LCJEYXRlRm9ybWF0Ijp7IiRpZCI6IjEw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xMDMyIiwiQWRkcmVzcyI6IiIsIlN1YkFkZHJlc3MiOiIifSwiSW1wb3J0SWQiOiIifSx7IiRpZCI6IjEwMzMiLCJJZCI6IjJiNjg4MGYxLTQ5YzYtNDIxNC1iNjEyLTllYzhkZGY1MzQzZSIsIkluZGV4IjozMCwiR3JvdXBJZCI6ImI5Y2NmYTVmLTdjOWQtNDUzMy1iODk5LTM1MjliMTIzY2QyZiIsIlRpdGxlIjoiUkMgUGlsb3QgRGVwbG95bWVudCIsIkRhdGVUaW1lIjoiMjAxOS0wOC0yNFQxMTo1OTowMCIsIlBlcmNlbnRhZ2VDb21wbGV0ZSI6bnVsbCwiTm90ZSI6bnVsbCwiU3R5bGUiOnsiJGlkIjoiMTAzNCIsIlRpdGxlU3R5bGUiOnsiJGlkIjoiMTAzNSIsIkZvbnRTZXR0aW5ncyI6eyIkaWQiOiIxMDM2IiwiRm9udFNpemUiOjExLCJGb250TmFtZSI6IkNhbGlicmkiLCJJc0JvbGQiOnRydWUsIklzSXRhbGljIjpmYWxzZSwiSXNVbmRlcmxpbmVkIjpmYWxzZSwiUGFyZW50U3R5bGUiOm51bGx9LCJBdXRvU2l6ZSI6MCwiRm9yZWdyb3VuZCI6eyIkaWQiOiIxMDM3IiwiQ29sb3IiOnsiJGlkIjoiMTAz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m51bGwsIlBhcmVudFN0eWxlIjpudWxsfSwiRGF0ZVN0eWxlIjp7IiRpZCI6IjEwMzkiLCJGb250U2V0dGluZ3MiOnsiJGlkIjoiMTA0MCIsIkZvbnRTaXplIjoxMCwiRm9udE5hbWUiOiJDYWxpYnJpIiwiSXNCb2xkIjpmYWxzZSwiSXNJdGFsaWMiOmZhbHNlLCJJc1VuZGVybGluZWQiOmZhbHNlLCJQYXJlbnRTdHlsZSI6bnVsbH0sIkF1dG9TaXplIjowLCJGb3JlZ3JvdW5kIjp7IiRpZCI6IjEwNDEiLCJDb2xvciI6eyIkaWQiOiIxMDQ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CwiU2hhcGVTdHlsZSI6eyIkaWQiOiIxMDQzIiwiTWFyZ2luIjp7IiRyZWYiOiI2MCJ9LCJQYWRkaW5nIjp7IiRyZWYiOiI2MSJ9LCJCYWNrZ3JvdW5kIjp7IiRpZCI6IjEwNDQiLCJDb2xvciI6eyIkaWQiOiIxMDQ1IiwiQSI6MjU1LCJSIjo1NywiRyI6MTE0LCJCIjoxOH19LCJJc1Zpc2libGUiOnRydWUsIldpZHRoIjoxMi4wLCJIZWlnaHQiOjE0LjAsIkJvcmRlclN0eWxlIjp7IiRpZCI6IjEwNDYiLCJMaW5lQ29sb3IiOnsiJHJlZiI6IjY1In0sIkxpbmVXZWlnaHQiOjAuMCwiTGluZVR5cGUiOjAsIlBhcmVudFN0eWxlIjpudWxsfSwiUGFyZW50U3R5bGUiOm51bGx9LCJEYXRlRm9ybWF0Ijp7IiRpZCI6IjEwN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xMDQ4IiwiQWRkcmVzcyI6IiIsIlN1YkFkZHJlc3MiOiIifSwiSW1wb3J0SWQiOiIifV19LHsiJGlkIjoiMTA0OSIsIklkIjoiOWViNzY1ODQtYmIzMi00NTJlLWFjMDctZmIyNjM3YmFlYTFhIiwiSW5kZXgiOjMyLCJIZWFkZXJUZXh0IjoiTGF1bmNoIiwiU3R5bGUiOnsiJGlkIjoiMTA1MCIsIkhlYWRlclN0eWxlIjp7IiRpZCI6IjEwNTEiLCJUZXh0U3R5bGUiOnsiJGlkIjoiMTA1MiIsIkZvbnRTZXR0aW5ncyI6eyIkaWQiOiIxMDUzIiwiRm9udFNpemUiOjEwLCJGb250TmFtZSI6IkZyYW5rbGluIEdvdGhpYyBNZWRpdW0iLCJJc0JvbGQiOmZhbHNlLCJJc0l0YWxpYyI6ZmFsc2UsIklzVW5kZXJsaW5lZCI6ZmFsc2UsIlBhcmVudFN0eWxlIjpudWxsfSwiQXV0b1NpemUiOjAsIkZvcmVncm91bmQiOnsiJGlkIjoiMTA1NCIsIkNvbG9yIjp7IiRpZCI6IjEwNTUiLCJBIjoyNTUsIlIiOjAsIkciOjAsIkIiOjB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EwNTYiLCJNYXJnaW4iOnsiJHJlZiI6IjE0MyJ9LCJQYWRkaW5nIjp7IiRyZWYiOiIxNDQifSwiQmFja2dyb3VuZCI6eyIkaWQiOiIxMDU3IiwiQ29sb3IiOnsiJGlkIjoiMTA1OCIsIkEiOjEyNywiUiI6MTY1LCJHIjoxNjUsIkIiOjE2NX19LCJJc1Zpc2libGUiOmZhbHNlLCJXaWR0aCI6MC4wLCJIZWlnaHQiOjAuMCwiQm9yZGVyU3R5bGUiOnsiJGlkIjoiMTA1OSIsIkxpbmVDb2xvciI6eyIkcmVmIjoiMTQ4In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EwNjAiLCJNYXJnaW4iOnsiJHJlZiI6IjE1MyJ9LCJQYWRkaW5nIjp7IiRyZWYiOiIxNTQifSwiQmFja2dyb3VuZCI6eyIkaWQiOiIxMDYxIiwiQ29sb3IiOnsiJGlkIjoiMTA2MiIsIkEiOjM4LCJSIjoxNjUsIkciOjE2NSwiQiI6MTY1fX0sIklzVmlzaWJsZSI6dHJ1ZSwiV2lkdGgiOjAuMCwiSGVpZ2h0IjowLjAsIkJvcmRlclN0eWxlIjp7IiRpZCI6IjEwNjMiLCJMaW5lQ29sb3IiOnsiJHJlZiI6IjE1OCJ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XSwiTWlsZXN0b25lcyI6W3siJGlkIjoiMTA2NCIsIklkIjoiMDk3ZmUwMzUtMDMyZS00Y2ZlLTllODktZDIzZGRkOGQ1MGNjIiwiSW5kZXgiOjMzLCJHcm91cElkIjpudWxsLCJUaXRsZSI6IldXIExhdW5jaCBFdmVudCIsIkRhdGVUaW1lIjoiMjAxOS0xMS0wMVQxMTo1OTowMFoiLCJQZXJjZW50YWdlQ29tcGxldGUiOm51bGwsIk5vdGUiOm51bGwsIlN0eWxlIjp7IiRpZCI6IjEwNjUiLCJUaXRsZVN0eWxlIjp7IiRpZCI6IjEwNjYiLCJGb250U2V0dGluZ3MiOnsiJGlkIjoiMTA2NyIsIkZvbnRTaXplIjoxMSwiRm9udE5hbWUiOiJDYWxpYnJpIiwiSXNCb2xkIjp0cnVlLCJJc0l0YWxpYyI6ZmFsc2UsIklzVW5kZXJsaW5lZCI6ZmFsc2UsIlBhcmVudFN0eWxlIjpudWxsfSwiQXV0b1NpemUiOjAsIkZvcmVncm91bmQiOnsiJGlkIjoiMTA2OCIsIkNvbG9yIjp7IiRpZCI6IjEwNjkiLCJBIjoyNTUsIlIiOjg5LCJHIjo4OSwiQiI6ODl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DcwIiwiRm9udFNldHRpbmdzIjp7IiRpZCI6IjEwNzEiLCJGb250U2l6ZSI6MTAsIkZvbnROYW1lIjoiQ2FsaWJyaSIsIklzQm9sZCI6ZmFsc2UsIklzSXRhbGljIjpmYWxzZSwiSXNVbmRlcmxpbmVkIjpmYWxzZSwiUGFyZW50U3R5bGUiOm51bGx9LCJBdXRvU2l6ZSI6MCwiRm9yZWdyb3VuZCI6eyIkaWQiOiIxMDcyIiwiQ29sb3IiOnsiJGlkIjoiMTA3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SaWdodCIsIkRhdGVQb3NpdGlvbiI6IkxlZnQiLCJTaGFwZVR5cGUiOjEzLCJTaGFwZVNpemUiOjAsIlNoYXBlU3R5bGUiOnsiJGlkIjoiMTA3NCIsIk1hcmdpbiI6eyIkcmVmIjoiNjAifSwiUGFkZGluZyI6eyIkcmVmIjoiNjEifSwiQmFja2dyb3VuZCI6eyIkaWQiOiIxMDc1IiwiQ29sb3IiOnsiJGlkIjoiMTA3NiIsIkEiOjI1NSwiUiI6MTE1LCJHIjoxMTUsIkIiOjExNX19LCJJc1Zpc2libGUiOnRydWUsIldpZHRoIjoxMi4wLCJIZWlnaHQiOjE0LjAsIkJvcmRlclN0eWxlIjp7IiRpZCI6IjEwNzciLCJMaW5lQ29sb3IiOnsiJHJlZiI6IjY1In0sIkxpbmVXZWlnaHQiOjAuMCwiTGluZVR5cGUiOjAsIlBhcmVudFN0eWxlIjpudWxsfSwiUGFyZW50U3R5bGUiOm51bGx9LCJEYXRlRm9ybWF0Ijp7IiRpZCI6IjEwNzgiLCJGb3JtYXRTdHJpbmciOiJkZGQsIE1NTSBkLCB5eXl5IiwiU2VwYXJhdG9yIjoiLyIsIlVzZUludGVybmF0aW9uYWxEYXRlRm9ybWF0IjpmYWxzZSwiRGF0ZUlzVmlzaWJsZSI6dHJ1ZSwiVGltZUlzVmlzaWJsZSI6ZmFsc2UsIkhvdXJEaWdpdHMiOjEsIkFtUG1EZXNpZ25hdG9yIjoyLCJUcmltMDBNaW51dGVzIjpmYWxzZSwiTGFzdEtub3duVmlzaWJpbGl0eVN0YXRlIjp7IiRpZCI6IjEwNzkiLCJEYXRlUGFydElzVmlzaWJsZSI6dHJ1ZSwiVGltZVBhcnRJc1Zpc2libGUiOmZhbHNlfX0sIklzVmlzaWJsZSI6dHJ1ZX0sIkh5cGVybGluayI6eyIkaWQiOiIxMDgwIiwiQWRkcmVzcyI6IiIsIlN1YkFkZHJlc3MiOiIifSwiSW1wb3J0SWQiOiIifSx7IiRpZCI6IjEwODEiLCJJZCI6ImNhM2RiZTQwLTBjMTUtNDIzNC05M2I2LWMwMmU1ZjE3ZmZjZiIsIkluZGV4IjozNCwiR3JvdXBJZCI6IjY0ZWNkMWRmLTE3YjEtNDU2My1hMDQxLTA3ZmJiMjQ4ODZkMiIsIlRpdGxlIjoiQmV0YSBCbG9nIExhdW5jaCIsIkRhdGVUaW1lIjoiMjAxOS0wNy0wNFQxMTo1OTowMFoiLCJQZXJjZW50YWdlQ29tcGxldGUiOm51bGwsIk5vdGUiOm51bGwsIlN0eWxlIjp7IiRpZCI6IjEwODIiLCJUaXRsZVN0eWxlIjp7IiRpZCI6IjEwODMiLCJGb250U2V0dGluZ3MiOnsiJGlkIjoiMTA4NCIsIkZvbnRTaXplIjoxMSwiRm9udE5hbWUiOiJDYWxpYnJpIiwiSXNCb2xkIjp0cnVlLCJJc0l0YWxpYyI6ZmFsc2UsIklzVW5kZXJsaW5lZCI6ZmFsc2UsIlBhcmVudFN0eWxlIjpudWxsfSwiQXV0b1NpemUiOjAsIkZvcmVncm91bmQiOnsiJGlkIjoiMTA4NSIsIkNvbG9yIjp7IiRpZCI6IjEwODY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Dg3IiwiRm9udFNldHRpbmdzIjp7IiRpZCI6IjEwODgiLCJGb250U2l6ZSI6OSwiRm9udE5hbWUiOiJDYWxpYnJpIiwiSXNCb2xkIjpmYWxzZSwiSXNJdGFsaWMiOmZhbHNlLCJJc1VuZGVybGluZWQiOmZhbHNlLCJQYXJlbnRTdHlsZSI6bnVsbH0sIkF1dG9TaXplIjowLCJGb3JlZ3JvdW5kIjp7IiRpZCI6IjEwODkiLCJDb2xvciI6eyIkaWQiOiIxMDkw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wOTEiLCJNYXJnaW4iOnsiJHJlZiI6IjYwIn0sIlBhZGRpbmciOnsiJHJlZiI6IjYxIn0sIkJhY2tncm91bmQiOnsiJGlkIjoiMTA5MiIsIkNvbG9yIjp7IiRpZCI6IjEwOTMiLCJBIjoyNTUsIlIiOjExNSwiRyI6MTE1LCJCIjoxMTV9fSwiSXNWaXNpYmxlIjp0cnVlLCJXaWR0aCI6MTIuMCwiSGVpZ2h0IjoxNC4wLCJCb3JkZXJTdHlsZSI6eyIkaWQiOiIxMDk0IiwiTGluZUNvbG9yIjp7IiRyZWYiOiI2NSJ9LCJMaW5lV2VpZ2h0IjowLjAsIkxpbmVUeXBlIjowLCJQYXJlbnRTdHlsZSI6bnVsbH0sIlBhcmVudFN0eWxlIjpudWxsfSwiRGF0ZUZvcm1hdCI6eyIkaWQiOiIxMDk1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wOTYiLCJEYXRlUGFydElzVmlzaWJsZSI6dHJ1ZSwiVGltZVBhcnRJc1Zpc2libGUiOmZhbHNlfX0sIklzVmlzaWJsZSI6dHJ1ZX0sIkh5cGVybGluayI6eyIkaWQiOiIxMDk3IiwiQWRkcmVzcyI6IiIsIlN1YkFkZHJlc3MiOiIifSwiSW1wb3J0SWQiOiIifSx7IiRpZCI6IjEwOTgiLCJJZCI6IjA4ZjczYmY4LTZhMjQtNGYwYS04MWFjLWUxZjc1ZWZiZGQ2YiIsIkluZGV4IjozNSwiR3JvdXBJZCI6IjY0ZWNkMWRmLTE3YjEtNDU2My1hMDQxLTA3ZmJiMjQ4ODZkMiIsIlRpdGxlIjoiR2FydG5lciBBbmFseXN0IFJldmlldyIsIkRhdGVUaW1lIjoiMjAxOS0xMS0wMVQxMTo1OTowMFoiLCJQZXJjZW50YWdlQ29tcGxldGUiOm51bGwsIk5vdGUiOm51bGwsIlN0eWxlIjp7IiRpZCI6IjEwOTkiLCJUaXRsZVN0eWxlIjp7IiRpZCI6IjExMDAiLCJGb250U2V0dGluZ3MiOnsiJGlkIjoiMTEwMSIsIkZvbnRTaXplIjoxMSwiRm9udE5hbWUiOiJDYWxpYnJpIiwiSXNCb2xkIjp0cnVlLCJJc0l0YWxpYyI6ZmFsc2UsIklzVW5kZXJsaW5lZCI6ZmFsc2UsIlBhcmVudFN0eWxlIjpudWxsfSwiQXV0b1NpemUiOjAsIkZvcmVncm91bmQiOnsiJGlkIjoiMTEwMiIsIkNvbG9yIjp7IiRpZCI6IjExMDM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TA0IiwiRm9udFNldHRpbmdzIjp7IiRpZCI6IjExMDUiLCJGb250U2l6ZSI6OSwiRm9udE5hbWUiOiJDYWxpYnJpIiwiSXNCb2xkIjpmYWxzZSwiSXNJdGFsaWMiOmZhbHNlLCJJc1VuZGVybGluZWQiOmZhbHNlLCJQYXJlbnRTdHlsZSI6bnVsbH0sIkF1dG9TaXplIjowLCJGb3JlZ3JvdW5kIjp7IiRpZCI6IjExMDYiLCJDb2xvciI6eyIkaWQiOiIxMTA3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xMDgiLCJNYXJnaW4iOnsiJHJlZiI6IjYwIn0sIlBhZGRpbmciOnsiJHJlZiI6IjYxIn0sIkJhY2tncm91bmQiOnsiJGlkIjoiMTEwOSIsIkNvbG9yIjp7IiRpZCI6IjExMTAiLCJBIjoyNTUsIlIiOjExNSwiRyI6MTE1LCJCIjoxMTV9fSwiSXNWaXNpYmxlIjp0cnVlLCJXaWR0aCI6MTIuMCwiSGVpZ2h0IjoxNC4wLCJCb3JkZXJTdHlsZSI6eyIkaWQiOiIxMTExIiwiTGluZUNvbG9yIjp7IiRyZWYiOiI2NSJ9LCJMaW5lV2VpZ2h0IjowLjAsIkxpbmVUeXBlIjowLCJQYXJlbnRTdHlsZSI6bnVsbH0sIlBhcmVudFN0eWxlIjpudWxsfSwiRGF0ZUZvcm1hdCI6eyIkaWQiOiIxMTEy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xMTMiLCJEYXRlUGFydElzVmlzaWJsZSI6dHJ1ZSwiVGltZVBhcnRJc1Zpc2libGUiOmZhbHNlfX0sIklzVmlzaWJsZSI6dHJ1ZX0sIkh5cGVybGluayI6eyIkaWQiOiIxMTE0IiwiQWRkcmVzcyI6IiIsIlN1YkFkZHJlc3MiOiIifSwiSW1wb3J0SWQiOiIifSx7IiRpZCI6IjExMTUiLCJJZCI6IjE1NWRjMGRmLTZmNDEtNDNhOC1hMDViLTdmMTg3ZDE2ZjNjYiIsIkluZGV4IjozNiwiR3JvdXBJZCI6ImEyNTcwODc5LTQ3YWItNDBiNy1hYjE1LThkN2ZjZmUxMGYzNCIsIlRpdGxlIjoiUHJlc3MgUmVsZWFzZSIsIkRhdGVUaW1lIjoiMjAxOS0wOC0wMlQxMTo1OTowMFoiLCJQZXJjZW50YWdlQ29tcGxldGUiOm51bGwsIk5vdGUiOm51bGwsIlN0eWxlIjp7IiRpZCI6IjExMTYiLCJUaXRsZVN0eWxlIjp7IiRpZCI6IjExMTciLCJGb250U2V0dGluZ3MiOnsiJGlkIjoiMTExOCIsIkZvbnRTaXplIjoxMSwiRm9udE5hbWUiOiJDYWxpYnJpIiwiSXNCb2xkIjp0cnVlLCJJc0l0YWxpYyI6ZmFsc2UsIklzVW5kZXJsaW5lZCI6ZmFsc2UsIlBhcmVudFN0eWxlIjpudWxsfSwiQXV0b1NpemUiOjAsIkZvcmVncm91bmQiOnsiJGlkIjoiMTExOSIsIkNvbG9yIjp7IiRpZCI6IjExMjA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TIxIiwiRm9udFNldHRpbmdzIjp7IiRpZCI6IjExMjIiLCJGb250U2l6ZSI6OSwiRm9udE5hbWUiOiJDYWxpYnJpIiwiSXNCb2xkIjpmYWxzZSwiSXNJdGFsaWMiOmZhbHNlLCJJc1VuZGVybGluZWQiOmZhbHNlLCJQYXJlbnRTdHlsZSI6bnVsbH0sIkF1dG9TaXplIjowLCJGb3JlZ3JvdW5kIjp7IiRpZCI6IjExMjMiLCJDb2xvciI6eyIkaWQiOiIxMTI0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xMjUiLCJNYXJnaW4iOnsiJHJlZiI6IjYwIn0sIlBhZGRpbmciOnsiJHJlZiI6IjYxIn0sIkJhY2tncm91bmQiOnsiJGlkIjoiMTEyNiIsIkNvbG9yIjp7IiRpZCI6IjExMjciLCJBIjoyNTUsIlIiOjExNSwiRyI6MTE1LCJCIjoxMTV9fSwiSXNWaXNpYmxlIjp0cnVlLCJXaWR0aCI6MTIuMCwiSGVpZ2h0IjoxNC4wLCJCb3JkZXJTdHlsZSI6eyIkaWQiOiIxMTI4IiwiTGluZUNvbG9yIjp7IiRyZWYiOiI2NSJ9LCJMaW5lV2VpZ2h0IjowLjAsIkxpbmVUeXBlIjowLCJQYXJlbnRTdHlsZSI6bnVsbH0sIlBhcmVudFN0eWxlIjpudWxsfSwiRGF0ZUZvcm1hdCI6eyIkaWQiOiIxMTI5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xMzAiLCJEYXRlUGFydElzVmlzaWJsZSI6dHJ1ZSwiVGltZVBhcnRJc1Zpc2libGUiOmZhbHNlfX0sIklzVmlzaWJsZSI6dHJ1ZX0sIkh5cGVybGluayI6eyIkaWQiOiIxMTMxIiwiQWRkcmVzcyI6IiIsIlN1YkFkZHJlc3MiOiIifSwiSW1wb3J0SWQiOiIifSx7IiRpZCI6IjExMzIiLCJJZCI6IjA3Yjk4YmNmLTY3OGQtNDY3MS1hYTYzLWU2YzkwZjA0MDJhYSIsIkluZGV4IjozNywiR3JvdXBJZCI6ImEyNTcwODc5LTQ3YWItNDBiNy1hYjE1LThkN2ZjZmUxMGYzNCIsIlRpdGxlIjoiUHVibGljIFdlYnNpdGUgTGl2ZSIsIkRhdGVUaW1lIjoiMjAxOS0xMS0wMVQxMTo1OTowMFoiLCJQZXJjZW50YWdlQ29tcGxldGUiOm51bGwsIk5vdGUiOm51bGwsIlN0eWxlIjp7IiRpZCI6IjExMzMiLCJUaXRsZVN0eWxlIjp7IiRpZCI6IjExMzQiLCJGb250U2V0dGluZ3MiOnsiJGlkIjoiMTEzNSIsIkZvbnRTaXplIjoxMSwiRm9udE5hbWUiOiJDYWxpYnJpIiwiSXNCb2xkIjp0cnVlLCJJc0l0YWxpYyI6ZmFsc2UsIklzVW5kZXJsaW5lZCI6ZmFsc2UsIlBhcmVudFN0eWxlIjpudWxsfSwiQXV0b1NpemUiOjAsIkZvcmVncm91bmQiOnsiJGlkIjoiMTEzNiIsIkNvbG9yIjp7IiRpZCI6IjExMzc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TM4IiwiRm9udFNldHRpbmdzIjp7IiRpZCI6IjExMzkiLCJGb250U2l6ZSI6OSwiRm9udE5hbWUiOiJDYWxpYnJpIiwiSXNCb2xkIjpmYWxzZSwiSXNJdGFsaWMiOmZhbHNlLCJJc1VuZGVybGluZWQiOmZhbHNlLCJQYXJlbnRTdHlsZSI6bnVsbH0sIkF1dG9TaXplIjowLCJGb3JlZ3JvdW5kIjp7IiRpZCI6IjExNDAiLCJDb2xvciI6eyIkaWQiOiIxMTQx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bnVsbCwiUGFyZW50U3R5bGUiOm51bGx9LCJUaXRsZVBvc2l0aW9uIjoiTGVmdCIsIkRhdGVQb3NpdGlvbiI6IlJpZ2h0IiwiU2hhcGVUeXBlIjoxMywiU2hhcGVTaXplIjowLCJTaGFwZVN0eWxlIjp7IiRpZCI6IjExNDIiLCJNYXJnaW4iOnsiJHJlZiI6IjYwIn0sIlBhZGRpbmciOnsiJHJlZiI6IjYxIn0sIkJhY2tncm91bmQiOnsiJGlkIjoiMTE0MyIsIkNvbG9yIjp7IiRpZCI6IjExNDQiLCJBIjoyNTUsIlIiOjExNSwiRyI6MTE1LCJCIjoxMTV9fSwiSXNWaXNpYmxlIjp0cnVlLCJXaWR0aCI6MTIuMCwiSGVpZ2h0IjoxNC4wLCJCb3JkZXJTdHlsZSI6eyIkaWQiOiIxMTQ1IiwiTGluZUNvbG9yIjp7IiRyZWYiOiI2NSJ9LCJMaW5lV2VpZ2h0IjowLjAsIkxpbmVUeXBlIjowLCJQYXJlbnRTdHlsZSI6bnVsbH0sIlBhcmVudFN0eWxlIjpudWxsfSwiRGF0ZUZvcm1hdCI6eyIkaWQiOiIxMTQ2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xNDciLCJEYXRlUGFydElzVmlzaWJsZSI6dHJ1ZSwiVGltZVBhcnRJc1Zpc2libGUiOmZhbHNlfX0sIklzVmlzaWJsZSI6dHJ1ZX0sIkh5cGVybGluayI6eyIkaWQiOiIxMTQ4IiwiQWRkcmVzcyI6IiIsIlN1YkFkZHJlc3MiOiIifSwiSW1wb3J0SWQiOiIifV19XSwiTXNQcm9qZWN0SXRlbXNUcmVlIjp7IiRpZCI6IjExNDkiLCJSb290Ijp7IkltcG9ydElkIjpudWxsLCJJc0ltcG9ydGVkIjpmYWxzZSwiQ2hpbGRyZW4iOltdfX0sIk1ldGFkYXRhIjp7IiRpZCI6IjExNTAiLCJSZWNlbnRDb2xvcnNDb2xsZWN0aW9uIjoiW1wiI0ZGNTI5M0NEXCIsXCIjRkZDRTkyMDBcIixcIiNGRjc0QUQ0OVwiLFwiI0ZGNzM3MzczXCIsXCIjRkY0NDU0NkFcIixcIiNGRkZFQkEwQVwiLFwiI0ZGNzBBRDQ3XCIsXCIjRkZCMjBFMTJcIl0ifSwiU2V0dGluZ3MiOnsiJGlkIjoiMTE1MSIsIkltcGFPcHRpb25zIjp7IiRpZCI6IjExN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TUzIiwiVXNlVGltZSI6ZmFsc2UsIldvcmtEYXlTdGFydCI6IjAwOjAwOjAwIiwiV29ya0RheUVuZCI6IjIzOjU5OjAwIn0sIkxhc3RVc2VkVGVtcGxhdGVJZCI6ImYzNzQ2MDYzLTAwNGMtNDQ1ZC05MTg3LWNlZGY3YWNlMTQzYi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Franklin Gothic Medium</vt:lpstr>
      <vt:lpstr>Segoe UI</vt:lpstr>
      <vt:lpstr>Segoe UI 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2019-10-22T14:57:55Z</dcterms:created>
  <dcterms:modified xsi:type="dcterms:W3CDTF">2020-10-06T22:20:01Z</dcterms:modified>
</cp:coreProperties>
</file>