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Bebas Neue"/>
      <p:regular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Condensed Medium"/>
      <p:regular r:id="rId29"/>
      <p:bold r:id="rId30"/>
      <p:italic r:id="rId31"/>
      <p:boldItalic r:id="rId32"/>
    </p:embeddedFont>
    <p:embeddedFont>
      <p:font typeface="Voces"/>
      <p:regular r:id="rId33"/>
    </p:embeddedFont>
    <p:embeddedFont>
      <p:font typeface="Calistoga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italic.fntdata"/><Relationship Id="rId30" Type="http://schemas.openxmlformats.org/officeDocument/2006/relationships/font" Target="fonts/FiraSansCondensedMedium-bold.fntdata"/><Relationship Id="rId33" Type="http://schemas.openxmlformats.org/officeDocument/2006/relationships/font" Target="fonts/Voces-regular.fntdata"/><Relationship Id="rId32" Type="http://schemas.openxmlformats.org/officeDocument/2006/relationships/font" Target="fonts/FiraSansCondensedMedium-boldItalic.fntdata"/><Relationship Id="rId34" Type="http://schemas.openxmlformats.org/officeDocument/2006/relationships/font" Target="fonts/Calistog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ebasNeue-regular.fntdata"/><Relationship Id="rId23" Type="http://schemas.openxmlformats.org/officeDocument/2006/relationships/slide" Target="slides/slide18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29" Type="http://schemas.openxmlformats.org/officeDocument/2006/relationships/font" Target="fonts/FiraSansCondensed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3" name="Google Shape;25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g227c299b92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g227c299b92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20ef2a08cb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g20ef2a08cb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227c299b9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227c299b9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227c299b92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227c299b92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227c299b92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227c299b92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20ef2a08cb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20ef2a08cb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227c299b92b_1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227c299b92b_1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Styling unnamed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Formatting within an invisible grid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Linking pages and forms together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Linking python forms to HTML elements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g227c299b92b_1_2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2" name="Google Shape;2622;g227c299b92b_1_2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227c299b92b_1_2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7" name="Google Shape;2627;g227c299b92b_1_2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20ef2a08cb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20ef2a08cb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227c299b92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227c299b92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227c299b92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227c299b92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227c299b92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227c299b92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227c299b92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227c299b92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227c299b92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227c299b92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20ef2a08cb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20ef2a08c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227c299b92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227c299b92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5986" y="4021295"/>
            <a:ext cx="7282212" cy="1563322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-5216394">
            <a:off x="7760494" y="3184712"/>
            <a:ext cx="1854010" cy="932631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897050" y="1201948"/>
            <a:ext cx="53499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101800" y="3331550"/>
            <a:ext cx="4940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5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1261409">
            <a:off x="-215992" y="3242195"/>
            <a:ext cx="3158359" cy="1823059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-3113637">
            <a:off x="-437435" y="-125999"/>
            <a:ext cx="2701620" cy="2155606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flipH="1">
            <a:off x="1407484" y="24650"/>
            <a:ext cx="1386501" cy="673098"/>
            <a:chOff x="6262493" y="240300"/>
            <a:chExt cx="1386501" cy="673098"/>
          </a:xfrm>
        </p:grpSpPr>
        <p:sp>
          <p:nvSpPr>
            <p:cNvPr id="16" name="Google Shape;16;p2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rect b="b" l="l" r="r" t="t"/>
              <a:pathLst>
                <a:path extrusionOk="0" h="1064" w="1137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rect b="b" l="l" r="r" t="t"/>
              <a:pathLst>
                <a:path extrusionOk="0" h="734" w="917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rect b="b" l="l" r="r" t="t"/>
              <a:pathLst>
                <a:path extrusionOk="0" h="808" w="954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rect b="b" l="l" r="r" t="t"/>
              <a:pathLst>
                <a:path extrusionOk="0" h="624" w="844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rect b="b" l="l" r="r" t="t"/>
              <a:pathLst>
                <a:path extrusionOk="0" h="954" w="1284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rect b="b" l="l" r="r" t="t"/>
              <a:pathLst>
                <a:path extrusionOk="0" h="991" w="1174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rect b="b" l="l" r="r" t="t"/>
              <a:pathLst>
                <a:path extrusionOk="0" h="1248" w="1247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rect b="b" l="l" r="r" t="t"/>
              <a:pathLst>
                <a:path extrusionOk="0" h="917" w="121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rect b="b" l="l" r="r" t="t"/>
              <a:pathLst>
                <a:path extrusionOk="0" h="1028" w="1357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rect b="b" l="l" r="r" t="t"/>
              <a:pathLst>
                <a:path extrusionOk="0" h="991" w="132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rect b="b" l="l" r="r" t="t"/>
              <a:pathLst>
                <a:path extrusionOk="0" h="624" w="807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rect b="b" l="l" r="r" t="t"/>
              <a:pathLst>
                <a:path extrusionOk="0" h="844" w="991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flipH="1">
            <a:off x="-104526" y="-63248"/>
            <a:ext cx="1441024" cy="328543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" name="Google Shape;29;p2"/>
          <p:cNvSpPr/>
          <p:nvPr/>
        </p:nvSpPr>
        <p:spPr>
          <a:xfrm rot="6741749">
            <a:off x="7918060" y="96680"/>
            <a:ext cx="1491548" cy="885622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1654375" y="1486672"/>
            <a:ext cx="2413200" cy="2413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1208850" y="3315150"/>
            <a:ext cx="1015989" cy="1055050"/>
            <a:chOff x="1208850" y="3315150"/>
            <a:chExt cx="1015989" cy="1055050"/>
          </a:xfrm>
        </p:grpSpPr>
        <p:sp>
          <p:nvSpPr>
            <p:cNvPr id="32" name="Google Shape;32;p2"/>
            <p:cNvSpPr/>
            <p:nvPr/>
          </p:nvSpPr>
          <p:spPr>
            <a:xfrm>
              <a:off x="1878411" y="3315150"/>
              <a:ext cx="59829" cy="47509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81959" y="3554139"/>
              <a:ext cx="66828" cy="56329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53466" y="3392480"/>
              <a:ext cx="59829" cy="43961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21824" y="3791833"/>
              <a:ext cx="67595" cy="45303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23248" y="3652563"/>
              <a:ext cx="52782" cy="40461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7842" y="3851185"/>
              <a:ext cx="3548" cy="5321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08850" y="4042712"/>
              <a:ext cx="42187" cy="35236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54463" y="3607402"/>
              <a:ext cx="59829" cy="47509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47113" y="3820071"/>
              <a:ext cx="63281" cy="64240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158010" y="3846391"/>
              <a:ext cx="66828" cy="56329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9518" y="3684732"/>
              <a:ext cx="59829" cy="43961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897876" y="4084085"/>
              <a:ext cx="67595" cy="45303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99299" y="3944815"/>
              <a:ext cx="52782" cy="40461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23893" y="4143437"/>
              <a:ext cx="3548" cy="5321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84901" y="4334964"/>
              <a:ext cx="42187" cy="35236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 rot="-168174">
            <a:off x="4363558" y="-69167"/>
            <a:ext cx="2347041" cy="346449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 rot="-2005385">
            <a:off x="7522888" y="205445"/>
            <a:ext cx="647404" cy="667404"/>
            <a:chOff x="8430750" y="977888"/>
            <a:chExt cx="647424" cy="667425"/>
          </a:xfrm>
        </p:grpSpPr>
        <p:sp>
          <p:nvSpPr>
            <p:cNvPr id="49" name="Google Shape;49;p2"/>
            <p:cNvSpPr/>
            <p:nvPr/>
          </p:nvSpPr>
          <p:spPr>
            <a:xfrm>
              <a:off x="9016595" y="977888"/>
              <a:ext cx="52350" cy="41570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35170" y="1163966"/>
              <a:ext cx="55371" cy="56210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019699" y="1186995"/>
              <a:ext cx="58475" cy="49288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19775" y="1045549"/>
              <a:ext cx="52350" cy="38466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92090" y="1394971"/>
              <a:ext cx="59146" cy="39640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618341" y="1273113"/>
              <a:ext cx="46184" cy="35404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639861" y="1446901"/>
              <a:ext cx="3104" cy="4656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430750" y="1614481"/>
              <a:ext cx="36914" cy="30831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7165379">
            <a:off x="4023606" y="-222934"/>
            <a:ext cx="745446" cy="1353354"/>
            <a:chOff x="4614150" y="3299838"/>
            <a:chExt cx="745375" cy="1353225"/>
          </a:xfrm>
        </p:grpSpPr>
        <p:sp>
          <p:nvSpPr>
            <p:cNvPr id="58" name="Google Shape;58;p2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 rot="660041">
            <a:off x="7160504" y="3375274"/>
            <a:ext cx="1143273" cy="800884"/>
            <a:chOff x="1953037" y="2552242"/>
            <a:chExt cx="355136" cy="227072"/>
          </a:xfrm>
        </p:grpSpPr>
        <p:sp>
          <p:nvSpPr>
            <p:cNvPr id="66" name="Google Shape;66;p2"/>
            <p:cNvSpPr/>
            <p:nvPr/>
          </p:nvSpPr>
          <p:spPr>
            <a:xfrm>
              <a:off x="1953037" y="2552242"/>
              <a:ext cx="355136" cy="227072"/>
            </a:xfrm>
            <a:custGeom>
              <a:rect b="b" l="l" r="r" t="t"/>
              <a:pathLst>
                <a:path extrusionOk="0" h="7096" w="11098">
                  <a:moveTo>
                    <a:pt x="6198" y="1414"/>
                  </a:moveTo>
                  <a:cubicBezTo>
                    <a:pt x="6408" y="1414"/>
                    <a:pt x="6616" y="1431"/>
                    <a:pt x="6823" y="1464"/>
                  </a:cubicBezTo>
                  <a:cubicBezTo>
                    <a:pt x="6895" y="1488"/>
                    <a:pt x="6990" y="1500"/>
                    <a:pt x="7073" y="1512"/>
                  </a:cubicBezTo>
                  <a:lnTo>
                    <a:pt x="6907" y="2464"/>
                  </a:lnTo>
                  <a:lnTo>
                    <a:pt x="5573" y="2929"/>
                  </a:lnTo>
                  <a:lnTo>
                    <a:pt x="4978" y="1607"/>
                  </a:lnTo>
                  <a:cubicBezTo>
                    <a:pt x="5397" y="1475"/>
                    <a:pt x="5802" y="1414"/>
                    <a:pt x="6198" y="1414"/>
                  </a:cubicBezTo>
                  <a:close/>
                  <a:moveTo>
                    <a:pt x="7407" y="1607"/>
                  </a:moveTo>
                  <a:cubicBezTo>
                    <a:pt x="7883" y="1750"/>
                    <a:pt x="8478" y="2036"/>
                    <a:pt x="9097" y="2524"/>
                  </a:cubicBezTo>
                  <a:lnTo>
                    <a:pt x="9038" y="2571"/>
                  </a:lnTo>
                  <a:cubicBezTo>
                    <a:pt x="8966" y="2619"/>
                    <a:pt x="8954" y="2714"/>
                    <a:pt x="8990" y="2798"/>
                  </a:cubicBezTo>
                  <a:cubicBezTo>
                    <a:pt x="9026" y="2833"/>
                    <a:pt x="9085" y="2869"/>
                    <a:pt x="9133" y="2869"/>
                  </a:cubicBezTo>
                  <a:cubicBezTo>
                    <a:pt x="9157" y="2869"/>
                    <a:pt x="9193" y="2857"/>
                    <a:pt x="9216" y="2833"/>
                  </a:cubicBezTo>
                  <a:lnTo>
                    <a:pt x="9335" y="2750"/>
                  </a:lnTo>
                  <a:cubicBezTo>
                    <a:pt x="9740" y="3119"/>
                    <a:pt x="10157" y="3583"/>
                    <a:pt x="10574" y="4179"/>
                  </a:cubicBezTo>
                  <a:cubicBezTo>
                    <a:pt x="9883" y="4357"/>
                    <a:pt x="9228" y="4488"/>
                    <a:pt x="8633" y="4584"/>
                  </a:cubicBezTo>
                  <a:lnTo>
                    <a:pt x="8395" y="3417"/>
                  </a:lnTo>
                  <a:lnTo>
                    <a:pt x="8692" y="3214"/>
                  </a:lnTo>
                  <a:cubicBezTo>
                    <a:pt x="8776" y="3167"/>
                    <a:pt x="8788" y="3060"/>
                    <a:pt x="8740" y="2988"/>
                  </a:cubicBezTo>
                  <a:cubicBezTo>
                    <a:pt x="8709" y="2942"/>
                    <a:pt x="8659" y="2916"/>
                    <a:pt x="8604" y="2916"/>
                  </a:cubicBezTo>
                  <a:cubicBezTo>
                    <a:pt x="8574" y="2916"/>
                    <a:pt x="8543" y="2924"/>
                    <a:pt x="8514" y="2940"/>
                  </a:cubicBezTo>
                  <a:lnTo>
                    <a:pt x="8216" y="3155"/>
                  </a:lnTo>
                  <a:lnTo>
                    <a:pt x="7252" y="2512"/>
                  </a:lnTo>
                  <a:lnTo>
                    <a:pt x="7407" y="1607"/>
                  </a:lnTo>
                  <a:close/>
                  <a:moveTo>
                    <a:pt x="7049" y="2750"/>
                  </a:moveTo>
                  <a:lnTo>
                    <a:pt x="8073" y="3429"/>
                  </a:lnTo>
                  <a:lnTo>
                    <a:pt x="8311" y="4607"/>
                  </a:lnTo>
                  <a:cubicBezTo>
                    <a:pt x="7883" y="4661"/>
                    <a:pt x="7474" y="4688"/>
                    <a:pt x="7096" y="4688"/>
                  </a:cubicBezTo>
                  <a:cubicBezTo>
                    <a:pt x="6970" y="4688"/>
                    <a:pt x="6847" y="4685"/>
                    <a:pt x="6728" y="4679"/>
                  </a:cubicBezTo>
                  <a:cubicBezTo>
                    <a:pt x="6073" y="4655"/>
                    <a:pt x="5490" y="4548"/>
                    <a:pt x="5025" y="4345"/>
                  </a:cubicBezTo>
                  <a:lnTo>
                    <a:pt x="5621" y="3250"/>
                  </a:lnTo>
                  <a:lnTo>
                    <a:pt x="7049" y="2750"/>
                  </a:lnTo>
                  <a:close/>
                  <a:moveTo>
                    <a:pt x="1561" y="300"/>
                  </a:moveTo>
                  <a:cubicBezTo>
                    <a:pt x="1774" y="300"/>
                    <a:pt x="1974" y="373"/>
                    <a:pt x="2132" y="512"/>
                  </a:cubicBezTo>
                  <a:cubicBezTo>
                    <a:pt x="2323" y="678"/>
                    <a:pt x="2430" y="916"/>
                    <a:pt x="2430" y="1178"/>
                  </a:cubicBezTo>
                  <a:lnTo>
                    <a:pt x="2430" y="2762"/>
                  </a:lnTo>
                  <a:cubicBezTo>
                    <a:pt x="2430" y="2786"/>
                    <a:pt x="2465" y="3381"/>
                    <a:pt x="2906" y="4036"/>
                  </a:cubicBezTo>
                  <a:lnTo>
                    <a:pt x="2858" y="4060"/>
                  </a:lnTo>
                  <a:cubicBezTo>
                    <a:pt x="2608" y="4143"/>
                    <a:pt x="2430" y="4369"/>
                    <a:pt x="2394" y="4631"/>
                  </a:cubicBezTo>
                  <a:lnTo>
                    <a:pt x="2358" y="5084"/>
                  </a:lnTo>
                  <a:cubicBezTo>
                    <a:pt x="1358" y="4024"/>
                    <a:pt x="1192" y="2583"/>
                    <a:pt x="1192" y="2512"/>
                  </a:cubicBezTo>
                  <a:cubicBezTo>
                    <a:pt x="1180" y="2381"/>
                    <a:pt x="1072" y="2262"/>
                    <a:pt x="941" y="2214"/>
                  </a:cubicBezTo>
                  <a:lnTo>
                    <a:pt x="632" y="2143"/>
                  </a:lnTo>
                  <a:cubicBezTo>
                    <a:pt x="537" y="2119"/>
                    <a:pt x="501" y="2047"/>
                    <a:pt x="501" y="1964"/>
                  </a:cubicBezTo>
                  <a:lnTo>
                    <a:pt x="501" y="1869"/>
                  </a:lnTo>
                  <a:cubicBezTo>
                    <a:pt x="822" y="1857"/>
                    <a:pt x="1227" y="1809"/>
                    <a:pt x="1453" y="1690"/>
                  </a:cubicBezTo>
                  <a:cubicBezTo>
                    <a:pt x="1525" y="1643"/>
                    <a:pt x="1573" y="1559"/>
                    <a:pt x="1525" y="1464"/>
                  </a:cubicBezTo>
                  <a:cubicBezTo>
                    <a:pt x="1491" y="1413"/>
                    <a:pt x="1438" y="1373"/>
                    <a:pt x="1375" y="1373"/>
                  </a:cubicBezTo>
                  <a:cubicBezTo>
                    <a:pt x="1351" y="1373"/>
                    <a:pt x="1325" y="1379"/>
                    <a:pt x="1299" y="1393"/>
                  </a:cubicBezTo>
                  <a:cubicBezTo>
                    <a:pt x="1132" y="1464"/>
                    <a:pt x="799" y="1524"/>
                    <a:pt x="334" y="1547"/>
                  </a:cubicBezTo>
                  <a:lnTo>
                    <a:pt x="334" y="1524"/>
                  </a:lnTo>
                  <a:lnTo>
                    <a:pt x="334" y="916"/>
                  </a:lnTo>
                  <a:cubicBezTo>
                    <a:pt x="334" y="643"/>
                    <a:pt x="525" y="428"/>
                    <a:pt x="799" y="393"/>
                  </a:cubicBezTo>
                  <a:lnTo>
                    <a:pt x="1430" y="309"/>
                  </a:lnTo>
                  <a:cubicBezTo>
                    <a:pt x="1474" y="303"/>
                    <a:pt x="1517" y="300"/>
                    <a:pt x="1561" y="300"/>
                  </a:cubicBezTo>
                  <a:close/>
                  <a:moveTo>
                    <a:pt x="4692" y="1726"/>
                  </a:moveTo>
                  <a:lnTo>
                    <a:pt x="5335" y="3155"/>
                  </a:lnTo>
                  <a:lnTo>
                    <a:pt x="4740" y="4238"/>
                  </a:lnTo>
                  <a:cubicBezTo>
                    <a:pt x="4680" y="4203"/>
                    <a:pt x="4609" y="4167"/>
                    <a:pt x="4549" y="4131"/>
                  </a:cubicBezTo>
                  <a:cubicBezTo>
                    <a:pt x="4520" y="4115"/>
                    <a:pt x="4490" y="4107"/>
                    <a:pt x="4461" y="4107"/>
                  </a:cubicBezTo>
                  <a:cubicBezTo>
                    <a:pt x="4406" y="4107"/>
                    <a:pt x="4354" y="4136"/>
                    <a:pt x="4323" y="4191"/>
                  </a:cubicBezTo>
                  <a:cubicBezTo>
                    <a:pt x="4275" y="4262"/>
                    <a:pt x="4287" y="4369"/>
                    <a:pt x="4382" y="4417"/>
                  </a:cubicBezTo>
                  <a:cubicBezTo>
                    <a:pt x="5061" y="4845"/>
                    <a:pt x="5978" y="5060"/>
                    <a:pt x="7109" y="5060"/>
                  </a:cubicBezTo>
                  <a:cubicBezTo>
                    <a:pt x="8145" y="5060"/>
                    <a:pt x="9371" y="4881"/>
                    <a:pt x="10764" y="4500"/>
                  </a:cubicBezTo>
                  <a:lnTo>
                    <a:pt x="10764" y="4500"/>
                  </a:lnTo>
                  <a:cubicBezTo>
                    <a:pt x="10740" y="4536"/>
                    <a:pt x="10740" y="4595"/>
                    <a:pt x="10705" y="4655"/>
                  </a:cubicBezTo>
                  <a:cubicBezTo>
                    <a:pt x="10657" y="4774"/>
                    <a:pt x="10574" y="4845"/>
                    <a:pt x="10455" y="4881"/>
                  </a:cubicBezTo>
                  <a:cubicBezTo>
                    <a:pt x="9128" y="5204"/>
                    <a:pt x="7958" y="5362"/>
                    <a:pt x="6945" y="5362"/>
                  </a:cubicBezTo>
                  <a:cubicBezTo>
                    <a:pt x="6649" y="5362"/>
                    <a:pt x="6366" y="5349"/>
                    <a:pt x="6097" y="5322"/>
                  </a:cubicBezTo>
                  <a:cubicBezTo>
                    <a:pt x="5156" y="5238"/>
                    <a:pt x="4382" y="4965"/>
                    <a:pt x="3811" y="4536"/>
                  </a:cubicBezTo>
                  <a:cubicBezTo>
                    <a:pt x="2966" y="3905"/>
                    <a:pt x="2787" y="3095"/>
                    <a:pt x="2763" y="2833"/>
                  </a:cubicBezTo>
                  <a:cubicBezTo>
                    <a:pt x="2882" y="2750"/>
                    <a:pt x="2977" y="2655"/>
                    <a:pt x="3097" y="2583"/>
                  </a:cubicBezTo>
                  <a:cubicBezTo>
                    <a:pt x="3180" y="2952"/>
                    <a:pt x="3358" y="3476"/>
                    <a:pt x="3811" y="3952"/>
                  </a:cubicBezTo>
                  <a:cubicBezTo>
                    <a:pt x="3847" y="3988"/>
                    <a:pt x="3894" y="4000"/>
                    <a:pt x="3930" y="4000"/>
                  </a:cubicBezTo>
                  <a:cubicBezTo>
                    <a:pt x="3978" y="4000"/>
                    <a:pt x="4025" y="3988"/>
                    <a:pt x="4049" y="3952"/>
                  </a:cubicBezTo>
                  <a:cubicBezTo>
                    <a:pt x="4109" y="3893"/>
                    <a:pt x="4109" y="3786"/>
                    <a:pt x="4049" y="3726"/>
                  </a:cubicBezTo>
                  <a:cubicBezTo>
                    <a:pt x="3573" y="3250"/>
                    <a:pt x="3442" y="2714"/>
                    <a:pt x="3394" y="2393"/>
                  </a:cubicBezTo>
                  <a:cubicBezTo>
                    <a:pt x="3835" y="2107"/>
                    <a:pt x="4263" y="1881"/>
                    <a:pt x="4692" y="1726"/>
                  </a:cubicBezTo>
                  <a:close/>
                  <a:moveTo>
                    <a:pt x="9609" y="5417"/>
                  </a:moveTo>
                  <a:cubicBezTo>
                    <a:pt x="9490" y="5548"/>
                    <a:pt x="9371" y="5667"/>
                    <a:pt x="9252" y="5738"/>
                  </a:cubicBezTo>
                  <a:cubicBezTo>
                    <a:pt x="9216" y="5750"/>
                    <a:pt x="9157" y="5798"/>
                    <a:pt x="8978" y="5857"/>
                  </a:cubicBezTo>
                  <a:lnTo>
                    <a:pt x="8978" y="5512"/>
                  </a:lnTo>
                  <a:cubicBezTo>
                    <a:pt x="9193" y="5488"/>
                    <a:pt x="9383" y="5441"/>
                    <a:pt x="9609" y="5417"/>
                  </a:cubicBezTo>
                  <a:close/>
                  <a:moveTo>
                    <a:pt x="4668" y="5334"/>
                  </a:moveTo>
                  <a:cubicBezTo>
                    <a:pt x="5085" y="5488"/>
                    <a:pt x="5537" y="5596"/>
                    <a:pt x="6049" y="5631"/>
                  </a:cubicBezTo>
                  <a:cubicBezTo>
                    <a:pt x="6335" y="5667"/>
                    <a:pt x="6633" y="5679"/>
                    <a:pt x="6942" y="5679"/>
                  </a:cubicBezTo>
                  <a:cubicBezTo>
                    <a:pt x="7204" y="5679"/>
                    <a:pt x="7502" y="5667"/>
                    <a:pt x="7788" y="5655"/>
                  </a:cubicBezTo>
                  <a:lnTo>
                    <a:pt x="7788" y="5893"/>
                  </a:lnTo>
                  <a:cubicBezTo>
                    <a:pt x="7561" y="5893"/>
                    <a:pt x="7359" y="6012"/>
                    <a:pt x="7240" y="6203"/>
                  </a:cubicBezTo>
                  <a:cubicBezTo>
                    <a:pt x="6758" y="6257"/>
                    <a:pt x="6324" y="6280"/>
                    <a:pt x="5934" y="6280"/>
                  </a:cubicBezTo>
                  <a:cubicBezTo>
                    <a:pt x="4698" y="6280"/>
                    <a:pt x="3912" y="6050"/>
                    <a:pt x="3478" y="5869"/>
                  </a:cubicBezTo>
                  <a:lnTo>
                    <a:pt x="3501" y="5738"/>
                  </a:lnTo>
                  <a:cubicBezTo>
                    <a:pt x="3739" y="5738"/>
                    <a:pt x="4299" y="5691"/>
                    <a:pt x="4668" y="5334"/>
                  </a:cubicBezTo>
                  <a:close/>
                  <a:moveTo>
                    <a:pt x="3097" y="4322"/>
                  </a:moveTo>
                  <a:cubicBezTo>
                    <a:pt x="3239" y="4488"/>
                    <a:pt x="3394" y="4655"/>
                    <a:pt x="3608" y="4798"/>
                  </a:cubicBezTo>
                  <a:cubicBezTo>
                    <a:pt x="3811" y="4965"/>
                    <a:pt x="4049" y="5095"/>
                    <a:pt x="4323" y="5215"/>
                  </a:cubicBezTo>
                  <a:cubicBezTo>
                    <a:pt x="4073" y="5381"/>
                    <a:pt x="3751" y="5417"/>
                    <a:pt x="3573" y="5429"/>
                  </a:cubicBezTo>
                  <a:lnTo>
                    <a:pt x="3573" y="5393"/>
                  </a:lnTo>
                  <a:cubicBezTo>
                    <a:pt x="3597" y="5310"/>
                    <a:pt x="3537" y="5215"/>
                    <a:pt x="3442" y="5203"/>
                  </a:cubicBezTo>
                  <a:cubicBezTo>
                    <a:pt x="3429" y="5199"/>
                    <a:pt x="3416" y="5197"/>
                    <a:pt x="3404" y="5197"/>
                  </a:cubicBezTo>
                  <a:cubicBezTo>
                    <a:pt x="3332" y="5197"/>
                    <a:pt x="3261" y="5251"/>
                    <a:pt x="3251" y="5322"/>
                  </a:cubicBezTo>
                  <a:lnTo>
                    <a:pt x="3025" y="6465"/>
                  </a:lnTo>
                  <a:cubicBezTo>
                    <a:pt x="3001" y="6631"/>
                    <a:pt x="2846" y="6750"/>
                    <a:pt x="2668" y="6750"/>
                  </a:cubicBezTo>
                  <a:lnTo>
                    <a:pt x="1775" y="6750"/>
                  </a:lnTo>
                  <a:lnTo>
                    <a:pt x="1906" y="6441"/>
                  </a:lnTo>
                  <a:cubicBezTo>
                    <a:pt x="1965" y="6310"/>
                    <a:pt x="2084" y="6215"/>
                    <a:pt x="2239" y="6215"/>
                  </a:cubicBezTo>
                  <a:lnTo>
                    <a:pt x="2418" y="6215"/>
                  </a:lnTo>
                  <a:cubicBezTo>
                    <a:pt x="2501" y="6215"/>
                    <a:pt x="2561" y="6155"/>
                    <a:pt x="2585" y="6072"/>
                  </a:cubicBezTo>
                  <a:lnTo>
                    <a:pt x="2716" y="4667"/>
                  </a:lnTo>
                  <a:cubicBezTo>
                    <a:pt x="2727" y="4536"/>
                    <a:pt x="2811" y="4417"/>
                    <a:pt x="2954" y="4369"/>
                  </a:cubicBezTo>
                  <a:lnTo>
                    <a:pt x="3097" y="4322"/>
                  </a:lnTo>
                  <a:close/>
                  <a:moveTo>
                    <a:pt x="8657" y="5560"/>
                  </a:moveTo>
                  <a:lnTo>
                    <a:pt x="8657" y="6572"/>
                  </a:lnTo>
                  <a:cubicBezTo>
                    <a:pt x="8657" y="6679"/>
                    <a:pt x="8561" y="6750"/>
                    <a:pt x="8478" y="6750"/>
                  </a:cubicBezTo>
                  <a:lnTo>
                    <a:pt x="7347" y="6750"/>
                  </a:lnTo>
                  <a:lnTo>
                    <a:pt x="7490" y="6429"/>
                  </a:lnTo>
                  <a:cubicBezTo>
                    <a:pt x="7549" y="6286"/>
                    <a:pt x="7669" y="6215"/>
                    <a:pt x="7823" y="6215"/>
                  </a:cubicBezTo>
                  <a:lnTo>
                    <a:pt x="7954" y="6215"/>
                  </a:lnTo>
                  <a:cubicBezTo>
                    <a:pt x="8038" y="6215"/>
                    <a:pt x="8121" y="6143"/>
                    <a:pt x="8121" y="6048"/>
                  </a:cubicBezTo>
                  <a:lnTo>
                    <a:pt x="8121" y="5619"/>
                  </a:lnTo>
                  <a:cubicBezTo>
                    <a:pt x="8300" y="5607"/>
                    <a:pt x="8466" y="5572"/>
                    <a:pt x="8657" y="5560"/>
                  </a:cubicBezTo>
                  <a:close/>
                  <a:moveTo>
                    <a:pt x="1533" y="0"/>
                  </a:moveTo>
                  <a:cubicBezTo>
                    <a:pt x="1479" y="0"/>
                    <a:pt x="1425" y="4"/>
                    <a:pt x="1370" y="12"/>
                  </a:cubicBezTo>
                  <a:lnTo>
                    <a:pt x="727" y="95"/>
                  </a:lnTo>
                  <a:cubicBezTo>
                    <a:pt x="310" y="154"/>
                    <a:pt x="1" y="512"/>
                    <a:pt x="1" y="952"/>
                  </a:cubicBezTo>
                  <a:lnTo>
                    <a:pt x="1" y="1559"/>
                  </a:lnTo>
                  <a:cubicBezTo>
                    <a:pt x="1" y="1643"/>
                    <a:pt x="49" y="1738"/>
                    <a:pt x="108" y="1797"/>
                  </a:cubicBezTo>
                  <a:cubicBezTo>
                    <a:pt x="132" y="1809"/>
                    <a:pt x="156" y="1845"/>
                    <a:pt x="179" y="1857"/>
                  </a:cubicBezTo>
                  <a:lnTo>
                    <a:pt x="179" y="1976"/>
                  </a:lnTo>
                  <a:cubicBezTo>
                    <a:pt x="179" y="2214"/>
                    <a:pt x="334" y="2417"/>
                    <a:pt x="572" y="2476"/>
                  </a:cubicBezTo>
                  <a:lnTo>
                    <a:pt x="882" y="2559"/>
                  </a:lnTo>
                  <a:cubicBezTo>
                    <a:pt x="882" y="2559"/>
                    <a:pt x="894" y="2559"/>
                    <a:pt x="894" y="2571"/>
                  </a:cubicBezTo>
                  <a:cubicBezTo>
                    <a:pt x="930" y="2869"/>
                    <a:pt x="1037" y="3357"/>
                    <a:pt x="1239" y="3869"/>
                  </a:cubicBezTo>
                  <a:cubicBezTo>
                    <a:pt x="1513" y="4536"/>
                    <a:pt x="1870" y="5084"/>
                    <a:pt x="2323" y="5512"/>
                  </a:cubicBezTo>
                  <a:lnTo>
                    <a:pt x="2287" y="5905"/>
                  </a:lnTo>
                  <a:lnTo>
                    <a:pt x="2251" y="5905"/>
                  </a:lnTo>
                  <a:cubicBezTo>
                    <a:pt x="1965" y="5905"/>
                    <a:pt x="1715" y="6072"/>
                    <a:pt x="1608" y="6334"/>
                  </a:cubicBezTo>
                  <a:lnTo>
                    <a:pt x="1394" y="6869"/>
                  </a:lnTo>
                  <a:cubicBezTo>
                    <a:pt x="1370" y="6917"/>
                    <a:pt x="1370" y="6977"/>
                    <a:pt x="1406" y="7024"/>
                  </a:cubicBezTo>
                  <a:cubicBezTo>
                    <a:pt x="1430" y="7060"/>
                    <a:pt x="1477" y="7096"/>
                    <a:pt x="1537" y="7096"/>
                  </a:cubicBezTo>
                  <a:lnTo>
                    <a:pt x="2680" y="7096"/>
                  </a:lnTo>
                  <a:cubicBezTo>
                    <a:pt x="3013" y="7096"/>
                    <a:pt x="3299" y="6869"/>
                    <a:pt x="3358" y="6548"/>
                  </a:cubicBezTo>
                  <a:lnTo>
                    <a:pt x="3418" y="6215"/>
                  </a:lnTo>
                  <a:cubicBezTo>
                    <a:pt x="3894" y="6405"/>
                    <a:pt x="4704" y="6619"/>
                    <a:pt x="5942" y="6619"/>
                  </a:cubicBezTo>
                  <a:cubicBezTo>
                    <a:pt x="6287" y="6619"/>
                    <a:pt x="6668" y="6608"/>
                    <a:pt x="7085" y="6560"/>
                  </a:cubicBezTo>
                  <a:lnTo>
                    <a:pt x="7085" y="6560"/>
                  </a:lnTo>
                  <a:lnTo>
                    <a:pt x="6954" y="6869"/>
                  </a:lnTo>
                  <a:cubicBezTo>
                    <a:pt x="6930" y="6917"/>
                    <a:pt x="6942" y="6977"/>
                    <a:pt x="6966" y="7024"/>
                  </a:cubicBezTo>
                  <a:cubicBezTo>
                    <a:pt x="7002" y="7060"/>
                    <a:pt x="7049" y="7096"/>
                    <a:pt x="7109" y="7096"/>
                  </a:cubicBezTo>
                  <a:lnTo>
                    <a:pt x="8490" y="7096"/>
                  </a:lnTo>
                  <a:cubicBezTo>
                    <a:pt x="8776" y="7096"/>
                    <a:pt x="8990" y="6869"/>
                    <a:pt x="8990" y="6584"/>
                  </a:cubicBezTo>
                  <a:lnTo>
                    <a:pt x="8990" y="6215"/>
                  </a:lnTo>
                  <a:cubicBezTo>
                    <a:pt x="9204" y="6155"/>
                    <a:pt x="9347" y="6096"/>
                    <a:pt x="9443" y="6036"/>
                  </a:cubicBezTo>
                  <a:cubicBezTo>
                    <a:pt x="9669" y="5893"/>
                    <a:pt x="9871" y="5655"/>
                    <a:pt x="10062" y="5334"/>
                  </a:cubicBezTo>
                  <a:cubicBezTo>
                    <a:pt x="10216" y="5310"/>
                    <a:pt x="10383" y="5262"/>
                    <a:pt x="10538" y="5238"/>
                  </a:cubicBezTo>
                  <a:cubicBezTo>
                    <a:pt x="10764" y="5179"/>
                    <a:pt x="10943" y="5024"/>
                    <a:pt x="11014" y="4822"/>
                  </a:cubicBezTo>
                  <a:cubicBezTo>
                    <a:pt x="11098" y="4560"/>
                    <a:pt x="11062" y="4322"/>
                    <a:pt x="10943" y="4143"/>
                  </a:cubicBezTo>
                  <a:cubicBezTo>
                    <a:pt x="10645" y="3691"/>
                    <a:pt x="10145" y="3012"/>
                    <a:pt x="9454" y="2417"/>
                  </a:cubicBezTo>
                  <a:cubicBezTo>
                    <a:pt x="8657" y="1726"/>
                    <a:pt x="7776" y="1285"/>
                    <a:pt x="6883" y="1155"/>
                  </a:cubicBezTo>
                  <a:cubicBezTo>
                    <a:pt x="6667" y="1122"/>
                    <a:pt x="6450" y="1106"/>
                    <a:pt x="6233" y="1106"/>
                  </a:cubicBezTo>
                  <a:cubicBezTo>
                    <a:pt x="5093" y="1106"/>
                    <a:pt x="3929" y="1551"/>
                    <a:pt x="2739" y="2440"/>
                  </a:cubicBezTo>
                  <a:lnTo>
                    <a:pt x="2739" y="1202"/>
                  </a:lnTo>
                  <a:cubicBezTo>
                    <a:pt x="2739" y="857"/>
                    <a:pt x="2596" y="512"/>
                    <a:pt x="2323" y="285"/>
                  </a:cubicBezTo>
                  <a:cubicBezTo>
                    <a:pt x="2102" y="105"/>
                    <a:pt x="1822" y="0"/>
                    <a:pt x="1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85805" y="2573938"/>
              <a:ext cx="10720" cy="16416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"/>
          <p:cNvSpPr txBox="1"/>
          <p:nvPr>
            <p:ph hasCustomPrompt="1" type="title"/>
          </p:nvPr>
        </p:nvSpPr>
        <p:spPr>
          <a:xfrm>
            <a:off x="837200" y="1029925"/>
            <a:ext cx="74697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/>
          <p:nvPr>
            <p:ph idx="1" type="subTitle"/>
          </p:nvPr>
        </p:nvSpPr>
        <p:spPr>
          <a:xfrm>
            <a:off x="1957400" y="2966150"/>
            <a:ext cx="49659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" name="Google Shape;374;p11"/>
          <p:cNvSpPr/>
          <p:nvPr/>
        </p:nvSpPr>
        <p:spPr>
          <a:xfrm flipH="1">
            <a:off x="-304862" y="4298200"/>
            <a:ext cx="5129137" cy="845395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5" name="Google Shape;375;p11"/>
          <p:cNvSpPr/>
          <p:nvPr/>
        </p:nvSpPr>
        <p:spPr>
          <a:xfrm>
            <a:off x="4543300" y="4421000"/>
            <a:ext cx="4715411" cy="788473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1"/>
          <p:cNvSpPr/>
          <p:nvPr/>
        </p:nvSpPr>
        <p:spPr>
          <a:xfrm rot="10800000">
            <a:off x="2311743" y="4563632"/>
            <a:ext cx="2972232" cy="775568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1"/>
          <p:cNvSpPr/>
          <p:nvPr/>
        </p:nvSpPr>
        <p:spPr>
          <a:xfrm rot="-1106640">
            <a:off x="-13238" y="3067880"/>
            <a:ext cx="1563285" cy="1281365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1"/>
          <p:cNvSpPr/>
          <p:nvPr/>
        </p:nvSpPr>
        <p:spPr>
          <a:xfrm rot="-10526534">
            <a:off x="7637747" y="-55708"/>
            <a:ext cx="1586046" cy="94165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11"/>
          <p:cNvGrpSpPr/>
          <p:nvPr/>
        </p:nvGrpSpPr>
        <p:grpSpPr>
          <a:xfrm>
            <a:off x="8184350" y="388499"/>
            <a:ext cx="696291" cy="1016185"/>
            <a:chOff x="8379850" y="2829899"/>
            <a:chExt cx="696291" cy="1016185"/>
          </a:xfrm>
        </p:grpSpPr>
        <p:sp>
          <p:nvSpPr>
            <p:cNvPr id="380" name="Google Shape;380;p11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1"/>
          <p:cNvGrpSpPr/>
          <p:nvPr/>
        </p:nvGrpSpPr>
        <p:grpSpPr>
          <a:xfrm>
            <a:off x="92675" y="138856"/>
            <a:ext cx="535974" cy="552531"/>
            <a:chOff x="488725" y="4431468"/>
            <a:chExt cx="535974" cy="552531"/>
          </a:xfrm>
        </p:grpSpPr>
        <p:sp>
          <p:nvSpPr>
            <p:cNvPr id="390" name="Google Shape;390;p11"/>
            <p:cNvSpPr/>
            <p:nvPr/>
          </p:nvSpPr>
          <p:spPr>
            <a:xfrm>
              <a:off x="973722" y="4431468"/>
              <a:ext cx="43337" cy="34412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823528" y="4585515"/>
              <a:ext cx="45837" cy="46532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976292" y="4604580"/>
              <a:ext cx="48407" cy="40802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810783" y="4487482"/>
              <a:ext cx="43337" cy="31843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787863" y="4776753"/>
              <a:ext cx="48962" cy="32815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644024" y="4675873"/>
              <a:ext cx="38232" cy="29308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661839" y="4819744"/>
              <a:ext cx="2570" cy="3854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88725" y="4958476"/>
              <a:ext cx="30558" cy="25523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1"/>
          <p:cNvGrpSpPr/>
          <p:nvPr/>
        </p:nvGrpSpPr>
        <p:grpSpPr>
          <a:xfrm>
            <a:off x="7391402" y="3312857"/>
            <a:ext cx="1207114" cy="1350999"/>
            <a:chOff x="7371352" y="6380907"/>
            <a:chExt cx="1207114" cy="1350999"/>
          </a:xfrm>
        </p:grpSpPr>
        <p:sp>
          <p:nvSpPr>
            <p:cNvPr id="399" name="Google Shape;399;p11"/>
            <p:cNvSpPr/>
            <p:nvPr/>
          </p:nvSpPr>
          <p:spPr>
            <a:xfrm rot="1058263">
              <a:off x="7509305" y="6560568"/>
              <a:ext cx="931208" cy="1055059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58263">
              <a:off x="8126057" y="6882580"/>
              <a:ext cx="33025" cy="118626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58263">
              <a:off x="8173706" y="6915594"/>
              <a:ext cx="38525" cy="261802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58263">
              <a:off x="7882615" y="6966450"/>
              <a:ext cx="336903" cy="244377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58263">
              <a:off x="8209357" y="7033928"/>
              <a:ext cx="52250" cy="329403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 rot="1058263">
              <a:off x="8003464" y="6402143"/>
              <a:ext cx="236052" cy="618006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"/>
          <p:cNvSpPr/>
          <p:nvPr/>
        </p:nvSpPr>
        <p:spPr>
          <a:xfrm rot="3446542">
            <a:off x="8364627" y="1682487"/>
            <a:ext cx="1382156" cy="600402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3"/>
          <p:cNvSpPr txBox="1"/>
          <p:nvPr>
            <p:ph type="ctrTitle"/>
          </p:nvPr>
        </p:nvSpPr>
        <p:spPr>
          <a:xfrm>
            <a:off x="1908472" y="1492300"/>
            <a:ext cx="27138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9" name="Google Shape;409;p13"/>
          <p:cNvSpPr txBox="1"/>
          <p:nvPr>
            <p:ph idx="1" type="subTitle"/>
          </p:nvPr>
        </p:nvSpPr>
        <p:spPr>
          <a:xfrm>
            <a:off x="1908354" y="2139400"/>
            <a:ext cx="2713800" cy="65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13"/>
          <p:cNvSpPr txBox="1"/>
          <p:nvPr>
            <p:ph hasCustomPrompt="1" idx="2" type="title"/>
          </p:nvPr>
        </p:nvSpPr>
        <p:spPr>
          <a:xfrm>
            <a:off x="874541" y="1936598"/>
            <a:ext cx="9783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/>
          <p:nvPr>
            <p:ph idx="3" type="ctrTitle"/>
          </p:nvPr>
        </p:nvSpPr>
        <p:spPr>
          <a:xfrm>
            <a:off x="5716965" y="1492300"/>
            <a:ext cx="27138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2" name="Google Shape;412;p13"/>
          <p:cNvSpPr txBox="1"/>
          <p:nvPr>
            <p:ph idx="4" type="subTitle"/>
          </p:nvPr>
        </p:nvSpPr>
        <p:spPr>
          <a:xfrm>
            <a:off x="5716923" y="2139400"/>
            <a:ext cx="2713800" cy="65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3" name="Google Shape;413;p13"/>
          <p:cNvSpPr txBox="1"/>
          <p:nvPr>
            <p:ph hasCustomPrompt="1" idx="5" type="title"/>
          </p:nvPr>
        </p:nvSpPr>
        <p:spPr>
          <a:xfrm>
            <a:off x="4688615" y="1936598"/>
            <a:ext cx="975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/>
          <p:nvPr>
            <p:ph idx="6" type="ctrTitle"/>
          </p:nvPr>
        </p:nvSpPr>
        <p:spPr>
          <a:xfrm>
            <a:off x="1908468" y="2963432"/>
            <a:ext cx="27138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5" name="Google Shape;415;p13"/>
          <p:cNvSpPr txBox="1"/>
          <p:nvPr>
            <p:ph idx="7" type="subTitle"/>
          </p:nvPr>
        </p:nvSpPr>
        <p:spPr>
          <a:xfrm>
            <a:off x="1908454" y="3610575"/>
            <a:ext cx="2713800" cy="65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6" name="Google Shape;416;p13"/>
          <p:cNvSpPr txBox="1"/>
          <p:nvPr>
            <p:ph hasCustomPrompt="1" idx="8" type="title"/>
          </p:nvPr>
        </p:nvSpPr>
        <p:spPr>
          <a:xfrm>
            <a:off x="872304" y="3407725"/>
            <a:ext cx="9783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/>
          <p:nvPr>
            <p:ph idx="9" type="ctrTitle"/>
          </p:nvPr>
        </p:nvSpPr>
        <p:spPr>
          <a:xfrm>
            <a:off x="5716965" y="2963432"/>
            <a:ext cx="27138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8" name="Google Shape;418;p13"/>
          <p:cNvSpPr txBox="1"/>
          <p:nvPr>
            <p:ph idx="13" type="subTitle"/>
          </p:nvPr>
        </p:nvSpPr>
        <p:spPr>
          <a:xfrm>
            <a:off x="5716949" y="3610575"/>
            <a:ext cx="2713800" cy="65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9" name="Google Shape;419;p13"/>
          <p:cNvSpPr txBox="1"/>
          <p:nvPr>
            <p:ph hasCustomPrompt="1" idx="14" type="title"/>
          </p:nvPr>
        </p:nvSpPr>
        <p:spPr>
          <a:xfrm>
            <a:off x="4684893" y="3407727"/>
            <a:ext cx="975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13"/>
          <p:cNvSpPr txBox="1"/>
          <p:nvPr>
            <p:ph idx="15" type="ctrTitle"/>
          </p:nvPr>
        </p:nvSpPr>
        <p:spPr>
          <a:xfrm>
            <a:off x="713225" y="420624"/>
            <a:ext cx="7717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13"/>
          <p:cNvSpPr/>
          <p:nvPr/>
        </p:nvSpPr>
        <p:spPr>
          <a:xfrm>
            <a:off x="-428437" y="1238663"/>
            <a:ext cx="1563175" cy="1281275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3"/>
          <p:cNvSpPr/>
          <p:nvPr/>
        </p:nvSpPr>
        <p:spPr>
          <a:xfrm>
            <a:off x="0" y="3740694"/>
            <a:ext cx="978291" cy="1423825"/>
          </a:xfrm>
          <a:custGeom>
            <a:rect b="b" l="l" r="r" t="t"/>
            <a:pathLst>
              <a:path extrusionOk="0" h="35962" w="24709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3"/>
          <p:cNvGrpSpPr/>
          <p:nvPr/>
        </p:nvGrpSpPr>
        <p:grpSpPr>
          <a:xfrm>
            <a:off x="510547" y="4000024"/>
            <a:ext cx="741626" cy="1195489"/>
            <a:chOff x="510547" y="4000024"/>
            <a:chExt cx="741626" cy="1195489"/>
          </a:xfrm>
        </p:grpSpPr>
        <p:sp>
          <p:nvSpPr>
            <p:cNvPr id="424" name="Google Shape;424;p13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13"/>
          <p:cNvSpPr/>
          <p:nvPr/>
        </p:nvSpPr>
        <p:spPr>
          <a:xfrm>
            <a:off x="7340600" y="461638"/>
            <a:ext cx="1854025" cy="1358150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"/>
          <p:cNvSpPr/>
          <p:nvPr/>
        </p:nvSpPr>
        <p:spPr>
          <a:xfrm>
            <a:off x="8520250" y="297788"/>
            <a:ext cx="674363" cy="483414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3"/>
          <p:cNvGrpSpPr/>
          <p:nvPr/>
        </p:nvGrpSpPr>
        <p:grpSpPr>
          <a:xfrm>
            <a:off x="6988300" y="272724"/>
            <a:ext cx="696291" cy="1016185"/>
            <a:chOff x="6988300" y="272724"/>
            <a:chExt cx="696291" cy="1016185"/>
          </a:xfrm>
        </p:grpSpPr>
        <p:sp>
          <p:nvSpPr>
            <p:cNvPr id="445" name="Google Shape;445;p13"/>
            <p:cNvSpPr/>
            <p:nvPr/>
          </p:nvSpPr>
          <p:spPr>
            <a:xfrm rot="1098150">
              <a:off x="7587992" y="280449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 rot="1098150">
              <a:off x="7620451" y="527436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 rot="1098150">
              <a:off x="7372290" y="371088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 rot="1098150">
              <a:off x="7409857" y="644730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 rot="1098150">
              <a:off x="7228768" y="655749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 rot="1098150">
              <a:off x="7266901" y="802716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 rot="1098150">
              <a:off x="7152317" y="927872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 rot="1098150">
              <a:off x="7055589" y="1075162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 rot="1098150">
              <a:off x="6994161" y="1232816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13"/>
          <p:cNvGrpSpPr/>
          <p:nvPr/>
        </p:nvGrpSpPr>
        <p:grpSpPr>
          <a:xfrm>
            <a:off x="7974546" y="3871244"/>
            <a:ext cx="1189248" cy="1346839"/>
            <a:chOff x="7954496" y="6939294"/>
            <a:chExt cx="1189248" cy="1346839"/>
          </a:xfrm>
        </p:grpSpPr>
        <p:sp>
          <p:nvSpPr>
            <p:cNvPr id="455" name="Google Shape;455;p13"/>
            <p:cNvSpPr/>
            <p:nvPr/>
          </p:nvSpPr>
          <p:spPr>
            <a:xfrm rot="974856">
              <a:off x="8083502" y="7121835"/>
              <a:ext cx="931237" cy="1055092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 rot="974856">
              <a:off x="8696647" y="7439835"/>
              <a:ext cx="33026" cy="118630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 rot="974856">
              <a:off x="8746818" y="7471599"/>
              <a:ext cx="38527" cy="261810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 rot="974856">
              <a:off x="8456790" y="7525876"/>
              <a:ext cx="336913" cy="24438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 rot="974856">
              <a:off x="8786142" y="7588859"/>
              <a:ext cx="52252" cy="329413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 rot="974856">
              <a:off x="8568478" y="6959976"/>
              <a:ext cx="236059" cy="618025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13"/>
          <p:cNvSpPr/>
          <p:nvPr/>
        </p:nvSpPr>
        <p:spPr>
          <a:xfrm rot="4151670">
            <a:off x="7560579" y="627924"/>
            <a:ext cx="2347071" cy="346453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2_1_1">
    <p:bg>
      <p:bgPr>
        <a:solidFill>
          <a:schemeClr val="accent2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4"/>
          <p:cNvSpPr/>
          <p:nvPr/>
        </p:nvSpPr>
        <p:spPr>
          <a:xfrm rot="3445783">
            <a:off x="6451935" y="3651096"/>
            <a:ext cx="2433880" cy="1782918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4"/>
          <p:cNvSpPr/>
          <p:nvPr/>
        </p:nvSpPr>
        <p:spPr>
          <a:xfrm>
            <a:off x="7348700" y="-210662"/>
            <a:ext cx="1854025" cy="1358150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4">
            <a:hlinkClick/>
          </p:cNvPr>
          <p:cNvSpPr txBox="1"/>
          <p:nvPr>
            <p:ph type="ctrTitle"/>
          </p:nvPr>
        </p:nvSpPr>
        <p:spPr>
          <a:xfrm>
            <a:off x="1746644" y="1250838"/>
            <a:ext cx="2713800" cy="34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6" name="Google Shape;466;p14"/>
          <p:cNvSpPr txBox="1"/>
          <p:nvPr>
            <p:ph idx="1" type="subTitle"/>
          </p:nvPr>
        </p:nvSpPr>
        <p:spPr>
          <a:xfrm>
            <a:off x="1746649" y="1636113"/>
            <a:ext cx="2378400" cy="4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7" name="Google Shape;467;p14">
            <a:hlinkClick/>
          </p:cNvPr>
          <p:cNvSpPr txBox="1"/>
          <p:nvPr>
            <p:ph hasCustomPrompt="1" idx="2" type="title"/>
          </p:nvPr>
        </p:nvSpPr>
        <p:spPr>
          <a:xfrm>
            <a:off x="889139" y="1466538"/>
            <a:ext cx="7584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14">
            <a:hlinkClick/>
          </p:cNvPr>
          <p:cNvSpPr txBox="1"/>
          <p:nvPr>
            <p:ph idx="3" type="ctrTitle"/>
          </p:nvPr>
        </p:nvSpPr>
        <p:spPr>
          <a:xfrm>
            <a:off x="1761272" y="2423634"/>
            <a:ext cx="2713800" cy="34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9" name="Google Shape;469;p14"/>
          <p:cNvSpPr txBox="1"/>
          <p:nvPr>
            <p:ph idx="4" type="subTitle"/>
          </p:nvPr>
        </p:nvSpPr>
        <p:spPr>
          <a:xfrm>
            <a:off x="1761275" y="2808919"/>
            <a:ext cx="2378400" cy="4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0" name="Google Shape;470;p14">
            <a:hlinkClick/>
          </p:cNvPr>
          <p:cNvSpPr txBox="1"/>
          <p:nvPr>
            <p:ph hasCustomPrompt="1" idx="5" type="title"/>
          </p:nvPr>
        </p:nvSpPr>
        <p:spPr>
          <a:xfrm>
            <a:off x="884812" y="2639336"/>
            <a:ext cx="756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14">
            <a:hlinkClick/>
          </p:cNvPr>
          <p:cNvSpPr txBox="1"/>
          <p:nvPr>
            <p:ph idx="6" type="ctrTitle"/>
          </p:nvPr>
        </p:nvSpPr>
        <p:spPr>
          <a:xfrm>
            <a:off x="1746644" y="3625930"/>
            <a:ext cx="2713800" cy="34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2" name="Google Shape;472;p14"/>
          <p:cNvSpPr txBox="1"/>
          <p:nvPr>
            <p:ph idx="7" type="subTitle"/>
          </p:nvPr>
        </p:nvSpPr>
        <p:spPr>
          <a:xfrm>
            <a:off x="1746649" y="4011233"/>
            <a:ext cx="2378400" cy="4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3" name="Google Shape;473;p14">
            <a:hlinkClick/>
          </p:cNvPr>
          <p:cNvSpPr txBox="1"/>
          <p:nvPr>
            <p:ph hasCustomPrompt="1" idx="8" type="title"/>
          </p:nvPr>
        </p:nvSpPr>
        <p:spPr>
          <a:xfrm>
            <a:off x="889139" y="3841626"/>
            <a:ext cx="7584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14">
            <a:hlinkClick/>
          </p:cNvPr>
          <p:cNvSpPr txBox="1"/>
          <p:nvPr>
            <p:ph idx="9" type="ctrTitle"/>
          </p:nvPr>
        </p:nvSpPr>
        <p:spPr>
          <a:xfrm>
            <a:off x="5449247" y="1240331"/>
            <a:ext cx="2713800" cy="34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5" name="Google Shape;475;p14"/>
          <p:cNvSpPr txBox="1"/>
          <p:nvPr>
            <p:ph idx="13" type="subTitle"/>
          </p:nvPr>
        </p:nvSpPr>
        <p:spPr>
          <a:xfrm>
            <a:off x="5449250" y="1625663"/>
            <a:ext cx="2378400" cy="4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6" name="Google Shape;476;p14">
            <a:hlinkClick/>
          </p:cNvPr>
          <p:cNvSpPr txBox="1"/>
          <p:nvPr>
            <p:ph hasCustomPrompt="1" idx="14" type="title"/>
          </p:nvPr>
        </p:nvSpPr>
        <p:spPr>
          <a:xfrm>
            <a:off x="4578323" y="1456038"/>
            <a:ext cx="7560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14"/>
          <p:cNvSpPr txBox="1"/>
          <p:nvPr>
            <p:ph idx="15" type="ctrTitle"/>
          </p:nvPr>
        </p:nvSpPr>
        <p:spPr>
          <a:xfrm>
            <a:off x="713225" y="512249"/>
            <a:ext cx="7717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8" name="Google Shape;478;p14"/>
          <p:cNvSpPr/>
          <p:nvPr/>
        </p:nvSpPr>
        <p:spPr>
          <a:xfrm rot="-7736101">
            <a:off x="-1089604" y="2969126"/>
            <a:ext cx="1724945" cy="1024204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14"/>
          <p:cNvGrpSpPr/>
          <p:nvPr/>
        </p:nvGrpSpPr>
        <p:grpSpPr>
          <a:xfrm rot="-6643864">
            <a:off x="7142721" y="-39999"/>
            <a:ext cx="696326" cy="1016237"/>
            <a:chOff x="6988300" y="272724"/>
            <a:chExt cx="696291" cy="1016185"/>
          </a:xfrm>
        </p:grpSpPr>
        <p:sp>
          <p:nvSpPr>
            <p:cNvPr id="480" name="Google Shape;480;p14"/>
            <p:cNvSpPr/>
            <p:nvPr/>
          </p:nvSpPr>
          <p:spPr>
            <a:xfrm rot="1098150">
              <a:off x="7587992" y="280449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98150">
              <a:off x="7620451" y="527436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98150">
              <a:off x="7372290" y="371088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98150">
              <a:off x="7409857" y="644730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 rot="1098150">
              <a:off x="7228768" y="655749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 rot="1098150">
              <a:off x="7266901" y="802716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 rot="1098150">
              <a:off x="7152317" y="927872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 rot="1098150">
              <a:off x="7055589" y="1075162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 rot="1098150">
              <a:off x="6994161" y="1232816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14"/>
          <p:cNvSpPr/>
          <p:nvPr/>
        </p:nvSpPr>
        <p:spPr>
          <a:xfrm rot="-3926649">
            <a:off x="7731671" y="3738118"/>
            <a:ext cx="1563250" cy="1281336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4"/>
          <p:cNvSpPr/>
          <p:nvPr/>
        </p:nvSpPr>
        <p:spPr>
          <a:xfrm rot="-5400000">
            <a:off x="-854777" y="864701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4"/>
          <p:cNvSpPr/>
          <p:nvPr/>
        </p:nvSpPr>
        <p:spPr>
          <a:xfrm rot="10800000">
            <a:off x="4481923" y="4264817"/>
            <a:ext cx="2766964" cy="110780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4"/>
          <p:cNvSpPr/>
          <p:nvPr/>
        </p:nvSpPr>
        <p:spPr>
          <a:xfrm flipH="1" rot="4110747">
            <a:off x="5941756" y="4178087"/>
            <a:ext cx="1563180" cy="1281279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4"/>
          <p:cNvGrpSpPr/>
          <p:nvPr/>
        </p:nvGrpSpPr>
        <p:grpSpPr>
          <a:xfrm>
            <a:off x="105150" y="4712374"/>
            <a:ext cx="696291" cy="1016185"/>
            <a:chOff x="802700" y="4340849"/>
            <a:chExt cx="696291" cy="1016185"/>
          </a:xfrm>
        </p:grpSpPr>
        <p:sp>
          <p:nvSpPr>
            <p:cNvPr id="494" name="Google Shape;494;p14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14"/>
          <p:cNvGrpSpPr/>
          <p:nvPr/>
        </p:nvGrpSpPr>
        <p:grpSpPr>
          <a:xfrm rot="-2700000">
            <a:off x="6126494" y="3587129"/>
            <a:ext cx="538812" cy="715944"/>
            <a:chOff x="8537323" y="2829899"/>
            <a:chExt cx="538817" cy="715950"/>
          </a:xfrm>
        </p:grpSpPr>
        <p:sp>
          <p:nvSpPr>
            <p:cNvPr id="504" name="Google Shape;504;p14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4">
            <a:hlinkClick/>
          </p:cNvPr>
          <p:cNvSpPr txBox="1"/>
          <p:nvPr>
            <p:ph idx="16" type="ctrTitle"/>
          </p:nvPr>
        </p:nvSpPr>
        <p:spPr>
          <a:xfrm>
            <a:off x="5434619" y="2408333"/>
            <a:ext cx="2713800" cy="34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12" name="Google Shape;512;p14"/>
          <p:cNvSpPr txBox="1"/>
          <p:nvPr>
            <p:ph idx="17" type="subTitle"/>
          </p:nvPr>
        </p:nvSpPr>
        <p:spPr>
          <a:xfrm>
            <a:off x="5434624" y="2793483"/>
            <a:ext cx="2378400" cy="4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14">
            <a:hlinkClick/>
          </p:cNvPr>
          <p:cNvSpPr txBox="1"/>
          <p:nvPr>
            <p:ph hasCustomPrompt="1" idx="18" type="title"/>
          </p:nvPr>
        </p:nvSpPr>
        <p:spPr>
          <a:xfrm>
            <a:off x="4577114" y="2624033"/>
            <a:ext cx="7584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5"/>
          <p:cNvSpPr txBox="1"/>
          <p:nvPr>
            <p:ph type="title"/>
          </p:nvPr>
        </p:nvSpPr>
        <p:spPr>
          <a:xfrm>
            <a:off x="1936361" y="3479385"/>
            <a:ext cx="33102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6" name="Google Shape;516;p15"/>
          <p:cNvSpPr txBox="1"/>
          <p:nvPr>
            <p:ph idx="1" type="subTitle"/>
          </p:nvPr>
        </p:nvSpPr>
        <p:spPr>
          <a:xfrm>
            <a:off x="1936350" y="1410619"/>
            <a:ext cx="52713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7" name="Google Shape;517;p15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5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5"/>
          <p:cNvSpPr/>
          <p:nvPr/>
        </p:nvSpPr>
        <p:spPr>
          <a:xfrm>
            <a:off x="-57925" y="4388400"/>
            <a:ext cx="1319725" cy="783600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15"/>
          <p:cNvGrpSpPr/>
          <p:nvPr/>
        </p:nvGrpSpPr>
        <p:grpSpPr>
          <a:xfrm>
            <a:off x="90576" y="87505"/>
            <a:ext cx="862275" cy="954996"/>
            <a:chOff x="7882401" y="4108055"/>
            <a:chExt cx="862275" cy="954996"/>
          </a:xfrm>
        </p:grpSpPr>
        <p:sp>
          <p:nvSpPr>
            <p:cNvPr id="521" name="Google Shape;521;p15"/>
            <p:cNvSpPr/>
            <p:nvPr/>
          </p:nvSpPr>
          <p:spPr>
            <a:xfrm>
              <a:off x="8244410" y="4519070"/>
              <a:ext cx="28052" cy="21040"/>
            </a:xfrm>
            <a:custGeom>
              <a:rect b="b" l="l" r="r" t="t"/>
              <a:pathLst>
                <a:path extrusionOk="0" h="441" w="588">
                  <a:moveTo>
                    <a:pt x="294" y="0"/>
                  </a:moveTo>
                  <a:cubicBezTo>
                    <a:pt x="1" y="0"/>
                    <a:pt x="1" y="440"/>
                    <a:pt x="294" y="440"/>
                  </a:cubicBezTo>
                  <a:cubicBezTo>
                    <a:pt x="587" y="440"/>
                    <a:pt x="587" y="0"/>
                    <a:pt x="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295124" y="4709716"/>
              <a:ext cx="31535" cy="28006"/>
            </a:xfrm>
            <a:custGeom>
              <a:rect b="b" l="l" r="r" t="t"/>
              <a:pathLst>
                <a:path extrusionOk="0" h="587" w="661">
                  <a:moveTo>
                    <a:pt x="331" y="0"/>
                  </a:moveTo>
                  <a:cubicBezTo>
                    <a:pt x="1" y="37"/>
                    <a:pt x="1" y="513"/>
                    <a:pt x="331" y="587"/>
                  </a:cubicBezTo>
                  <a:cubicBezTo>
                    <a:pt x="661" y="513"/>
                    <a:pt x="661" y="37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8456043" y="4707951"/>
              <a:ext cx="42030" cy="29771"/>
            </a:xfrm>
            <a:custGeom>
              <a:rect b="b" l="l" r="r" t="t"/>
              <a:pathLst>
                <a:path extrusionOk="0" h="624" w="881">
                  <a:moveTo>
                    <a:pt x="440" y="1"/>
                  </a:moveTo>
                  <a:cubicBezTo>
                    <a:pt x="1" y="1"/>
                    <a:pt x="1" y="624"/>
                    <a:pt x="440" y="624"/>
                  </a:cubicBezTo>
                  <a:cubicBezTo>
                    <a:pt x="880" y="624"/>
                    <a:pt x="88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8450795" y="4851365"/>
              <a:ext cx="28052" cy="40267"/>
            </a:xfrm>
            <a:custGeom>
              <a:rect b="b" l="l" r="r" t="t"/>
              <a:pathLst>
                <a:path extrusionOk="0" h="844" w="588">
                  <a:moveTo>
                    <a:pt x="220" y="0"/>
                  </a:moveTo>
                  <a:cubicBezTo>
                    <a:pt x="184" y="0"/>
                    <a:pt x="147" y="37"/>
                    <a:pt x="111" y="74"/>
                  </a:cubicBezTo>
                  <a:lnTo>
                    <a:pt x="74" y="147"/>
                  </a:lnTo>
                  <a:cubicBezTo>
                    <a:pt x="37" y="184"/>
                    <a:pt x="1" y="220"/>
                    <a:pt x="1" y="294"/>
                  </a:cubicBezTo>
                  <a:lnTo>
                    <a:pt x="1" y="550"/>
                  </a:lnTo>
                  <a:cubicBezTo>
                    <a:pt x="1" y="587"/>
                    <a:pt x="1" y="624"/>
                    <a:pt x="37" y="660"/>
                  </a:cubicBezTo>
                  <a:cubicBezTo>
                    <a:pt x="37" y="734"/>
                    <a:pt x="111" y="807"/>
                    <a:pt x="184" y="807"/>
                  </a:cubicBezTo>
                  <a:cubicBezTo>
                    <a:pt x="220" y="844"/>
                    <a:pt x="257" y="844"/>
                    <a:pt x="294" y="844"/>
                  </a:cubicBezTo>
                  <a:lnTo>
                    <a:pt x="367" y="844"/>
                  </a:lnTo>
                  <a:cubicBezTo>
                    <a:pt x="440" y="844"/>
                    <a:pt x="477" y="807"/>
                    <a:pt x="514" y="770"/>
                  </a:cubicBezTo>
                  <a:lnTo>
                    <a:pt x="550" y="697"/>
                  </a:lnTo>
                  <a:cubicBezTo>
                    <a:pt x="587" y="660"/>
                    <a:pt x="587" y="624"/>
                    <a:pt x="587" y="550"/>
                  </a:cubicBezTo>
                  <a:lnTo>
                    <a:pt x="587" y="294"/>
                  </a:lnTo>
                  <a:cubicBezTo>
                    <a:pt x="587" y="257"/>
                    <a:pt x="587" y="220"/>
                    <a:pt x="587" y="184"/>
                  </a:cubicBezTo>
                  <a:cubicBezTo>
                    <a:pt x="550" y="147"/>
                    <a:pt x="550" y="110"/>
                    <a:pt x="514" y="74"/>
                  </a:cubicBezTo>
                  <a:cubicBezTo>
                    <a:pt x="477" y="37"/>
                    <a:pt x="440" y="37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8361581" y="4963290"/>
              <a:ext cx="77000" cy="59494"/>
            </a:xfrm>
            <a:custGeom>
              <a:rect b="b" l="l" r="r" t="t"/>
              <a:pathLst>
                <a:path extrusionOk="0" h="1247" w="1614">
                  <a:moveTo>
                    <a:pt x="807" y="1"/>
                  </a:moveTo>
                  <a:cubicBezTo>
                    <a:pt x="1" y="1"/>
                    <a:pt x="1" y="1247"/>
                    <a:pt x="807" y="1247"/>
                  </a:cubicBezTo>
                  <a:cubicBezTo>
                    <a:pt x="1614" y="1247"/>
                    <a:pt x="1614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8585475" y="4959808"/>
              <a:ext cx="42030" cy="42033"/>
            </a:xfrm>
            <a:custGeom>
              <a:rect b="b" l="l" r="r" t="t"/>
              <a:pathLst>
                <a:path extrusionOk="0" h="881" w="881">
                  <a:moveTo>
                    <a:pt x="440" y="0"/>
                  </a:moveTo>
                  <a:cubicBezTo>
                    <a:pt x="0" y="110"/>
                    <a:pt x="0" y="733"/>
                    <a:pt x="440" y="880"/>
                  </a:cubicBezTo>
                  <a:cubicBezTo>
                    <a:pt x="880" y="733"/>
                    <a:pt x="880" y="11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8289924" y="4826890"/>
              <a:ext cx="66457" cy="50763"/>
            </a:xfrm>
            <a:custGeom>
              <a:rect b="b" l="l" r="r" t="t"/>
              <a:pathLst>
                <a:path extrusionOk="0" h="1064" w="1393">
                  <a:moveTo>
                    <a:pt x="697" y="0"/>
                  </a:moveTo>
                  <a:cubicBezTo>
                    <a:pt x="0" y="0"/>
                    <a:pt x="0" y="1063"/>
                    <a:pt x="697" y="1063"/>
                  </a:cubicBezTo>
                  <a:cubicBezTo>
                    <a:pt x="1393" y="1063"/>
                    <a:pt x="1393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8284676" y="4704420"/>
              <a:ext cx="52478" cy="38550"/>
            </a:xfrm>
            <a:custGeom>
              <a:rect b="b" l="l" r="r" t="t"/>
              <a:pathLst>
                <a:path extrusionOk="0" h="808" w="1100">
                  <a:moveTo>
                    <a:pt x="584" y="0"/>
                  </a:moveTo>
                  <a:cubicBezTo>
                    <a:pt x="573" y="0"/>
                    <a:pt x="562" y="0"/>
                    <a:pt x="550" y="1"/>
                  </a:cubicBezTo>
                  <a:cubicBezTo>
                    <a:pt x="0" y="1"/>
                    <a:pt x="0" y="808"/>
                    <a:pt x="550" y="808"/>
                  </a:cubicBezTo>
                  <a:cubicBezTo>
                    <a:pt x="1088" y="808"/>
                    <a:pt x="1100" y="0"/>
                    <a:pt x="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8195462" y="4487582"/>
              <a:ext cx="56009" cy="54628"/>
            </a:xfrm>
            <a:custGeom>
              <a:rect b="b" l="l" r="r" t="t"/>
              <a:pathLst>
                <a:path extrusionOk="0" h="1145" w="1174">
                  <a:moveTo>
                    <a:pt x="697" y="1"/>
                  </a:moveTo>
                  <a:cubicBezTo>
                    <a:pt x="660" y="1"/>
                    <a:pt x="633" y="10"/>
                    <a:pt x="610" y="23"/>
                  </a:cubicBezTo>
                  <a:lnTo>
                    <a:pt x="610" y="23"/>
                  </a:lnTo>
                  <a:cubicBezTo>
                    <a:pt x="578" y="25"/>
                    <a:pt x="546" y="29"/>
                    <a:pt x="514" y="37"/>
                  </a:cubicBezTo>
                  <a:cubicBezTo>
                    <a:pt x="477" y="74"/>
                    <a:pt x="440" y="74"/>
                    <a:pt x="367" y="111"/>
                  </a:cubicBezTo>
                  <a:lnTo>
                    <a:pt x="257" y="184"/>
                  </a:lnTo>
                  <a:cubicBezTo>
                    <a:pt x="74" y="257"/>
                    <a:pt x="0" y="441"/>
                    <a:pt x="0" y="624"/>
                  </a:cubicBezTo>
                  <a:cubicBezTo>
                    <a:pt x="0" y="770"/>
                    <a:pt x="37" y="917"/>
                    <a:pt x="147" y="990"/>
                  </a:cubicBezTo>
                  <a:cubicBezTo>
                    <a:pt x="257" y="1100"/>
                    <a:pt x="367" y="1137"/>
                    <a:pt x="514" y="1137"/>
                  </a:cubicBezTo>
                  <a:cubicBezTo>
                    <a:pt x="537" y="1142"/>
                    <a:pt x="561" y="1144"/>
                    <a:pt x="585" y="1144"/>
                  </a:cubicBezTo>
                  <a:cubicBezTo>
                    <a:pt x="743" y="1144"/>
                    <a:pt x="894" y="1040"/>
                    <a:pt x="990" y="880"/>
                  </a:cubicBezTo>
                  <a:lnTo>
                    <a:pt x="1027" y="770"/>
                  </a:lnTo>
                  <a:cubicBezTo>
                    <a:pt x="1064" y="697"/>
                    <a:pt x="1100" y="660"/>
                    <a:pt x="1100" y="624"/>
                  </a:cubicBezTo>
                  <a:cubicBezTo>
                    <a:pt x="1111" y="582"/>
                    <a:pt x="1115" y="543"/>
                    <a:pt x="1115" y="506"/>
                  </a:cubicBezTo>
                  <a:lnTo>
                    <a:pt x="1115" y="506"/>
                  </a:lnTo>
                  <a:cubicBezTo>
                    <a:pt x="1134" y="456"/>
                    <a:pt x="1154" y="407"/>
                    <a:pt x="1174" y="367"/>
                  </a:cubicBezTo>
                  <a:cubicBezTo>
                    <a:pt x="1137" y="257"/>
                    <a:pt x="1100" y="184"/>
                    <a:pt x="1064" y="111"/>
                  </a:cubicBezTo>
                  <a:cubicBezTo>
                    <a:pt x="990" y="37"/>
                    <a:pt x="880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8073043" y="4625748"/>
              <a:ext cx="57774" cy="40267"/>
            </a:xfrm>
            <a:custGeom>
              <a:rect b="b" l="l" r="r" t="t"/>
              <a:pathLst>
                <a:path extrusionOk="0" h="844" w="1211">
                  <a:moveTo>
                    <a:pt x="404" y="1"/>
                  </a:moveTo>
                  <a:cubicBezTo>
                    <a:pt x="184" y="1"/>
                    <a:pt x="0" y="184"/>
                    <a:pt x="0" y="440"/>
                  </a:cubicBezTo>
                  <a:cubicBezTo>
                    <a:pt x="0" y="660"/>
                    <a:pt x="184" y="844"/>
                    <a:pt x="404" y="844"/>
                  </a:cubicBezTo>
                  <a:lnTo>
                    <a:pt x="660" y="844"/>
                  </a:lnTo>
                  <a:cubicBezTo>
                    <a:pt x="1210" y="844"/>
                    <a:pt x="1210" y="37"/>
                    <a:pt x="660" y="37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8067795" y="4426371"/>
              <a:ext cx="42030" cy="26288"/>
            </a:xfrm>
            <a:custGeom>
              <a:rect b="b" l="l" r="r" t="t"/>
              <a:pathLst>
                <a:path extrusionOk="0" h="551" w="881">
                  <a:moveTo>
                    <a:pt x="514" y="1"/>
                  </a:moveTo>
                  <a:lnTo>
                    <a:pt x="514" y="37"/>
                  </a:lnTo>
                  <a:lnTo>
                    <a:pt x="257" y="37"/>
                  </a:lnTo>
                  <a:cubicBezTo>
                    <a:pt x="242" y="33"/>
                    <a:pt x="226" y="32"/>
                    <a:pt x="212" y="32"/>
                  </a:cubicBezTo>
                  <a:cubicBezTo>
                    <a:pt x="88" y="32"/>
                    <a:pt x="0" y="163"/>
                    <a:pt x="0" y="294"/>
                  </a:cubicBezTo>
                  <a:cubicBezTo>
                    <a:pt x="0" y="404"/>
                    <a:pt x="110" y="514"/>
                    <a:pt x="257" y="550"/>
                  </a:cubicBezTo>
                  <a:lnTo>
                    <a:pt x="514" y="550"/>
                  </a:lnTo>
                  <a:cubicBezTo>
                    <a:pt x="880" y="550"/>
                    <a:pt x="880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7966368" y="4255000"/>
              <a:ext cx="45513" cy="36737"/>
            </a:xfrm>
            <a:custGeom>
              <a:rect b="b" l="l" r="r" t="t"/>
              <a:pathLst>
                <a:path extrusionOk="0" h="770" w="954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7882401" y="4108055"/>
              <a:ext cx="57774" cy="47281"/>
            </a:xfrm>
            <a:custGeom>
              <a:rect b="b" l="l" r="r" t="t"/>
              <a:pathLst>
                <a:path extrusionOk="0" h="991" w="1211">
                  <a:moveTo>
                    <a:pt x="624" y="1"/>
                  </a:moveTo>
                  <a:cubicBezTo>
                    <a:pt x="1" y="74"/>
                    <a:pt x="1" y="917"/>
                    <a:pt x="624" y="991"/>
                  </a:cubicBezTo>
                  <a:cubicBezTo>
                    <a:pt x="1210" y="917"/>
                    <a:pt x="1210" y="74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8699163" y="5026267"/>
              <a:ext cx="45513" cy="36784"/>
            </a:xfrm>
            <a:custGeom>
              <a:rect b="b" l="l" r="r" t="t"/>
              <a:pathLst>
                <a:path extrusionOk="0" h="771" w="954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5"/>
          <p:cNvGrpSpPr/>
          <p:nvPr/>
        </p:nvGrpSpPr>
        <p:grpSpPr>
          <a:xfrm>
            <a:off x="-605888" y="3025234"/>
            <a:ext cx="1395308" cy="1361806"/>
            <a:chOff x="-605888" y="3025234"/>
            <a:chExt cx="1395308" cy="1361806"/>
          </a:xfrm>
        </p:grpSpPr>
        <p:sp>
          <p:nvSpPr>
            <p:cNvPr id="536" name="Google Shape;536;p15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15"/>
          <p:cNvSpPr/>
          <p:nvPr/>
        </p:nvSpPr>
        <p:spPr>
          <a:xfrm>
            <a:off x="-91175" y="4040100"/>
            <a:ext cx="741826" cy="1079669"/>
          </a:xfrm>
          <a:custGeom>
            <a:rect b="b" l="l" r="r" t="t"/>
            <a:pathLst>
              <a:path extrusionOk="0" h="35962" w="24709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5"/>
          <p:cNvSpPr/>
          <p:nvPr/>
        </p:nvSpPr>
        <p:spPr>
          <a:xfrm rot="631279">
            <a:off x="1071421" y="4068186"/>
            <a:ext cx="1432187" cy="1173909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5"/>
          <p:cNvSpPr/>
          <p:nvPr/>
        </p:nvSpPr>
        <p:spPr>
          <a:xfrm rot="3599956">
            <a:off x="7755738" y="3678279"/>
            <a:ext cx="1853984" cy="1358120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15"/>
          <p:cNvGrpSpPr/>
          <p:nvPr/>
        </p:nvGrpSpPr>
        <p:grpSpPr>
          <a:xfrm>
            <a:off x="6959523" y="3214999"/>
            <a:ext cx="1209930" cy="1048028"/>
            <a:chOff x="5229248" y="898924"/>
            <a:chExt cx="1209930" cy="1048028"/>
          </a:xfrm>
        </p:grpSpPr>
        <p:sp>
          <p:nvSpPr>
            <p:cNvPr id="546" name="Google Shape;546;p15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15"/>
          <p:cNvSpPr/>
          <p:nvPr/>
        </p:nvSpPr>
        <p:spPr>
          <a:xfrm rot="5400000">
            <a:off x="7317825" y="3347250"/>
            <a:ext cx="2127100" cy="1555250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5"/>
          <p:cNvSpPr/>
          <p:nvPr/>
        </p:nvSpPr>
        <p:spPr>
          <a:xfrm rot="284115">
            <a:off x="8208789" y="-30889"/>
            <a:ext cx="1724961" cy="102421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5"/>
          <p:cNvSpPr/>
          <p:nvPr/>
        </p:nvSpPr>
        <p:spPr>
          <a:xfrm rot="-9900107">
            <a:off x="7129594" y="222996"/>
            <a:ext cx="2121952" cy="1259854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6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0" name="Google Shape;570;p16"/>
          <p:cNvSpPr/>
          <p:nvPr/>
        </p:nvSpPr>
        <p:spPr>
          <a:xfrm rot="1711316">
            <a:off x="7425012" y="-481926"/>
            <a:ext cx="2560119" cy="2042852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6"/>
          <p:cNvSpPr/>
          <p:nvPr/>
        </p:nvSpPr>
        <p:spPr>
          <a:xfrm rot="-377868">
            <a:off x="7189827" y="104997"/>
            <a:ext cx="1134615" cy="258684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16"/>
          <p:cNvGrpSpPr/>
          <p:nvPr/>
        </p:nvGrpSpPr>
        <p:grpSpPr>
          <a:xfrm>
            <a:off x="8269938" y="4025456"/>
            <a:ext cx="1394686" cy="1143285"/>
            <a:chOff x="8269938" y="4025456"/>
            <a:chExt cx="1394686" cy="1143285"/>
          </a:xfrm>
        </p:grpSpPr>
        <p:sp>
          <p:nvSpPr>
            <p:cNvPr id="573" name="Google Shape;573;p16"/>
            <p:cNvSpPr/>
            <p:nvPr/>
          </p:nvSpPr>
          <p:spPr>
            <a:xfrm rot="-2013558">
              <a:off x="8894326" y="4511869"/>
              <a:ext cx="26665" cy="19714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 rot="-2013558">
              <a:off x="8995390" y="4474742"/>
              <a:ext cx="28971" cy="2088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 rot="-2013558">
              <a:off x="8901213" y="4426711"/>
              <a:ext cx="35954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 rot="-2013558">
              <a:off x="9048875" y="4245738"/>
              <a:ext cx="37091" cy="30140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 rot="-2013558">
              <a:off x="9034284" y="4398380"/>
              <a:ext cx="38260" cy="32478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 rot="-2013558">
              <a:off x="9231110" y="4505430"/>
              <a:ext cx="32447" cy="40598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-2013558">
              <a:off x="8918978" y="4331086"/>
              <a:ext cx="50992" cy="5446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-2013558">
              <a:off x="8746499" y="4254228"/>
              <a:ext cx="53299" cy="39397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-2013558">
              <a:off x="8749279" y="4135941"/>
              <a:ext cx="57943" cy="44042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-2013558">
              <a:off x="8675168" y="4367599"/>
              <a:ext cx="73013" cy="56774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-2013558">
              <a:off x="8638655" y="4200894"/>
              <a:ext cx="49855" cy="44042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-2013558">
              <a:off x="8524079" y="4215804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-2013558">
              <a:off x="8357708" y="4088982"/>
              <a:ext cx="28971" cy="22052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-2013558">
              <a:off x="8279106" y="4030869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-2013558">
              <a:off x="9202968" y="4330334"/>
              <a:ext cx="66062" cy="48654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-2013558">
              <a:off x="8980813" y="4622503"/>
              <a:ext cx="69538" cy="54752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-2013558">
              <a:off x="9375273" y="4601435"/>
              <a:ext cx="38260" cy="30140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-2013558">
              <a:off x="9455065" y="4684575"/>
              <a:ext cx="38260" cy="2900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-2013558">
              <a:off x="9617713" y="4777270"/>
              <a:ext cx="41735" cy="31309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8269938" y="4501212"/>
              <a:ext cx="931205" cy="667529"/>
            </a:xfrm>
            <a:custGeom>
              <a:rect b="b" l="l" r="r" t="t"/>
              <a:pathLst>
                <a:path extrusionOk="0" h="14848" w="20713">
                  <a:moveTo>
                    <a:pt x="6709" y="1"/>
                  </a:moveTo>
                  <a:cubicBezTo>
                    <a:pt x="4656" y="3887"/>
                    <a:pt x="2420" y="7699"/>
                    <a:pt x="0" y="11365"/>
                  </a:cubicBezTo>
                  <a:cubicBezTo>
                    <a:pt x="5111" y="13675"/>
                    <a:pt x="10630" y="14847"/>
                    <a:pt x="16201" y="14847"/>
                  </a:cubicBezTo>
                  <a:cubicBezTo>
                    <a:pt x="17703" y="14847"/>
                    <a:pt x="19210" y="14762"/>
                    <a:pt x="20712" y="14591"/>
                  </a:cubicBezTo>
                  <a:lnTo>
                    <a:pt x="20712" y="6086"/>
                  </a:lnTo>
                  <a:cubicBezTo>
                    <a:pt x="17596" y="6013"/>
                    <a:pt x="14554" y="5206"/>
                    <a:pt x="11804" y="3777"/>
                  </a:cubicBezTo>
                  <a:cubicBezTo>
                    <a:pt x="9898" y="2824"/>
                    <a:pt x="8175" y="1541"/>
                    <a:pt x="6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6"/>
          <p:cNvGrpSpPr/>
          <p:nvPr/>
        </p:nvGrpSpPr>
        <p:grpSpPr>
          <a:xfrm>
            <a:off x="255975" y="3937900"/>
            <a:ext cx="745375" cy="1353225"/>
            <a:chOff x="255975" y="3937900"/>
            <a:chExt cx="745375" cy="1353225"/>
          </a:xfrm>
        </p:grpSpPr>
        <p:sp>
          <p:nvSpPr>
            <p:cNvPr id="594" name="Google Shape;594;p16"/>
            <p:cNvSpPr/>
            <p:nvPr/>
          </p:nvSpPr>
          <p:spPr>
            <a:xfrm>
              <a:off x="255975" y="3937900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526850" y="4638950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468725" y="4458425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433950" y="4764225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591325" y="4158825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16"/>
          <p:cNvGrpSpPr/>
          <p:nvPr/>
        </p:nvGrpSpPr>
        <p:grpSpPr>
          <a:xfrm>
            <a:off x="0" y="4100486"/>
            <a:ext cx="696291" cy="1016185"/>
            <a:chOff x="0" y="4100486"/>
            <a:chExt cx="696291" cy="1016185"/>
          </a:xfrm>
        </p:grpSpPr>
        <p:sp>
          <p:nvSpPr>
            <p:cNvPr id="600" name="Google Shape;600;p16"/>
            <p:cNvSpPr/>
            <p:nvPr/>
          </p:nvSpPr>
          <p:spPr>
            <a:xfrm rot="1098150">
              <a:off x="599692" y="4108212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98150">
              <a:off x="632151" y="4355199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98150">
              <a:off x="383990" y="4198850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98150">
              <a:off x="421557" y="4472492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98150">
              <a:off x="240468" y="4483511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98150">
              <a:off x="278601" y="4630479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98150">
              <a:off x="164017" y="4755635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98150">
              <a:off x="67289" y="4902924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98150">
              <a:off x="5861" y="5060579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16"/>
          <p:cNvSpPr/>
          <p:nvPr/>
        </p:nvSpPr>
        <p:spPr>
          <a:xfrm rot="-5400000">
            <a:off x="-930702" y="2159364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6"/>
          <p:cNvSpPr/>
          <p:nvPr/>
        </p:nvSpPr>
        <p:spPr>
          <a:xfrm flipH="1" rot="1504459">
            <a:off x="7450847" y="3899981"/>
            <a:ext cx="1432256" cy="1173966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6"/>
          <p:cNvSpPr/>
          <p:nvPr/>
        </p:nvSpPr>
        <p:spPr>
          <a:xfrm rot="-5593993">
            <a:off x="-1091405" y="1249563"/>
            <a:ext cx="2347031" cy="346447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_1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7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14" name="Google Shape;614;p17"/>
          <p:cNvSpPr/>
          <p:nvPr/>
        </p:nvSpPr>
        <p:spPr>
          <a:xfrm>
            <a:off x="6413194" y="-104125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6025425" y="-23750"/>
            <a:ext cx="1134575" cy="282421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7"/>
          <p:cNvSpPr/>
          <p:nvPr/>
        </p:nvSpPr>
        <p:spPr>
          <a:xfrm>
            <a:off x="7645400" y="3322538"/>
            <a:ext cx="1854025" cy="1358150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7"/>
          <p:cNvSpPr/>
          <p:nvPr/>
        </p:nvSpPr>
        <p:spPr>
          <a:xfrm rot="5400000">
            <a:off x="7317825" y="3347250"/>
            <a:ext cx="2127100" cy="1555250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17"/>
          <p:cNvGrpSpPr/>
          <p:nvPr/>
        </p:nvGrpSpPr>
        <p:grpSpPr>
          <a:xfrm>
            <a:off x="8379850" y="2829899"/>
            <a:ext cx="696291" cy="1016185"/>
            <a:chOff x="8379850" y="2829899"/>
            <a:chExt cx="696291" cy="1016185"/>
          </a:xfrm>
        </p:grpSpPr>
        <p:sp>
          <p:nvSpPr>
            <p:cNvPr id="619" name="Google Shape;619;p1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17"/>
          <p:cNvSpPr/>
          <p:nvPr/>
        </p:nvSpPr>
        <p:spPr>
          <a:xfrm rot="-7398424">
            <a:off x="-556905" y="3363515"/>
            <a:ext cx="2126999" cy="1697120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7"/>
          <p:cNvSpPr/>
          <p:nvPr/>
        </p:nvSpPr>
        <p:spPr>
          <a:xfrm rot="-2104647">
            <a:off x="128253" y="2914046"/>
            <a:ext cx="1169934" cy="588517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17"/>
          <p:cNvGrpSpPr/>
          <p:nvPr/>
        </p:nvGrpSpPr>
        <p:grpSpPr>
          <a:xfrm>
            <a:off x="488725" y="4431468"/>
            <a:ext cx="535974" cy="552531"/>
            <a:chOff x="488725" y="4431468"/>
            <a:chExt cx="535974" cy="552531"/>
          </a:xfrm>
        </p:grpSpPr>
        <p:sp>
          <p:nvSpPr>
            <p:cNvPr id="631" name="Google Shape;631;p17"/>
            <p:cNvSpPr/>
            <p:nvPr/>
          </p:nvSpPr>
          <p:spPr>
            <a:xfrm>
              <a:off x="973722" y="4431468"/>
              <a:ext cx="43337" cy="34412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823528" y="4585515"/>
              <a:ext cx="45837" cy="46532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976292" y="4604580"/>
              <a:ext cx="48407" cy="40802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810783" y="4487482"/>
              <a:ext cx="43337" cy="31843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787863" y="4776753"/>
              <a:ext cx="48962" cy="32815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644024" y="4675873"/>
              <a:ext cx="38232" cy="29308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661839" y="4819744"/>
              <a:ext cx="2570" cy="3854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488725" y="4958476"/>
              <a:ext cx="30558" cy="25523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 rot="5890140">
            <a:off x="8190998" y="101788"/>
            <a:ext cx="1168937" cy="1387491"/>
            <a:chOff x="2637050" y="-802968"/>
            <a:chExt cx="1168882" cy="1387426"/>
          </a:xfrm>
        </p:grpSpPr>
        <p:sp>
          <p:nvSpPr>
            <p:cNvPr id="640" name="Google Shape;640;p17"/>
            <p:cNvSpPr/>
            <p:nvPr/>
          </p:nvSpPr>
          <p:spPr>
            <a:xfrm rot="-9227313">
              <a:off x="3134859" y="-785890"/>
              <a:ext cx="392388" cy="1353270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 rot="-9227313">
              <a:off x="3084731" y="-223720"/>
              <a:ext cx="105754" cy="68827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 rot="-9227313">
              <a:off x="3097643" y="-355902"/>
              <a:ext cx="221832" cy="150505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 rot="-9227313">
              <a:off x="3247238" y="-381001"/>
              <a:ext cx="94178" cy="404488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 rot="-9227313">
              <a:off x="3191264" y="-478355"/>
              <a:ext cx="278784" cy="191106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 rot="-9227313">
              <a:off x="2729363" y="-339489"/>
              <a:ext cx="410039" cy="513467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 rot="-9227313">
              <a:off x="3084731" y="-223720"/>
              <a:ext cx="105754" cy="68827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_1_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8"/>
          <p:cNvSpPr txBox="1"/>
          <p:nvPr>
            <p:ph type="ctrTitle"/>
          </p:nvPr>
        </p:nvSpPr>
        <p:spPr>
          <a:xfrm>
            <a:off x="713250" y="418325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49" name="Google Shape;649;p18"/>
          <p:cNvSpPr/>
          <p:nvPr/>
        </p:nvSpPr>
        <p:spPr>
          <a:xfrm rot="-5400000">
            <a:off x="-940777" y="1043264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8"/>
          <p:cNvSpPr/>
          <p:nvPr/>
        </p:nvSpPr>
        <p:spPr>
          <a:xfrm rot="1711372">
            <a:off x="7768030" y="-253962"/>
            <a:ext cx="1865574" cy="1488679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8"/>
          <p:cNvSpPr/>
          <p:nvPr/>
        </p:nvSpPr>
        <p:spPr>
          <a:xfrm rot="-377868">
            <a:off x="8039952" y="-18615"/>
            <a:ext cx="1134615" cy="258684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8"/>
          <p:cNvSpPr/>
          <p:nvPr/>
        </p:nvSpPr>
        <p:spPr>
          <a:xfrm>
            <a:off x="8096280" y="4452902"/>
            <a:ext cx="1104883" cy="792067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18"/>
          <p:cNvGrpSpPr/>
          <p:nvPr/>
        </p:nvGrpSpPr>
        <p:grpSpPr>
          <a:xfrm>
            <a:off x="7679359" y="3979856"/>
            <a:ext cx="1388839" cy="792050"/>
            <a:chOff x="8275784" y="4025456"/>
            <a:chExt cx="1388839" cy="792050"/>
          </a:xfrm>
        </p:grpSpPr>
        <p:sp>
          <p:nvSpPr>
            <p:cNvPr id="654" name="Google Shape;654;p18"/>
            <p:cNvSpPr/>
            <p:nvPr/>
          </p:nvSpPr>
          <p:spPr>
            <a:xfrm rot="-2013558">
              <a:off x="8894326" y="4511869"/>
              <a:ext cx="26665" cy="19714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 rot="-2013558">
              <a:off x="8995390" y="4474742"/>
              <a:ext cx="28971" cy="2088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 rot="-2013558">
              <a:off x="8901213" y="4426711"/>
              <a:ext cx="35954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 rot="-2013558">
              <a:off x="9048875" y="4245738"/>
              <a:ext cx="37091" cy="30140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 rot="-2013558">
              <a:off x="9034284" y="4398380"/>
              <a:ext cx="38260" cy="32478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 rot="-2013558">
              <a:off x="9231110" y="4505430"/>
              <a:ext cx="32447" cy="40598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 rot="-2013558">
              <a:off x="8918978" y="4331086"/>
              <a:ext cx="50992" cy="5446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 rot="-2013558">
              <a:off x="8749279" y="4135941"/>
              <a:ext cx="57943" cy="44042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 rot="-2013558">
              <a:off x="8675168" y="4367599"/>
              <a:ext cx="73013" cy="56774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 rot="-2013558">
              <a:off x="8638655" y="4200894"/>
              <a:ext cx="49855" cy="44042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 rot="-2013558">
              <a:off x="8524079" y="4215804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 rot="-2013558">
              <a:off x="8357708" y="4088982"/>
              <a:ext cx="28971" cy="22052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 rot="-2013558">
              <a:off x="8279106" y="4030869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 rot="-2013558">
              <a:off x="9202968" y="4330334"/>
              <a:ext cx="66062" cy="48654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 rot="-2013558">
              <a:off x="8980813" y="4622503"/>
              <a:ext cx="69538" cy="54752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 rot="-2013558">
              <a:off x="9375273" y="4601435"/>
              <a:ext cx="38260" cy="30140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 rot="-2013558">
              <a:off x="9455065" y="4684575"/>
              <a:ext cx="38260" cy="2900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 rot="-2013558">
              <a:off x="9617713" y="4777270"/>
              <a:ext cx="41735" cy="31309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18"/>
          <p:cNvSpPr/>
          <p:nvPr/>
        </p:nvSpPr>
        <p:spPr>
          <a:xfrm rot="10800000">
            <a:off x="413244" y="4581950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18"/>
          <p:cNvGrpSpPr/>
          <p:nvPr/>
        </p:nvGrpSpPr>
        <p:grpSpPr>
          <a:xfrm>
            <a:off x="8391141" y="3466845"/>
            <a:ext cx="916958" cy="1408895"/>
            <a:chOff x="8406191" y="3449520"/>
            <a:chExt cx="916958" cy="1408895"/>
          </a:xfrm>
        </p:grpSpPr>
        <p:sp>
          <p:nvSpPr>
            <p:cNvPr id="674" name="Google Shape;674;p18"/>
            <p:cNvSpPr/>
            <p:nvPr/>
          </p:nvSpPr>
          <p:spPr>
            <a:xfrm flipH="1" rot="946665">
              <a:off x="8754204" y="3477371"/>
              <a:ext cx="392365" cy="1353192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 flipH="1" rot="946665">
              <a:off x="8700171" y="4049687"/>
              <a:ext cx="105747" cy="68823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 flipH="1" rot="946665">
              <a:off x="8633769" y="4124206"/>
              <a:ext cx="221820" cy="150496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flipH="1" rot="946665">
              <a:off x="8829501" y="3978855"/>
              <a:ext cx="94173" cy="40446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 flipH="1" rot="946665">
              <a:off x="8627713" y="4261514"/>
              <a:ext cx="278768" cy="191095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 flipH="1" rot="946665">
              <a:off x="8468271" y="3612216"/>
              <a:ext cx="410015" cy="513437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 flipH="1" rot="946665">
              <a:off x="8700171" y="4049687"/>
              <a:ext cx="105747" cy="68823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18"/>
          <p:cNvSpPr/>
          <p:nvPr/>
        </p:nvSpPr>
        <p:spPr>
          <a:xfrm flipH="1" rot="4110747">
            <a:off x="-572794" y="3677524"/>
            <a:ext cx="1563180" cy="1281279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18"/>
          <p:cNvGrpSpPr/>
          <p:nvPr/>
        </p:nvGrpSpPr>
        <p:grpSpPr>
          <a:xfrm>
            <a:off x="802700" y="4340849"/>
            <a:ext cx="696291" cy="1016185"/>
            <a:chOff x="802700" y="4340849"/>
            <a:chExt cx="696291" cy="1016185"/>
          </a:xfrm>
        </p:grpSpPr>
        <p:sp>
          <p:nvSpPr>
            <p:cNvPr id="683" name="Google Shape;683;p18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18"/>
          <p:cNvSpPr/>
          <p:nvPr/>
        </p:nvSpPr>
        <p:spPr>
          <a:xfrm rot="2074035">
            <a:off x="7057740" y="268006"/>
            <a:ext cx="2347161" cy="346466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_1_2_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9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95" name="Google Shape;695;p19"/>
          <p:cNvSpPr/>
          <p:nvPr/>
        </p:nvSpPr>
        <p:spPr>
          <a:xfrm rot="-620012">
            <a:off x="-161667" y="-61829"/>
            <a:ext cx="1134713" cy="258707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9"/>
          <p:cNvSpPr/>
          <p:nvPr/>
        </p:nvSpPr>
        <p:spPr>
          <a:xfrm rot="5400000">
            <a:off x="7774242" y="580240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9"/>
          <p:cNvSpPr/>
          <p:nvPr/>
        </p:nvSpPr>
        <p:spPr>
          <a:xfrm>
            <a:off x="8430763" y="1298087"/>
            <a:ext cx="931205" cy="66752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9"/>
          <p:cNvSpPr/>
          <p:nvPr/>
        </p:nvSpPr>
        <p:spPr>
          <a:xfrm rot="-9616139">
            <a:off x="-768572" y="4307040"/>
            <a:ext cx="3158322" cy="1823038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19"/>
          <p:cNvGrpSpPr/>
          <p:nvPr/>
        </p:nvGrpSpPr>
        <p:grpSpPr>
          <a:xfrm>
            <a:off x="7694084" y="160181"/>
            <a:ext cx="1388839" cy="792050"/>
            <a:chOff x="7639134" y="208231"/>
            <a:chExt cx="1388839" cy="792050"/>
          </a:xfrm>
        </p:grpSpPr>
        <p:sp>
          <p:nvSpPr>
            <p:cNvPr id="700" name="Google Shape;700;p19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19"/>
          <p:cNvGrpSpPr/>
          <p:nvPr/>
        </p:nvGrpSpPr>
        <p:grpSpPr>
          <a:xfrm>
            <a:off x="-96075" y="3558225"/>
            <a:ext cx="511994" cy="525888"/>
            <a:chOff x="-91050" y="3532775"/>
            <a:chExt cx="511994" cy="525888"/>
          </a:xfrm>
        </p:grpSpPr>
        <p:sp>
          <p:nvSpPr>
            <p:cNvPr id="720" name="Google Shape;720;p19"/>
            <p:cNvSpPr/>
            <p:nvPr/>
          </p:nvSpPr>
          <p:spPr>
            <a:xfrm>
              <a:off x="186040" y="3532775"/>
              <a:ext cx="25125" cy="18249"/>
            </a:xfrm>
            <a:custGeom>
              <a:rect b="b" l="l" r="r" t="t"/>
              <a:pathLst>
                <a:path extrusionOk="0" h="507" w="698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49109" y="3645476"/>
              <a:ext cx="34339" cy="26420"/>
            </a:xfrm>
            <a:custGeom>
              <a:rect b="b" l="l" r="r" t="t"/>
              <a:pathLst>
                <a:path extrusionOk="0" h="734" w="954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74444" y="3592671"/>
              <a:ext cx="37003" cy="31712"/>
            </a:xfrm>
            <a:custGeom>
              <a:rect b="b" l="l" r="r" t="t"/>
              <a:pathLst>
                <a:path extrusionOk="0" h="881" w="1028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63898" y="3911011"/>
              <a:ext cx="47549" cy="44562"/>
            </a:xfrm>
            <a:custGeom>
              <a:rect b="b" l="l" r="r" t="t"/>
              <a:pathLst>
                <a:path extrusionOk="0" h="1238" w="1321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69471" y="3879012"/>
              <a:ext cx="51473" cy="50681"/>
            </a:xfrm>
            <a:custGeom>
              <a:rect b="b" l="l" r="r" t="t"/>
              <a:pathLst>
                <a:path extrusionOk="0" h="1408" w="143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267857" y="3789276"/>
              <a:ext cx="27752" cy="37003"/>
            </a:xfrm>
            <a:custGeom>
              <a:rect b="b" l="l" r="r" t="t"/>
              <a:pathLst>
                <a:path extrusionOk="0" h="1028" w="771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351798" y="4033251"/>
              <a:ext cx="42762" cy="25412"/>
            </a:xfrm>
            <a:custGeom>
              <a:rect b="b" l="l" r="r" t="t"/>
              <a:pathLst>
                <a:path extrusionOk="0" h="706" w="1188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22443" y="3852627"/>
              <a:ext cx="44886" cy="35671"/>
            </a:xfrm>
            <a:custGeom>
              <a:rect b="b" l="l" r="r" t="t"/>
              <a:pathLst>
                <a:path extrusionOk="0" h="991" w="1247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-91050" y="3704832"/>
              <a:ext cx="30380" cy="22461"/>
            </a:xfrm>
            <a:custGeom>
              <a:rect b="b" l="l" r="r" t="t"/>
              <a:pathLst>
                <a:path extrusionOk="0" h="624" w="844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19"/>
          <p:cNvSpPr/>
          <p:nvPr/>
        </p:nvSpPr>
        <p:spPr>
          <a:xfrm rot="7712179">
            <a:off x="7427703" y="4491747"/>
            <a:ext cx="2347010" cy="346444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9"/>
          <p:cNvSpPr/>
          <p:nvPr/>
        </p:nvSpPr>
        <p:spPr>
          <a:xfrm rot="-8478479">
            <a:off x="6792620" y="68334"/>
            <a:ext cx="1563340" cy="1281410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9"/>
          <p:cNvSpPr/>
          <p:nvPr/>
        </p:nvSpPr>
        <p:spPr>
          <a:xfrm flipH="1" rot="5400000">
            <a:off x="4266403" y="3818435"/>
            <a:ext cx="1563175" cy="1281275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0"/>
          <p:cNvSpPr/>
          <p:nvPr/>
        </p:nvSpPr>
        <p:spPr>
          <a:xfrm rot="-4286076">
            <a:off x="-994068" y="3502339"/>
            <a:ext cx="2127213" cy="643652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0"/>
          <p:cNvSpPr/>
          <p:nvPr/>
        </p:nvSpPr>
        <p:spPr>
          <a:xfrm rot="-5400000">
            <a:off x="-930702" y="2159364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0"/>
          <p:cNvSpPr/>
          <p:nvPr/>
        </p:nvSpPr>
        <p:spPr>
          <a:xfrm>
            <a:off x="2631900" y="883125"/>
            <a:ext cx="6547304" cy="4796171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0"/>
          <p:cNvSpPr/>
          <p:nvPr/>
        </p:nvSpPr>
        <p:spPr>
          <a:xfrm rot="284115">
            <a:off x="2167939" y="1412511"/>
            <a:ext cx="1724961" cy="102421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7" name="Google Shape;737;p20"/>
          <p:cNvGrpSpPr/>
          <p:nvPr/>
        </p:nvGrpSpPr>
        <p:grpSpPr>
          <a:xfrm rot="1521179">
            <a:off x="8482916" y="1182380"/>
            <a:ext cx="696301" cy="1016200"/>
            <a:chOff x="8379850" y="2829899"/>
            <a:chExt cx="696291" cy="1016185"/>
          </a:xfrm>
        </p:grpSpPr>
        <p:sp>
          <p:nvSpPr>
            <p:cNvPr id="738" name="Google Shape;738;p20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20"/>
          <p:cNvGrpSpPr/>
          <p:nvPr/>
        </p:nvGrpSpPr>
        <p:grpSpPr>
          <a:xfrm rot="-9597900">
            <a:off x="8482927" y="678427"/>
            <a:ext cx="696303" cy="1016203"/>
            <a:chOff x="6988300" y="272724"/>
            <a:chExt cx="696291" cy="1016185"/>
          </a:xfrm>
        </p:grpSpPr>
        <p:sp>
          <p:nvSpPr>
            <p:cNvPr id="748" name="Google Shape;748;p20"/>
            <p:cNvSpPr/>
            <p:nvPr/>
          </p:nvSpPr>
          <p:spPr>
            <a:xfrm rot="1098150">
              <a:off x="7587992" y="280449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 rot="1098150">
              <a:off x="7620451" y="527436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 rot="1098150">
              <a:off x="7372290" y="371088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 rot="1098150">
              <a:off x="7409857" y="644730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 rot="1098150">
              <a:off x="7228768" y="655749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 rot="1098150">
              <a:off x="7266901" y="802716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 rot="1098150">
              <a:off x="7152317" y="927872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 rot="1098150">
              <a:off x="7055589" y="1075162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 rot="1098150">
              <a:off x="6994161" y="1232816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0"/>
          <p:cNvSpPr/>
          <p:nvPr/>
        </p:nvSpPr>
        <p:spPr>
          <a:xfrm rot="-698959">
            <a:off x="4057974" y="658746"/>
            <a:ext cx="1169778" cy="588439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0"/>
          <p:cNvSpPr txBox="1"/>
          <p:nvPr>
            <p:ph type="ctrTitle"/>
          </p:nvPr>
        </p:nvSpPr>
        <p:spPr>
          <a:xfrm>
            <a:off x="713250" y="306765"/>
            <a:ext cx="7717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59" name="Google Shape;759;p20"/>
          <p:cNvSpPr/>
          <p:nvPr/>
        </p:nvSpPr>
        <p:spPr>
          <a:xfrm rot="-3926649">
            <a:off x="7837246" y="3525643"/>
            <a:ext cx="1563250" cy="1281336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20"/>
          <p:cNvGrpSpPr/>
          <p:nvPr/>
        </p:nvGrpSpPr>
        <p:grpSpPr>
          <a:xfrm>
            <a:off x="236975" y="3956900"/>
            <a:ext cx="745375" cy="1353225"/>
            <a:chOff x="255975" y="3937900"/>
            <a:chExt cx="745375" cy="1353225"/>
          </a:xfrm>
        </p:grpSpPr>
        <p:sp>
          <p:nvSpPr>
            <p:cNvPr id="761" name="Google Shape;761;p20"/>
            <p:cNvSpPr/>
            <p:nvPr/>
          </p:nvSpPr>
          <p:spPr>
            <a:xfrm>
              <a:off x="255975" y="3937900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526850" y="4638950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68725" y="4458425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33950" y="4764225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591325" y="4158825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20"/>
          <p:cNvSpPr/>
          <p:nvPr/>
        </p:nvSpPr>
        <p:spPr>
          <a:xfrm rot="-5400000">
            <a:off x="-1374796" y="561882"/>
            <a:ext cx="3268289" cy="1145597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/>
          <p:nvPr/>
        </p:nvSpPr>
        <p:spPr>
          <a:xfrm flipH="1" rot="-3113637">
            <a:off x="-1478435" y="1539676"/>
            <a:ext cx="2701620" cy="2155606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-9522620">
            <a:off x="6966042" y="2854761"/>
            <a:ext cx="2347159" cy="346466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 rot="-7300685">
            <a:off x="1803334" y="326595"/>
            <a:ext cx="5077909" cy="5275099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-1106640">
            <a:off x="1355362" y="3829880"/>
            <a:ext cx="1563285" cy="1281365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4009650" y="1895550"/>
            <a:ext cx="28887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4" name="Google Shape;74;p3"/>
          <p:cNvSpPr txBox="1"/>
          <p:nvPr>
            <p:ph hasCustomPrompt="1" idx="2" type="title"/>
          </p:nvPr>
        </p:nvSpPr>
        <p:spPr>
          <a:xfrm>
            <a:off x="2245650" y="1895550"/>
            <a:ext cx="16680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4009650" y="2563050"/>
            <a:ext cx="2888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3"/>
          <p:cNvSpPr/>
          <p:nvPr/>
        </p:nvSpPr>
        <p:spPr>
          <a:xfrm rot="5622700">
            <a:off x="-487869" y="416360"/>
            <a:ext cx="2269012" cy="1347170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3"/>
          <p:cNvGrpSpPr/>
          <p:nvPr/>
        </p:nvGrpSpPr>
        <p:grpSpPr>
          <a:xfrm rot="10800000">
            <a:off x="8074932" y="3436057"/>
            <a:ext cx="1375281" cy="1198328"/>
            <a:chOff x="2519199" y="-2954641"/>
            <a:chExt cx="1375144" cy="1198208"/>
          </a:xfrm>
        </p:grpSpPr>
        <p:sp>
          <p:nvSpPr>
            <p:cNvPr id="78" name="Google Shape;78;p3"/>
            <p:cNvSpPr/>
            <p:nvPr/>
          </p:nvSpPr>
          <p:spPr>
            <a:xfrm rot="7125379">
              <a:off x="3010578" y="-3133758"/>
              <a:ext cx="392387" cy="1353266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7125379">
              <a:off x="3065331" y="-2301854"/>
              <a:ext cx="105753" cy="68827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7125379">
              <a:off x="2919191" y="-2417630"/>
              <a:ext cx="221832" cy="150505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7125379">
              <a:off x="3088618" y="-2625776"/>
              <a:ext cx="94178" cy="404487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7125379">
              <a:off x="2794089" y="-2564445"/>
              <a:ext cx="278783" cy="191106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7125379">
              <a:off x="3010608" y="-2316410"/>
              <a:ext cx="410037" cy="513465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7125379">
              <a:off x="3065331" y="-2301854"/>
              <a:ext cx="105753" cy="68827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rot="899960">
            <a:off x="7499293" y="-496170"/>
            <a:ext cx="2127036" cy="1697149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 flipH="1" rot="-6147797">
            <a:off x="4455422" y="2636327"/>
            <a:ext cx="3235315" cy="3460143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>
            <a:off x="7094922" y="3061499"/>
            <a:ext cx="741626" cy="1195489"/>
            <a:chOff x="1790072" y="5162724"/>
            <a:chExt cx="741626" cy="1195489"/>
          </a:xfrm>
        </p:grpSpPr>
        <p:sp>
          <p:nvSpPr>
            <p:cNvPr id="88" name="Google Shape;88;p3"/>
            <p:cNvSpPr/>
            <p:nvPr/>
          </p:nvSpPr>
          <p:spPr>
            <a:xfrm rot="3521228">
              <a:off x="1998516" y="57653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3521228">
              <a:off x="2029866" y="58683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3521228">
              <a:off x="2072340" y="57737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3521228">
              <a:off x="2247752" y="59299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3521228">
              <a:off x="2094024" y="59087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3521228">
              <a:off x="1978297" y="60941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3521228">
              <a:off x="2148189" y="57911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3521228">
              <a:off x="2238086" y="56308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3521228">
              <a:off x="2351440" y="56381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3521228">
              <a:off x="2108677" y="55559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3521228">
              <a:off x="2295081" y="55210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3521228">
              <a:off x="2309473" y="54064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3521228">
              <a:off x="2439769" y="52456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3521228">
              <a:off x="2503878" y="51688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3521228">
              <a:off x="2132870" y="60855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3521228">
              <a:off x="1844791" y="58506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3521228">
              <a:off x="1878913" y="62427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3521228">
              <a:off x="1793274" y="63198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3"/>
          <p:cNvSpPr/>
          <p:nvPr/>
        </p:nvSpPr>
        <p:spPr>
          <a:xfrm flipH="1">
            <a:off x="4166863" y="4298200"/>
            <a:ext cx="5129137" cy="845395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flipH="1" rot="10800000">
            <a:off x="3529065" y="4102018"/>
            <a:ext cx="2701630" cy="2155614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_2_2"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1"/>
          <p:cNvSpPr/>
          <p:nvPr/>
        </p:nvSpPr>
        <p:spPr>
          <a:xfrm>
            <a:off x="-73375" y="4232076"/>
            <a:ext cx="5698142" cy="1223227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1"/>
          <p:cNvSpPr/>
          <p:nvPr/>
        </p:nvSpPr>
        <p:spPr>
          <a:xfrm rot="-507867">
            <a:off x="841766" y="4705569"/>
            <a:ext cx="4789060" cy="986301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1"/>
          <p:cNvSpPr txBox="1"/>
          <p:nvPr>
            <p:ph type="ctrTitle"/>
          </p:nvPr>
        </p:nvSpPr>
        <p:spPr>
          <a:xfrm>
            <a:off x="713250" y="420970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71" name="Google Shape;771;p21"/>
          <p:cNvSpPr/>
          <p:nvPr/>
        </p:nvSpPr>
        <p:spPr>
          <a:xfrm rot="1611949">
            <a:off x="7293503" y="100837"/>
            <a:ext cx="2274542" cy="1358067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21"/>
          <p:cNvGrpSpPr/>
          <p:nvPr/>
        </p:nvGrpSpPr>
        <p:grpSpPr>
          <a:xfrm>
            <a:off x="7705016" y="792509"/>
            <a:ext cx="1379824" cy="774177"/>
            <a:chOff x="7705016" y="792509"/>
            <a:chExt cx="1379824" cy="774177"/>
          </a:xfrm>
        </p:grpSpPr>
        <p:sp>
          <p:nvSpPr>
            <p:cNvPr id="773" name="Google Shape;773;p21"/>
            <p:cNvSpPr/>
            <p:nvPr/>
          </p:nvSpPr>
          <p:spPr>
            <a:xfrm rot="5315393">
              <a:off x="8326412" y="1061057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 rot="5315393">
              <a:off x="8301804" y="116646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 rot="5315393">
              <a:off x="8382501" y="1106673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 rot="5315393">
              <a:off x="8457092" y="1329953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 rot="5315393">
              <a:off x="8333735" y="1235076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 rot="5315393">
              <a:off x="8139378" y="1336074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 rot="5315393">
              <a:off x="8433006" y="1161806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 rot="5315393">
              <a:off x="8594474" y="1069195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 rot="5315393">
              <a:off x="8687619" y="1132903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 rot="5315393">
              <a:off x="8513987" y="943508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 rot="5315393">
              <a:off x="8697690" y="1001254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 rot="5315393">
              <a:off x="8774972" y="904651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 rot="5315393">
              <a:off x="8967251" y="830946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 rot="5315393">
              <a:off x="9061908" y="79565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 rot="5315393">
              <a:off x="8273437" y="1413481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 rot="5315393">
              <a:off x="8139044" y="1066718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 rot="5315393">
              <a:off x="7981353" y="1417514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 rot="5315393">
              <a:off x="7868983" y="144170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 rot="5315393">
              <a:off x="7700312" y="1529784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21"/>
          <p:cNvSpPr/>
          <p:nvPr/>
        </p:nvSpPr>
        <p:spPr>
          <a:xfrm rot="-6997979">
            <a:off x="7816904" y="4274802"/>
            <a:ext cx="1544473" cy="776923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1"/>
          <p:cNvSpPr/>
          <p:nvPr/>
        </p:nvSpPr>
        <p:spPr>
          <a:xfrm rot="7219114">
            <a:off x="5086916" y="4224619"/>
            <a:ext cx="1722551" cy="994286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21"/>
          <p:cNvGrpSpPr/>
          <p:nvPr/>
        </p:nvGrpSpPr>
        <p:grpSpPr>
          <a:xfrm>
            <a:off x="6047340" y="4370108"/>
            <a:ext cx="509469" cy="1115124"/>
            <a:chOff x="6047340" y="4370108"/>
            <a:chExt cx="509469" cy="1115124"/>
          </a:xfrm>
        </p:grpSpPr>
        <p:sp>
          <p:nvSpPr>
            <p:cNvPr id="795" name="Google Shape;795;p21"/>
            <p:cNvSpPr/>
            <p:nvPr/>
          </p:nvSpPr>
          <p:spPr>
            <a:xfrm rot="300718">
              <a:off x="6408140" y="4372492"/>
              <a:ext cx="56575" cy="45769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 rot="300718">
              <a:off x="6496687" y="4605195"/>
              <a:ext cx="58161" cy="47438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 rot="300718">
              <a:off x="6220638" y="4506898"/>
              <a:ext cx="84153" cy="62750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 rot="300718">
              <a:off x="6319461" y="4766607"/>
              <a:ext cx="67339" cy="55115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 rot="300718">
              <a:off x="6145935" y="4818950"/>
              <a:ext cx="67298" cy="56659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 rot="300718">
              <a:off x="6215837" y="4953860"/>
              <a:ext cx="62750" cy="47438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 rot="300718">
              <a:off x="6133607" y="5101773"/>
              <a:ext cx="64252" cy="52027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 rot="300718">
              <a:off x="6073120" y="5267021"/>
              <a:ext cx="67339" cy="50525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 rot="300718">
              <a:off x="6049292" y="5435144"/>
              <a:ext cx="62750" cy="47438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21"/>
          <p:cNvSpPr/>
          <p:nvPr/>
        </p:nvSpPr>
        <p:spPr>
          <a:xfrm flipH="1" rot="-5006909">
            <a:off x="-864415" y="1453642"/>
            <a:ext cx="2127165" cy="1555297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21"/>
          <p:cNvGrpSpPr/>
          <p:nvPr/>
        </p:nvGrpSpPr>
        <p:grpSpPr>
          <a:xfrm>
            <a:off x="-533296" y="1085932"/>
            <a:ext cx="1375048" cy="1242075"/>
            <a:chOff x="-533296" y="1085932"/>
            <a:chExt cx="1375048" cy="1242075"/>
          </a:xfrm>
        </p:grpSpPr>
        <p:sp>
          <p:nvSpPr>
            <p:cNvPr id="806" name="Google Shape;806;p21"/>
            <p:cNvSpPr/>
            <p:nvPr/>
          </p:nvSpPr>
          <p:spPr>
            <a:xfrm rot="4168206">
              <a:off x="-341588" y="1179438"/>
              <a:ext cx="931211" cy="1055062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 rot="4168206">
              <a:off x="272267" y="1721801"/>
              <a:ext cx="38525" cy="261803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 rot="4168206">
              <a:off x="2238" y="1645005"/>
              <a:ext cx="336904" cy="244378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 rot="4168206">
              <a:off x="172075" y="1815443"/>
              <a:ext cx="52251" cy="329404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 rot="4168206">
              <a:off x="392956" y="1280242"/>
              <a:ext cx="236053" cy="618007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2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2"/>
          <p:cNvSpPr/>
          <p:nvPr/>
        </p:nvSpPr>
        <p:spPr>
          <a:xfrm rot="1247564">
            <a:off x="7181641" y="-402156"/>
            <a:ext cx="2274519" cy="1358066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2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14" name="Google Shape;814;p22"/>
          <p:cNvSpPr/>
          <p:nvPr/>
        </p:nvSpPr>
        <p:spPr>
          <a:xfrm rot="-7006510">
            <a:off x="-607873" y="4536255"/>
            <a:ext cx="2127170" cy="977734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2"/>
          <p:cNvSpPr/>
          <p:nvPr/>
        </p:nvSpPr>
        <p:spPr>
          <a:xfrm rot="5400000">
            <a:off x="-602925" y="109801"/>
            <a:ext cx="1319725" cy="883274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2"/>
          <p:cNvSpPr/>
          <p:nvPr/>
        </p:nvSpPr>
        <p:spPr>
          <a:xfrm rot="6031279">
            <a:off x="-392957" y="1031314"/>
            <a:ext cx="1432187" cy="1173909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2"/>
          <p:cNvSpPr/>
          <p:nvPr/>
        </p:nvSpPr>
        <p:spPr>
          <a:xfrm rot="1001395">
            <a:off x="7869197" y="-41619"/>
            <a:ext cx="1474616" cy="851174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7486891" y="184631"/>
            <a:ext cx="1092889" cy="665181"/>
            <a:chOff x="7486891" y="184631"/>
            <a:chExt cx="1092889" cy="665181"/>
          </a:xfrm>
        </p:grpSpPr>
        <p:sp>
          <p:nvSpPr>
            <p:cNvPr id="819" name="Google Shape;819;p22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2"/>
          <p:cNvSpPr/>
          <p:nvPr/>
        </p:nvSpPr>
        <p:spPr>
          <a:xfrm rot="5400000">
            <a:off x="8192303" y="3759978"/>
            <a:ext cx="2127100" cy="1697200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2"/>
          <p:cNvSpPr/>
          <p:nvPr/>
        </p:nvSpPr>
        <p:spPr>
          <a:xfrm rot="-5892911">
            <a:off x="8254434" y="3669712"/>
            <a:ext cx="1169973" cy="588537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2"/>
          <p:cNvSpPr/>
          <p:nvPr/>
        </p:nvSpPr>
        <p:spPr>
          <a:xfrm flipH="1" rot="-10117958">
            <a:off x="-1439186" y="3890463"/>
            <a:ext cx="4661083" cy="1555275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_1_3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3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1" name="Google Shape;841;p23"/>
          <p:cNvSpPr/>
          <p:nvPr/>
        </p:nvSpPr>
        <p:spPr>
          <a:xfrm>
            <a:off x="0" y="3813350"/>
            <a:ext cx="1319725" cy="783600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3"/>
          <p:cNvSpPr/>
          <p:nvPr/>
        </p:nvSpPr>
        <p:spPr>
          <a:xfrm>
            <a:off x="-114800" y="3926750"/>
            <a:ext cx="741826" cy="1079669"/>
          </a:xfrm>
          <a:custGeom>
            <a:rect b="b" l="l" r="r" t="t"/>
            <a:pathLst>
              <a:path extrusionOk="0" h="35962" w="24709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3"/>
          <p:cNvSpPr/>
          <p:nvPr/>
        </p:nvSpPr>
        <p:spPr>
          <a:xfrm rot="631279">
            <a:off x="346421" y="3093611"/>
            <a:ext cx="1432187" cy="1173909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3"/>
          <p:cNvSpPr/>
          <p:nvPr/>
        </p:nvSpPr>
        <p:spPr>
          <a:xfrm rot="740692">
            <a:off x="7503739" y="2072943"/>
            <a:ext cx="1854066" cy="1358180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3"/>
          <p:cNvSpPr/>
          <p:nvPr/>
        </p:nvSpPr>
        <p:spPr>
          <a:xfrm rot="10800000">
            <a:off x="440100" y="4317800"/>
            <a:ext cx="2127100" cy="1555250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3"/>
          <p:cNvSpPr/>
          <p:nvPr/>
        </p:nvSpPr>
        <p:spPr>
          <a:xfrm rot="-170772">
            <a:off x="464467" y="1451868"/>
            <a:ext cx="1724897" cy="1024175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3"/>
          <p:cNvSpPr/>
          <p:nvPr/>
        </p:nvSpPr>
        <p:spPr>
          <a:xfrm rot="-9900107">
            <a:off x="-1167206" y="986321"/>
            <a:ext cx="2121952" cy="1259854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23"/>
          <p:cNvGrpSpPr/>
          <p:nvPr/>
        </p:nvGrpSpPr>
        <p:grpSpPr>
          <a:xfrm>
            <a:off x="8607873" y="3156549"/>
            <a:ext cx="1209930" cy="1048028"/>
            <a:chOff x="5229248" y="898924"/>
            <a:chExt cx="1209930" cy="1048028"/>
          </a:xfrm>
        </p:grpSpPr>
        <p:sp>
          <p:nvSpPr>
            <p:cNvPr id="849" name="Google Shape;849;p23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3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4"/>
          <p:cNvSpPr/>
          <p:nvPr/>
        </p:nvSpPr>
        <p:spPr>
          <a:xfrm rot="10800000">
            <a:off x="5547393" y="4804500"/>
            <a:ext cx="2972232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4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71" name="Google Shape;871;p24"/>
          <p:cNvSpPr/>
          <p:nvPr/>
        </p:nvSpPr>
        <p:spPr>
          <a:xfrm flipH="1" rot="1184478">
            <a:off x="7113146" y="2665589"/>
            <a:ext cx="1563296" cy="1281374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4"/>
          <p:cNvSpPr/>
          <p:nvPr/>
        </p:nvSpPr>
        <p:spPr>
          <a:xfrm flipH="1">
            <a:off x="6511319" y="-162310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4"/>
          <p:cNvSpPr/>
          <p:nvPr/>
        </p:nvSpPr>
        <p:spPr>
          <a:xfrm rot="6689253">
            <a:off x="-654332" y="-33548"/>
            <a:ext cx="1563180" cy="1281279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4" name="Google Shape;874;p24"/>
          <p:cNvGrpSpPr/>
          <p:nvPr/>
        </p:nvGrpSpPr>
        <p:grpSpPr>
          <a:xfrm flipH="1" rot="10800000">
            <a:off x="-182475" y="961746"/>
            <a:ext cx="696291" cy="1016185"/>
            <a:chOff x="802700" y="4340849"/>
            <a:chExt cx="696291" cy="1016185"/>
          </a:xfrm>
        </p:grpSpPr>
        <p:sp>
          <p:nvSpPr>
            <p:cNvPr id="875" name="Google Shape;875;p24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24"/>
          <p:cNvSpPr/>
          <p:nvPr/>
        </p:nvSpPr>
        <p:spPr>
          <a:xfrm flipH="1" rot="7353458">
            <a:off x="-524486" y="4293378"/>
            <a:ext cx="1382156" cy="600402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4"/>
          <p:cNvSpPr/>
          <p:nvPr/>
        </p:nvSpPr>
        <p:spPr>
          <a:xfrm flipH="1" rot="10568172">
            <a:off x="7682345" y="3793458"/>
            <a:ext cx="2560040" cy="2042810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4"/>
          <p:cNvSpPr/>
          <p:nvPr/>
        </p:nvSpPr>
        <p:spPr>
          <a:xfrm rot="7694782">
            <a:off x="7410861" y="4384706"/>
            <a:ext cx="1134494" cy="258423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4"/>
          <p:cNvSpPr/>
          <p:nvPr/>
        </p:nvSpPr>
        <p:spPr>
          <a:xfrm flipH="1" rot="-7200044">
            <a:off x="-1122446" y="3936519"/>
            <a:ext cx="2346998" cy="346442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24"/>
          <p:cNvGrpSpPr/>
          <p:nvPr/>
        </p:nvGrpSpPr>
        <p:grpSpPr>
          <a:xfrm flipH="1" rot="10800000">
            <a:off x="8082625" y="331234"/>
            <a:ext cx="696291" cy="1016185"/>
            <a:chOff x="802700" y="4340849"/>
            <a:chExt cx="696291" cy="1016185"/>
          </a:xfrm>
        </p:grpSpPr>
        <p:sp>
          <p:nvSpPr>
            <p:cNvPr id="889" name="Google Shape;889;p24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4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5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00" name="Google Shape;900;p25"/>
          <p:cNvSpPr/>
          <p:nvPr/>
        </p:nvSpPr>
        <p:spPr>
          <a:xfrm rot="899960">
            <a:off x="7636193" y="-520620"/>
            <a:ext cx="2127036" cy="1697149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25"/>
          <p:cNvGrpSpPr/>
          <p:nvPr/>
        </p:nvGrpSpPr>
        <p:grpSpPr>
          <a:xfrm>
            <a:off x="-335384" y="62243"/>
            <a:ext cx="1092889" cy="665181"/>
            <a:chOff x="7486891" y="184631"/>
            <a:chExt cx="1092889" cy="665181"/>
          </a:xfrm>
        </p:grpSpPr>
        <p:sp>
          <p:nvSpPr>
            <p:cNvPr id="902" name="Google Shape;902;p25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25"/>
          <p:cNvSpPr/>
          <p:nvPr/>
        </p:nvSpPr>
        <p:spPr>
          <a:xfrm>
            <a:off x="5529203" y="4630750"/>
            <a:ext cx="5129137" cy="826302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5"/>
          <p:cNvSpPr/>
          <p:nvPr/>
        </p:nvSpPr>
        <p:spPr>
          <a:xfrm flipH="1" rot="10800000">
            <a:off x="4610878" y="4506507"/>
            <a:ext cx="2972232" cy="775568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25"/>
          <p:cNvGrpSpPr/>
          <p:nvPr/>
        </p:nvGrpSpPr>
        <p:grpSpPr>
          <a:xfrm flipH="1">
            <a:off x="8549320" y="3466623"/>
            <a:ext cx="745375" cy="1353225"/>
            <a:chOff x="4614150" y="3299838"/>
            <a:chExt cx="745375" cy="1353225"/>
          </a:xfrm>
        </p:grpSpPr>
        <p:sp>
          <p:nvSpPr>
            <p:cNvPr id="922" name="Google Shape;922;p25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25"/>
          <p:cNvSpPr/>
          <p:nvPr/>
        </p:nvSpPr>
        <p:spPr>
          <a:xfrm flipH="1" rot="-8100000">
            <a:off x="-802574" y="4066606"/>
            <a:ext cx="2127080" cy="1555235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5"/>
          <p:cNvSpPr/>
          <p:nvPr/>
        </p:nvSpPr>
        <p:spPr>
          <a:xfrm rot="899960">
            <a:off x="8079134" y="471495"/>
            <a:ext cx="1474531" cy="851125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1_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6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33" name="Google Shape;933;p26"/>
          <p:cNvSpPr/>
          <p:nvPr/>
        </p:nvSpPr>
        <p:spPr>
          <a:xfrm rot="1019769">
            <a:off x="7080137" y="193438"/>
            <a:ext cx="2346990" cy="346441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6"/>
          <p:cNvSpPr/>
          <p:nvPr/>
        </p:nvSpPr>
        <p:spPr>
          <a:xfrm rot="-5216394">
            <a:off x="7723344" y="4130462"/>
            <a:ext cx="1854010" cy="932631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4_1_2_1_1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37" name="Google Shape;937;p27"/>
          <p:cNvSpPr/>
          <p:nvPr/>
        </p:nvSpPr>
        <p:spPr>
          <a:xfrm>
            <a:off x="6413194" y="-104125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7"/>
          <p:cNvSpPr/>
          <p:nvPr/>
        </p:nvSpPr>
        <p:spPr>
          <a:xfrm flipH="1">
            <a:off x="8209000" y="4359900"/>
            <a:ext cx="1319725" cy="783600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7"/>
          <p:cNvSpPr/>
          <p:nvPr/>
        </p:nvSpPr>
        <p:spPr>
          <a:xfrm flipH="1">
            <a:off x="8462724" y="4180225"/>
            <a:ext cx="741826" cy="1079669"/>
          </a:xfrm>
          <a:custGeom>
            <a:rect b="b" l="l" r="r" t="t"/>
            <a:pathLst>
              <a:path extrusionOk="0" h="35962" w="24709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27"/>
          <p:cNvGrpSpPr/>
          <p:nvPr/>
        </p:nvGrpSpPr>
        <p:grpSpPr>
          <a:xfrm>
            <a:off x="6964173" y="-98676"/>
            <a:ext cx="1209930" cy="1048028"/>
            <a:chOff x="5229248" y="898924"/>
            <a:chExt cx="1209930" cy="1048028"/>
          </a:xfrm>
        </p:grpSpPr>
        <p:sp>
          <p:nvSpPr>
            <p:cNvPr id="941" name="Google Shape;941;p27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27"/>
          <p:cNvGrpSpPr/>
          <p:nvPr/>
        </p:nvGrpSpPr>
        <p:grpSpPr>
          <a:xfrm rot="5400000">
            <a:off x="144262" y="3772809"/>
            <a:ext cx="1395308" cy="1361806"/>
            <a:chOff x="-605888" y="3025234"/>
            <a:chExt cx="1395308" cy="1361806"/>
          </a:xfrm>
        </p:grpSpPr>
        <p:sp>
          <p:nvSpPr>
            <p:cNvPr id="961" name="Google Shape;961;p27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27"/>
          <p:cNvSpPr/>
          <p:nvPr/>
        </p:nvSpPr>
        <p:spPr>
          <a:xfrm rot="-5400000">
            <a:off x="-930702" y="3944314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8" name="Google Shape;968;p27"/>
          <p:cNvGrpSpPr/>
          <p:nvPr/>
        </p:nvGrpSpPr>
        <p:grpSpPr>
          <a:xfrm>
            <a:off x="-188950" y="2449249"/>
            <a:ext cx="696291" cy="1016185"/>
            <a:chOff x="8379850" y="2829899"/>
            <a:chExt cx="696291" cy="1016185"/>
          </a:xfrm>
        </p:grpSpPr>
        <p:sp>
          <p:nvSpPr>
            <p:cNvPr id="969" name="Google Shape;969;p2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27"/>
          <p:cNvSpPr/>
          <p:nvPr/>
        </p:nvSpPr>
        <p:spPr>
          <a:xfrm rot="3098827">
            <a:off x="7401577" y="-27487"/>
            <a:ext cx="2127089" cy="1555242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TITLE_ONLY_2_1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8"/>
          <p:cNvSpPr/>
          <p:nvPr/>
        </p:nvSpPr>
        <p:spPr>
          <a:xfrm flipH="1">
            <a:off x="8499012" y="-337"/>
            <a:ext cx="741826" cy="1079669"/>
          </a:xfrm>
          <a:custGeom>
            <a:rect b="b" l="l" r="r" t="t"/>
            <a:pathLst>
              <a:path extrusionOk="0" h="35962" w="24709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8"/>
          <p:cNvSpPr/>
          <p:nvPr/>
        </p:nvSpPr>
        <p:spPr>
          <a:xfrm flipH="1" rot="10800000">
            <a:off x="6496625" y="4489979"/>
            <a:ext cx="4026435" cy="852546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8"/>
          <p:cNvSpPr/>
          <p:nvPr/>
        </p:nvSpPr>
        <p:spPr>
          <a:xfrm rot="-2579604">
            <a:off x="-1995447" y="-80327"/>
            <a:ext cx="3264667" cy="260485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8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984" name="Google Shape;984;p28"/>
          <p:cNvGrpSpPr/>
          <p:nvPr/>
        </p:nvGrpSpPr>
        <p:grpSpPr>
          <a:xfrm>
            <a:off x="-582213" y="3630384"/>
            <a:ext cx="1395308" cy="1361806"/>
            <a:chOff x="-605888" y="3025234"/>
            <a:chExt cx="1395308" cy="1361806"/>
          </a:xfrm>
        </p:grpSpPr>
        <p:sp>
          <p:nvSpPr>
            <p:cNvPr id="985" name="Google Shape;985;p28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28"/>
          <p:cNvGrpSpPr/>
          <p:nvPr/>
        </p:nvGrpSpPr>
        <p:grpSpPr>
          <a:xfrm>
            <a:off x="-198225" y="3123274"/>
            <a:ext cx="696291" cy="1016185"/>
            <a:chOff x="8379850" y="2829899"/>
            <a:chExt cx="696291" cy="1016185"/>
          </a:xfrm>
        </p:grpSpPr>
        <p:sp>
          <p:nvSpPr>
            <p:cNvPr id="992" name="Google Shape;992;p28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1" name="Google Shape;1001;p28"/>
          <p:cNvSpPr/>
          <p:nvPr/>
        </p:nvSpPr>
        <p:spPr>
          <a:xfrm rot="3098827">
            <a:off x="7294827" y="-238112"/>
            <a:ext cx="2127089" cy="1555242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8"/>
          <p:cNvSpPr/>
          <p:nvPr/>
        </p:nvSpPr>
        <p:spPr>
          <a:xfrm rot="-8957268">
            <a:off x="8302669" y="4078547"/>
            <a:ext cx="1134517" cy="258427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8"/>
          <p:cNvSpPr/>
          <p:nvPr/>
        </p:nvSpPr>
        <p:spPr>
          <a:xfrm rot="10800000">
            <a:off x="-664782" y="4652100"/>
            <a:ext cx="2972232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28"/>
          <p:cNvGrpSpPr/>
          <p:nvPr/>
        </p:nvGrpSpPr>
        <p:grpSpPr>
          <a:xfrm>
            <a:off x="166047" y="-326"/>
            <a:ext cx="741626" cy="1195489"/>
            <a:chOff x="510547" y="4000024"/>
            <a:chExt cx="741626" cy="1195489"/>
          </a:xfrm>
        </p:grpSpPr>
        <p:sp>
          <p:nvSpPr>
            <p:cNvPr id="1005" name="Google Shape;1005;p2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TITLE_ONLY_2_1_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9"/>
          <p:cNvSpPr/>
          <p:nvPr/>
        </p:nvSpPr>
        <p:spPr>
          <a:xfrm rot="3451834">
            <a:off x="8200835" y="4799854"/>
            <a:ext cx="1134470" cy="258421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9"/>
          <p:cNvSpPr/>
          <p:nvPr/>
        </p:nvSpPr>
        <p:spPr>
          <a:xfrm rot="10800000">
            <a:off x="-399707" y="4652100"/>
            <a:ext cx="2972232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29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1027" name="Google Shape;1027;p29"/>
          <p:cNvGrpSpPr/>
          <p:nvPr/>
        </p:nvGrpSpPr>
        <p:grpSpPr>
          <a:xfrm flipH="1" rot="2700000">
            <a:off x="-255217" y="3446447"/>
            <a:ext cx="1395294" cy="1361793"/>
            <a:chOff x="-586438" y="2246659"/>
            <a:chExt cx="1395308" cy="1361806"/>
          </a:xfrm>
        </p:grpSpPr>
        <p:sp>
          <p:nvSpPr>
            <p:cNvPr id="1028" name="Google Shape;1028;p29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Google Shape;1034;p29"/>
          <p:cNvSpPr/>
          <p:nvPr/>
        </p:nvSpPr>
        <p:spPr>
          <a:xfrm flipH="1" rot="-8792422">
            <a:off x="-1001307" y="4307801"/>
            <a:ext cx="2126910" cy="169704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9"/>
          <p:cNvSpPr/>
          <p:nvPr/>
        </p:nvSpPr>
        <p:spPr>
          <a:xfrm flipH="1" rot="10800000">
            <a:off x="8454761" y="3256125"/>
            <a:ext cx="931205" cy="66752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9"/>
          <p:cNvSpPr/>
          <p:nvPr/>
        </p:nvSpPr>
        <p:spPr>
          <a:xfrm rot="966226">
            <a:off x="7042044" y="-1050277"/>
            <a:ext cx="3158310" cy="1823031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9"/>
          <p:cNvSpPr/>
          <p:nvPr/>
        </p:nvSpPr>
        <p:spPr>
          <a:xfrm flipH="1" rot="-1001395">
            <a:off x="-533289" y="-41619"/>
            <a:ext cx="1474616" cy="851174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29"/>
          <p:cNvGrpSpPr/>
          <p:nvPr/>
        </p:nvGrpSpPr>
        <p:grpSpPr>
          <a:xfrm flipH="1">
            <a:off x="230745" y="184631"/>
            <a:ext cx="1092889" cy="665181"/>
            <a:chOff x="7486891" y="184631"/>
            <a:chExt cx="1092889" cy="665181"/>
          </a:xfrm>
        </p:grpSpPr>
        <p:sp>
          <p:nvSpPr>
            <p:cNvPr id="1039" name="Google Shape;1039;p29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29"/>
          <p:cNvSpPr/>
          <p:nvPr/>
        </p:nvSpPr>
        <p:spPr>
          <a:xfrm rot="2700000">
            <a:off x="7592965" y="643175"/>
            <a:ext cx="2347027" cy="346447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29"/>
          <p:cNvSpPr/>
          <p:nvPr/>
        </p:nvSpPr>
        <p:spPr>
          <a:xfrm flipH="1" rot="5400000">
            <a:off x="7895740" y="4051977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TITLE_ONLY_2_1_1_1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0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60" name="Google Shape;1060;p30"/>
          <p:cNvSpPr/>
          <p:nvPr/>
        </p:nvSpPr>
        <p:spPr>
          <a:xfrm rot="-395179">
            <a:off x="544741" y="-182664"/>
            <a:ext cx="1169900" cy="588500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0"/>
          <p:cNvSpPr/>
          <p:nvPr/>
        </p:nvSpPr>
        <p:spPr>
          <a:xfrm flipH="1" rot="10125649">
            <a:off x="-427451" y="432995"/>
            <a:ext cx="1320368" cy="79403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30"/>
          <p:cNvGrpSpPr/>
          <p:nvPr/>
        </p:nvGrpSpPr>
        <p:grpSpPr>
          <a:xfrm flipH="1">
            <a:off x="-3" y="-108590"/>
            <a:ext cx="944947" cy="804434"/>
            <a:chOff x="7620389" y="77110"/>
            <a:chExt cx="944947" cy="804434"/>
          </a:xfrm>
        </p:grpSpPr>
        <p:sp>
          <p:nvSpPr>
            <p:cNvPr id="1063" name="Google Shape;1063;p30"/>
            <p:cNvSpPr/>
            <p:nvPr/>
          </p:nvSpPr>
          <p:spPr>
            <a:xfrm rot="-1941969">
              <a:off x="7976183" y="255479"/>
              <a:ext cx="39956" cy="37391"/>
            </a:xfrm>
            <a:custGeom>
              <a:rect b="b" l="l" r="r" t="t"/>
              <a:pathLst>
                <a:path extrusionOk="0" h="1064" w="1137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 rot="-1941969">
              <a:off x="7894082" y="238750"/>
              <a:ext cx="32225" cy="25794"/>
            </a:xfrm>
            <a:custGeom>
              <a:rect b="b" l="l" r="r" t="t"/>
              <a:pathLst>
                <a:path extrusionOk="0" h="734" w="917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 rot="-1941969">
              <a:off x="7925090" y="127388"/>
              <a:ext cx="33525" cy="28395"/>
            </a:xfrm>
            <a:custGeom>
              <a:rect b="b" l="l" r="r" t="t"/>
              <a:pathLst>
                <a:path extrusionOk="0" h="808" w="954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 rot="-1941969">
              <a:off x="7747334" y="165956"/>
              <a:ext cx="29660" cy="21929"/>
            </a:xfrm>
            <a:custGeom>
              <a:rect b="b" l="l" r="r" t="t"/>
              <a:pathLst>
                <a:path extrusionOk="0" h="624" w="844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 rot="-1941969">
              <a:off x="7625858" y="86584"/>
              <a:ext cx="45122" cy="33525"/>
            </a:xfrm>
            <a:custGeom>
              <a:rect b="b" l="l" r="r" t="t"/>
              <a:pathLst>
                <a:path extrusionOk="0" h="954" w="1284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 rot="-1941969">
              <a:off x="8143974" y="352858"/>
              <a:ext cx="41257" cy="34826"/>
            </a:xfrm>
            <a:custGeom>
              <a:rect b="b" l="l" r="r" t="t"/>
              <a:pathLst>
                <a:path extrusionOk="0" h="991" w="1174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 rot="-1941969">
              <a:off x="8052430" y="511545"/>
              <a:ext cx="43822" cy="43857"/>
            </a:xfrm>
            <a:custGeom>
              <a:rect b="b" l="l" r="r" t="t"/>
              <a:pathLst>
                <a:path extrusionOk="0" h="1248" w="1247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 rot="-1941969">
              <a:off x="8224647" y="493270"/>
              <a:ext cx="42522" cy="32225"/>
            </a:xfrm>
            <a:custGeom>
              <a:rect b="b" l="l" r="r" t="t"/>
              <a:pathLst>
                <a:path extrusionOk="0" h="917" w="121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 rot="-1941969">
              <a:off x="8176469" y="655213"/>
              <a:ext cx="47688" cy="36126"/>
            </a:xfrm>
            <a:custGeom>
              <a:rect b="b" l="l" r="r" t="t"/>
              <a:pathLst>
                <a:path extrusionOk="0" h="1028" w="1357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 rot="-1941969">
              <a:off x="8292610" y="661197"/>
              <a:ext cx="46387" cy="34826"/>
            </a:xfrm>
            <a:custGeom>
              <a:rect b="b" l="l" r="r" t="t"/>
              <a:pathLst>
                <a:path extrusionOk="0" h="991" w="132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 rot="-1941969">
              <a:off x="8375918" y="731919"/>
              <a:ext cx="28360" cy="21929"/>
            </a:xfrm>
            <a:custGeom>
              <a:rect b="b" l="l" r="r" t="t"/>
              <a:pathLst>
                <a:path extrusionOk="0" h="624" w="807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 rot="-1941969">
              <a:off x="8525277" y="844867"/>
              <a:ext cx="34826" cy="29660"/>
            </a:xfrm>
            <a:custGeom>
              <a:rect b="b" l="l" r="r" t="t"/>
              <a:pathLst>
                <a:path extrusionOk="0" h="844" w="991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30"/>
          <p:cNvSpPr/>
          <p:nvPr/>
        </p:nvSpPr>
        <p:spPr>
          <a:xfrm flipH="1" rot="7006510">
            <a:off x="7790011" y="4487580"/>
            <a:ext cx="2127170" cy="977734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30"/>
          <p:cNvGrpSpPr/>
          <p:nvPr/>
        </p:nvGrpSpPr>
        <p:grpSpPr>
          <a:xfrm flipH="1">
            <a:off x="8655502" y="4135102"/>
            <a:ext cx="628041" cy="647450"/>
            <a:chOff x="40115" y="4429189"/>
            <a:chExt cx="628041" cy="647450"/>
          </a:xfrm>
        </p:grpSpPr>
        <p:sp>
          <p:nvSpPr>
            <p:cNvPr id="1077" name="Google Shape;1077;p30"/>
            <p:cNvSpPr/>
            <p:nvPr/>
          </p:nvSpPr>
          <p:spPr>
            <a:xfrm>
              <a:off x="608419" y="4429189"/>
              <a:ext cx="50784" cy="40326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432427" y="4609699"/>
              <a:ext cx="53714" cy="54528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611431" y="4632039"/>
              <a:ext cx="56725" cy="47814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417493" y="4494826"/>
              <a:ext cx="50784" cy="37315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390636" y="4833790"/>
              <a:ext cx="57376" cy="38454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222090" y="4715580"/>
              <a:ext cx="44802" cy="34344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242965" y="4884166"/>
              <a:ext cx="3011" cy="4517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40115" y="5046731"/>
              <a:ext cx="35809" cy="29909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5" name="Google Shape;1085;p30"/>
          <p:cNvSpPr/>
          <p:nvPr/>
        </p:nvSpPr>
        <p:spPr>
          <a:xfrm flipH="1" rot="-8792422">
            <a:off x="-654048" y="4457876"/>
            <a:ext cx="2126910" cy="169704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 rot="2479792">
            <a:off x="-1467390" y="3344051"/>
            <a:ext cx="3158401" cy="1823083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 rot="10374333">
            <a:off x="5967606" y="4784092"/>
            <a:ext cx="2346946" cy="346435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712350" y="421109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" type="subTitle"/>
          </p:nvPr>
        </p:nvSpPr>
        <p:spPr>
          <a:xfrm>
            <a:off x="709875" y="1135200"/>
            <a:ext cx="7719300" cy="3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Char char="●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■"/>
              <a:defRPr/>
            </a:lvl9pPr>
          </a:lstStyle>
          <a:p/>
        </p:txBody>
      </p:sp>
      <p:sp>
        <p:nvSpPr>
          <p:cNvPr id="113" name="Google Shape;113;p4"/>
          <p:cNvSpPr/>
          <p:nvPr/>
        </p:nvSpPr>
        <p:spPr>
          <a:xfrm flipH="1">
            <a:off x="7794500" y="4467125"/>
            <a:ext cx="1319725" cy="783600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 flipH="1">
            <a:off x="8405649" y="4118825"/>
            <a:ext cx="741826" cy="1079669"/>
          </a:xfrm>
          <a:custGeom>
            <a:rect b="b" l="l" r="r" t="t"/>
            <a:pathLst>
              <a:path extrusionOk="0" h="35962" w="24709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-585838" y="-42816"/>
            <a:ext cx="1395308" cy="1361806"/>
            <a:chOff x="-605888" y="3025234"/>
            <a:chExt cx="1395308" cy="1361806"/>
          </a:xfrm>
        </p:grpSpPr>
        <p:sp>
          <p:nvSpPr>
            <p:cNvPr id="116" name="Google Shape;116;p4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8076723" y="114074"/>
            <a:ext cx="1209930" cy="1048028"/>
            <a:chOff x="5229248" y="898924"/>
            <a:chExt cx="1209930" cy="1048028"/>
          </a:xfrm>
        </p:grpSpPr>
        <p:sp>
          <p:nvSpPr>
            <p:cNvPr id="123" name="Google Shape;123;p4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4"/>
          <p:cNvSpPr/>
          <p:nvPr/>
        </p:nvSpPr>
        <p:spPr>
          <a:xfrm rot="-4540936">
            <a:off x="-600645" y="3844858"/>
            <a:ext cx="1853967" cy="932609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APTION_ONLY_1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1"/>
          <p:cNvSpPr txBox="1"/>
          <p:nvPr>
            <p:ph type="title"/>
          </p:nvPr>
        </p:nvSpPr>
        <p:spPr>
          <a:xfrm>
            <a:off x="4783975" y="2963374"/>
            <a:ext cx="36468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8" name="Google Shape;1088;p31"/>
          <p:cNvSpPr/>
          <p:nvPr/>
        </p:nvSpPr>
        <p:spPr>
          <a:xfrm rot="-8100000">
            <a:off x="21197" y="1824308"/>
            <a:ext cx="931212" cy="667534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1"/>
          <p:cNvSpPr/>
          <p:nvPr/>
        </p:nvSpPr>
        <p:spPr>
          <a:xfrm flipH="1" rot="-2530574">
            <a:off x="4127323" y="2415142"/>
            <a:ext cx="5748083" cy="4741368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1"/>
          <p:cNvSpPr/>
          <p:nvPr/>
        </p:nvSpPr>
        <p:spPr>
          <a:xfrm flipH="1" rot="3663011">
            <a:off x="6832813" y="-1160403"/>
            <a:ext cx="3264630" cy="260482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1"/>
          <p:cNvSpPr/>
          <p:nvPr/>
        </p:nvSpPr>
        <p:spPr>
          <a:xfrm rot="-5400000">
            <a:off x="-757390" y="2226139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1"/>
          <p:cNvSpPr/>
          <p:nvPr/>
        </p:nvSpPr>
        <p:spPr>
          <a:xfrm flipH="1" rot="-1215257">
            <a:off x="-272872" y="287096"/>
            <a:ext cx="2347136" cy="346463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8">
  <p:cSld name="TITLE_ONLY_5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2"/>
          <p:cNvSpPr/>
          <p:nvPr/>
        </p:nvSpPr>
        <p:spPr>
          <a:xfrm rot="787333">
            <a:off x="-233268" y="4337039"/>
            <a:ext cx="4560085" cy="1340780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2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1096" name="Google Shape;1096;p32"/>
          <p:cNvGrpSpPr/>
          <p:nvPr/>
        </p:nvGrpSpPr>
        <p:grpSpPr>
          <a:xfrm rot="-9597900">
            <a:off x="355815" y="2133640"/>
            <a:ext cx="696303" cy="1016203"/>
            <a:chOff x="6988300" y="272724"/>
            <a:chExt cx="696291" cy="1016185"/>
          </a:xfrm>
        </p:grpSpPr>
        <p:sp>
          <p:nvSpPr>
            <p:cNvPr id="1097" name="Google Shape;1097;p32"/>
            <p:cNvSpPr/>
            <p:nvPr/>
          </p:nvSpPr>
          <p:spPr>
            <a:xfrm rot="1098150">
              <a:off x="7587992" y="280449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 rot="1098150">
              <a:off x="7620451" y="527436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 rot="1098150">
              <a:off x="7372290" y="371088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 rot="1098150">
              <a:off x="7409857" y="644730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 rot="1098150">
              <a:off x="7228768" y="655749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 rot="1098150">
              <a:off x="7266901" y="802716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 rot="1098150">
              <a:off x="7152317" y="927872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 rot="1098150">
              <a:off x="7055589" y="1075162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 rot="1098150">
              <a:off x="6994161" y="1232816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6" name="Google Shape;1106;p32"/>
          <p:cNvSpPr/>
          <p:nvPr/>
        </p:nvSpPr>
        <p:spPr>
          <a:xfrm rot="-3926649">
            <a:off x="7814071" y="3843018"/>
            <a:ext cx="1563250" cy="1281336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2"/>
          <p:cNvSpPr/>
          <p:nvPr/>
        </p:nvSpPr>
        <p:spPr>
          <a:xfrm flipH="1" rot="5400000">
            <a:off x="7703917" y="705242"/>
            <a:ext cx="2127125" cy="962541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2"/>
          <p:cNvSpPr/>
          <p:nvPr/>
        </p:nvSpPr>
        <p:spPr>
          <a:xfrm rot="10800000">
            <a:off x="5053694" y="4742763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2"/>
          <p:cNvSpPr/>
          <p:nvPr/>
        </p:nvSpPr>
        <p:spPr>
          <a:xfrm flipH="1" rot="4110747">
            <a:off x="-572794" y="3677524"/>
            <a:ext cx="1563180" cy="1281279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0" name="Google Shape;1110;p32"/>
          <p:cNvGrpSpPr/>
          <p:nvPr/>
        </p:nvGrpSpPr>
        <p:grpSpPr>
          <a:xfrm>
            <a:off x="105150" y="4712374"/>
            <a:ext cx="696291" cy="1016185"/>
            <a:chOff x="802700" y="4340849"/>
            <a:chExt cx="696291" cy="1016185"/>
          </a:xfrm>
        </p:grpSpPr>
        <p:sp>
          <p:nvSpPr>
            <p:cNvPr id="1111" name="Google Shape;1111;p32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32"/>
          <p:cNvGrpSpPr/>
          <p:nvPr/>
        </p:nvGrpSpPr>
        <p:grpSpPr>
          <a:xfrm rot="3797027">
            <a:off x="279599" y="2754119"/>
            <a:ext cx="696334" cy="1016248"/>
            <a:chOff x="8379850" y="2829899"/>
            <a:chExt cx="696291" cy="1016185"/>
          </a:xfrm>
        </p:grpSpPr>
        <p:sp>
          <p:nvSpPr>
            <p:cNvPr id="1121" name="Google Shape;1121;p32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32"/>
          <p:cNvSpPr/>
          <p:nvPr/>
        </p:nvSpPr>
        <p:spPr>
          <a:xfrm rot="-3599956">
            <a:off x="-893846" y="651143"/>
            <a:ext cx="2346998" cy="346442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2"/>
          <p:cNvSpPr/>
          <p:nvPr/>
        </p:nvSpPr>
        <p:spPr>
          <a:xfrm rot="3446542">
            <a:off x="-582786" y="328125"/>
            <a:ext cx="1382156" cy="600402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2"/>
          <p:cNvSpPr/>
          <p:nvPr/>
        </p:nvSpPr>
        <p:spPr>
          <a:xfrm flipH="1" rot="10102164">
            <a:off x="7659722" y="1387884"/>
            <a:ext cx="1724929" cy="1024194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2"/>
          <p:cNvSpPr/>
          <p:nvPr/>
        </p:nvSpPr>
        <p:spPr>
          <a:xfrm rot="231828">
            <a:off x="6791070" y="-862921"/>
            <a:ext cx="2560040" cy="2042810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8">
  <p:cSld name="TITLE_ONLY_2_1_1_1_2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3"/>
          <p:cNvSpPr/>
          <p:nvPr/>
        </p:nvSpPr>
        <p:spPr>
          <a:xfrm flipH="1">
            <a:off x="1236489" y="4685450"/>
            <a:ext cx="4715411" cy="1044306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3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37" name="Google Shape;1137;p33"/>
          <p:cNvSpPr/>
          <p:nvPr/>
        </p:nvSpPr>
        <p:spPr>
          <a:xfrm flipH="1" rot="6997979">
            <a:off x="-711860" y="364652"/>
            <a:ext cx="1544473" cy="776923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3"/>
          <p:cNvSpPr/>
          <p:nvPr/>
        </p:nvSpPr>
        <p:spPr>
          <a:xfrm rot="-507867">
            <a:off x="5355772" y="4659144"/>
            <a:ext cx="4789060" cy="986301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3"/>
          <p:cNvSpPr/>
          <p:nvPr/>
        </p:nvSpPr>
        <p:spPr>
          <a:xfrm flipH="1" rot="-8693408">
            <a:off x="-858145" y="4473259"/>
            <a:ext cx="2274553" cy="1358058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33"/>
          <p:cNvGrpSpPr/>
          <p:nvPr/>
        </p:nvGrpSpPr>
        <p:grpSpPr>
          <a:xfrm flipH="1" rot="5400000">
            <a:off x="-723124" y="3736771"/>
            <a:ext cx="1379824" cy="774177"/>
            <a:chOff x="7705016" y="792509"/>
            <a:chExt cx="1379824" cy="774177"/>
          </a:xfrm>
        </p:grpSpPr>
        <p:sp>
          <p:nvSpPr>
            <p:cNvPr id="1141" name="Google Shape;1141;p33"/>
            <p:cNvSpPr/>
            <p:nvPr/>
          </p:nvSpPr>
          <p:spPr>
            <a:xfrm rot="5315393">
              <a:off x="8326412" y="1061057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 rot="5315393">
              <a:off x="8301804" y="116646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 rot="5315393">
              <a:off x="8382501" y="1106673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 rot="5315393">
              <a:off x="8457092" y="1329953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 rot="5315393">
              <a:off x="8333735" y="1235076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 rot="5315393">
              <a:off x="8139378" y="1336074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 rot="5315393">
              <a:off x="8433006" y="1161806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 rot="5315393">
              <a:off x="8594474" y="1069195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 rot="5315393">
              <a:off x="8687619" y="1132903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 rot="5315393">
              <a:off x="8513987" y="943508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 rot="5315393">
              <a:off x="8697690" y="1001254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 rot="5315393">
              <a:off x="8774972" y="904651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 rot="5315393">
              <a:off x="8967251" y="830946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 rot="5315393">
              <a:off x="9061908" y="79565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 rot="5315393">
              <a:off x="8273437" y="1413481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 rot="5315393">
              <a:off x="8139044" y="1066718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 rot="5315393">
              <a:off x="7981353" y="1417514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 rot="5315393">
              <a:off x="7868983" y="144170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 rot="5315393">
              <a:off x="7700312" y="1529784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33"/>
          <p:cNvSpPr/>
          <p:nvPr/>
        </p:nvSpPr>
        <p:spPr>
          <a:xfrm rot="7219114">
            <a:off x="8033459" y="-90881"/>
            <a:ext cx="1722551" cy="994286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1" name="Google Shape;1161;p33"/>
          <p:cNvGrpSpPr/>
          <p:nvPr/>
        </p:nvGrpSpPr>
        <p:grpSpPr>
          <a:xfrm>
            <a:off x="8450921" y="349358"/>
            <a:ext cx="509469" cy="1115124"/>
            <a:chOff x="6047340" y="4370108"/>
            <a:chExt cx="509469" cy="1115124"/>
          </a:xfrm>
        </p:grpSpPr>
        <p:sp>
          <p:nvSpPr>
            <p:cNvPr id="1162" name="Google Shape;1162;p33"/>
            <p:cNvSpPr/>
            <p:nvPr/>
          </p:nvSpPr>
          <p:spPr>
            <a:xfrm rot="300718">
              <a:off x="6408140" y="4372492"/>
              <a:ext cx="56575" cy="45769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 rot="300718">
              <a:off x="6496687" y="4605195"/>
              <a:ext cx="58161" cy="47438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 rot="300718">
              <a:off x="6220638" y="4506898"/>
              <a:ext cx="84153" cy="62750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 rot="300718">
              <a:off x="6319461" y="4766607"/>
              <a:ext cx="67339" cy="55115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 rot="300718">
              <a:off x="6145935" y="4818950"/>
              <a:ext cx="67298" cy="56659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 rot="300718">
              <a:off x="6215837" y="4953860"/>
              <a:ext cx="62750" cy="47438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 rot="300718">
              <a:off x="6133607" y="5101773"/>
              <a:ext cx="64252" cy="52027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 rot="300718">
              <a:off x="6073120" y="5267021"/>
              <a:ext cx="67339" cy="50525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 rot="300718">
              <a:off x="6049292" y="5435144"/>
              <a:ext cx="62750" cy="47438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33"/>
          <p:cNvGrpSpPr/>
          <p:nvPr/>
        </p:nvGrpSpPr>
        <p:grpSpPr>
          <a:xfrm flipH="1" rot="1484420">
            <a:off x="8260920" y="3435803"/>
            <a:ext cx="1375027" cy="1242056"/>
            <a:chOff x="-533296" y="1085932"/>
            <a:chExt cx="1375048" cy="1242075"/>
          </a:xfrm>
        </p:grpSpPr>
        <p:sp>
          <p:nvSpPr>
            <p:cNvPr id="1172" name="Google Shape;1172;p33"/>
            <p:cNvSpPr/>
            <p:nvPr/>
          </p:nvSpPr>
          <p:spPr>
            <a:xfrm rot="4168206">
              <a:off x="-341588" y="1179438"/>
              <a:ext cx="931211" cy="1055062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 rot="4168206">
              <a:off x="272267" y="1721801"/>
              <a:ext cx="38525" cy="261803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 rot="4168206">
              <a:off x="2238" y="1645005"/>
              <a:ext cx="336904" cy="244378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 rot="4168206">
              <a:off x="172075" y="1815443"/>
              <a:ext cx="52251" cy="329404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 rot="4168206">
              <a:off x="392956" y="1280242"/>
              <a:ext cx="236053" cy="618007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33"/>
          <p:cNvSpPr/>
          <p:nvPr/>
        </p:nvSpPr>
        <p:spPr>
          <a:xfrm rot="-2411618">
            <a:off x="-678578" y="-291364"/>
            <a:ext cx="2127190" cy="1555316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9">
  <p:cSld name="TITLE_ONLY_2_1_1_1_3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4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80" name="Google Shape;1180;p34"/>
          <p:cNvSpPr/>
          <p:nvPr/>
        </p:nvSpPr>
        <p:spPr>
          <a:xfrm rot="-507867">
            <a:off x="3823722" y="4659144"/>
            <a:ext cx="4789060" cy="986301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4"/>
          <p:cNvSpPr/>
          <p:nvPr/>
        </p:nvSpPr>
        <p:spPr>
          <a:xfrm flipH="1" rot="-1611949">
            <a:off x="-928404" y="-654263"/>
            <a:ext cx="2274542" cy="1358067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2" name="Google Shape;1182;p34"/>
          <p:cNvGrpSpPr/>
          <p:nvPr/>
        </p:nvGrpSpPr>
        <p:grpSpPr>
          <a:xfrm flipH="1" rot="5400000">
            <a:off x="-398774" y="128684"/>
            <a:ext cx="1379824" cy="774177"/>
            <a:chOff x="7705016" y="792509"/>
            <a:chExt cx="1379824" cy="774177"/>
          </a:xfrm>
        </p:grpSpPr>
        <p:sp>
          <p:nvSpPr>
            <p:cNvPr id="1183" name="Google Shape;1183;p34"/>
            <p:cNvSpPr/>
            <p:nvPr/>
          </p:nvSpPr>
          <p:spPr>
            <a:xfrm rot="5315393">
              <a:off x="8326412" y="1061057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 rot="5315393">
              <a:off x="8301804" y="116646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 rot="5315393">
              <a:off x="8382501" y="1106673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 rot="5315393">
              <a:off x="8457092" y="1329953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 rot="5315393">
              <a:off x="8333735" y="1235076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 rot="5315393">
              <a:off x="8139378" y="1336074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 rot="5315393">
              <a:off x="8433006" y="1161806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 rot="5315393">
              <a:off x="8594474" y="1069195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 rot="5315393">
              <a:off x="8687619" y="1132903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 rot="5315393">
              <a:off x="8513987" y="943508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 rot="5315393">
              <a:off x="8697690" y="1001254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 rot="5315393">
              <a:off x="8774972" y="904651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 rot="5315393">
              <a:off x="8967251" y="830946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 rot="5315393">
              <a:off x="9061908" y="79565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 rot="5315393">
              <a:off x="8273437" y="1413481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 rot="5315393">
              <a:off x="8139044" y="1066718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 rot="5315393">
              <a:off x="7981353" y="1417514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 rot="5315393">
              <a:off x="7868983" y="144170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 rot="5315393">
              <a:off x="7700312" y="1529784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34"/>
          <p:cNvSpPr/>
          <p:nvPr/>
        </p:nvSpPr>
        <p:spPr>
          <a:xfrm flipH="1" rot="6997979">
            <a:off x="-303960" y="4274802"/>
            <a:ext cx="1544473" cy="776923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4"/>
          <p:cNvSpPr/>
          <p:nvPr/>
        </p:nvSpPr>
        <p:spPr>
          <a:xfrm rot="7219114">
            <a:off x="8068872" y="4178194"/>
            <a:ext cx="1722551" cy="994286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34"/>
          <p:cNvGrpSpPr/>
          <p:nvPr/>
        </p:nvGrpSpPr>
        <p:grpSpPr>
          <a:xfrm flipH="1">
            <a:off x="8215665" y="1085932"/>
            <a:ext cx="1375048" cy="1242075"/>
            <a:chOff x="-533296" y="1085932"/>
            <a:chExt cx="1375048" cy="1242075"/>
          </a:xfrm>
        </p:grpSpPr>
        <p:sp>
          <p:nvSpPr>
            <p:cNvPr id="1205" name="Google Shape;1205;p34"/>
            <p:cNvSpPr/>
            <p:nvPr/>
          </p:nvSpPr>
          <p:spPr>
            <a:xfrm rot="4168206">
              <a:off x="-341588" y="1179438"/>
              <a:ext cx="931211" cy="1055062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 rot="4168206">
              <a:off x="272267" y="1721801"/>
              <a:ext cx="38525" cy="261803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 rot="4168206">
              <a:off x="2238" y="1645005"/>
              <a:ext cx="336904" cy="244378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 rot="4168206">
              <a:off x="172075" y="1815443"/>
              <a:ext cx="52251" cy="329404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 rot="4168206">
              <a:off x="392956" y="1280242"/>
              <a:ext cx="236053" cy="618007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34"/>
          <p:cNvSpPr/>
          <p:nvPr/>
        </p:nvSpPr>
        <p:spPr>
          <a:xfrm rot="5006909">
            <a:off x="7794667" y="1453642"/>
            <a:ext cx="2127165" cy="1555297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4"/>
          <p:cNvSpPr/>
          <p:nvPr/>
        </p:nvSpPr>
        <p:spPr>
          <a:xfrm flipH="1">
            <a:off x="229281" y="4864400"/>
            <a:ext cx="4715411" cy="788473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0">
  <p:cSld name="TITLE_ONLY_2_1_1_1_4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5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14" name="Google Shape;1214;p35"/>
          <p:cNvSpPr/>
          <p:nvPr/>
        </p:nvSpPr>
        <p:spPr>
          <a:xfrm flipH="1" rot="-7527461">
            <a:off x="8427404" y="4173169"/>
            <a:ext cx="931208" cy="667531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5"/>
          <p:cNvSpPr/>
          <p:nvPr/>
        </p:nvSpPr>
        <p:spPr>
          <a:xfrm rot="1001395">
            <a:off x="7869197" y="-41619"/>
            <a:ext cx="1474616" cy="851174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35"/>
          <p:cNvSpPr/>
          <p:nvPr/>
        </p:nvSpPr>
        <p:spPr>
          <a:xfrm flipH="1" rot="1331720">
            <a:off x="-787716" y="4158893"/>
            <a:ext cx="3158252" cy="1822997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35"/>
          <p:cNvGrpSpPr/>
          <p:nvPr/>
        </p:nvGrpSpPr>
        <p:grpSpPr>
          <a:xfrm>
            <a:off x="7748687" y="3256134"/>
            <a:ext cx="1395308" cy="1361806"/>
            <a:chOff x="-586438" y="2246659"/>
            <a:chExt cx="1395308" cy="1361806"/>
          </a:xfrm>
        </p:grpSpPr>
        <p:sp>
          <p:nvSpPr>
            <p:cNvPr id="1218" name="Google Shape;1218;p35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4" name="Google Shape;1224;p35"/>
          <p:cNvSpPr/>
          <p:nvPr/>
        </p:nvSpPr>
        <p:spPr>
          <a:xfrm rot="8792422">
            <a:off x="7350672" y="4368151"/>
            <a:ext cx="2126910" cy="169704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5"/>
          <p:cNvSpPr/>
          <p:nvPr/>
        </p:nvSpPr>
        <p:spPr>
          <a:xfrm rot="-5400000">
            <a:off x="-845590" y="259802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6" name="Google Shape;1226;p35"/>
          <p:cNvGrpSpPr/>
          <p:nvPr/>
        </p:nvGrpSpPr>
        <p:grpSpPr>
          <a:xfrm>
            <a:off x="7203410" y="4295086"/>
            <a:ext cx="741626" cy="1195489"/>
            <a:chOff x="510547" y="4000024"/>
            <a:chExt cx="741626" cy="1195489"/>
          </a:xfrm>
        </p:grpSpPr>
        <p:sp>
          <p:nvSpPr>
            <p:cNvPr id="1227" name="Google Shape;1227;p35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35"/>
          <p:cNvGrpSpPr/>
          <p:nvPr/>
        </p:nvGrpSpPr>
        <p:grpSpPr>
          <a:xfrm flipH="1" rot="-2700000">
            <a:off x="-653614" y="1606200"/>
            <a:ext cx="1388826" cy="792042"/>
            <a:chOff x="7639134" y="208231"/>
            <a:chExt cx="1388839" cy="792050"/>
          </a:xfrm>
        </p:grpSpPr>
        <p:sp>
          <p:nvSpPr>
            <p:cNvPr id="1246" name="Google Shape;1246;p35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5" name="Google Shape;1265;p35"/>
          <p:cNvSpPr/>
          <p:nvPr/>
        </p:nvSpPr>
        <p:spPr>
          <a:xfrm rot="7252578">
            <a:off x="7634698" y="4333703"/>
            <a:ext cx="2347112" cy="346459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6" name="Google Shape;1266;p35"/>
          <p:cNvGrpSpPr/>
          <p:nvPr/>
        </p:nvGrpSpPr>
        <p:grpSpPr>
          <a:xfrm rot="-3104948">
            <a:off x="7998074" y="393640"/>
            <a:ext cx="1092878" cy="665174"/>
            <a:chOff x="7486891" y="184631"/>
            <a:chExt cx="1092889" cy="665181"/>
          </a:xfrm>
        </p:grpSpPr>
        <p:sp>
          <p:nvSpPr>
            <p:cNvPr id="1267" name="Google Shape;1267;p35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accent2"/>
        </a:solidFill>
      </p:bgPr>
    </p:bg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6"/>
          <p:cNvSpPr/>
          <p:nvPr/>
        </p:nvSpPr>
        <p:spPr>
          <a:xfrm>
            <a:off x="5080174" y="4349472"/>
            <a:ext cx="4560131" cy="978958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6"/>
          <p:cNvSpPr/>
          <p:nvPr/>
        </p:nvSpPr>
        <p:spPr>
          <a:xfrm rot="4526122">
            <a:off x="6282160" y="3405557"/>
            <a:ext cx="1725018" cy="1024247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6"/>
          <p:cNvSpPr/>
          <p:nvPr/>
        </p:nvSpPr>
        <p:spPr>
          <a:xfrm rot="-5113953">
            <a:off x="913876" y="4032650"/>
            <a:ext cx="1169735" cy="588417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6"/>
          <p:cNvSpPr/>
          <p:nvPr/>
        </p:nvSpPr>
        <p:spPr>
          <a:xfrm rot="7199918">
            <a:off x="1809134" y="1397134"/>
            <a:ext cx="5748086" cy="4367581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6"/>
          <p:cNvSpPr txBox="1"/>
          <p:nvPr>
            <p:ph type="title"/>
          </p:nvPr>
        </p:nvSpPr>
        <p:spPr>
          <a:xfrm>
            <a:off x="2757150" y="2486300"/>
            <a:ext cx="3629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0" name="Google Shape;1290;p36"/>
          <p:cNvSpPr txBox="1"/>
          <p:nvPr>
            <p:ph hasCustomPrompt="1" idx="2" type="title"/>
          </p:nvPr>
        </p:nvSpPr>
        <p:spPr>
          <a:xfrm>
            <a:off x="3291300" y="1102168"/>
            <a:ext cx="25614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1" name="Google Shape;1291;p36"/>
          <p:cNvSpPr txBox="1"/>
          <p:nvPr>
            <p:ph idx="1" type="subTitle"/>
          </p:nvPr>
        </p:nvSpPr>
        <p:spPr>
          <a:xfrm>
            <a:off x="3291288" y="3222250"/>
            <a:ext cx="25614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2" name="Google Shape;1292;p36"/>
          <p:cNvSpPr/>
          <p:nvPr/>
        </p:nvSpPr>
        <p:spPr>
          <a:xfrm rot="-3663011">
            <a:off x="-919084" y="157972"/>
            <a:ext cx="3264630" cy="260482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3" name="Google Shape;1293;p36"/>
          <p:cNvGrpSpPr/>
          <p:nvPr/>
        </p:nvGrpSpPr>
        <p:grpSpPr>
          <a:xfrm>
            <a:off x="1575997" y="1235649"/>
            <a:ext cx="741626" cy="1195489"/>
            <a:chOff x="510547" y="4000024"/>
            <a:chExt cx="741626" cy="1195489"/>
          </a:xfrm>
        </p:grpSpPr>
        <p:sp>
          <p:nvSpPr>
            <p:cNvPr id="1294" name="Google Shape;1294;p36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2" name="Google Shape;1312;p36"/>
          <p:cNvGrpSpPr/>
          <p:nvPr/>
        </p:nvGrpSpPr>
        <p:grpSpPr>
          <a:xfrm rot="1148821">
            <a:off x="1603130" y="352098"/>
            <a:ext cx="745391" cy="1353253"/>
            <a:chOff x="4614150" y="3299838"/>
            <a:chExt cx="745375" cy="1353225"/>
          </a:xfrm>
        </p:grpSpPr>
        <p:sp>
          <p:nvSpPr>
            <p:cNvPr id="1313" name="Google Shape;1313;p36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0" name="Google Shape;1320;p36"/>
          <p:cNvSpPr/>
          <p:nvPr/>
        </p:nvSpPr>
        <p:spPr>
          <a:xfrm rot="1215257">
            <a:off x="7284082" y="171046"/>
            <a:ext cx="2347136" cy="346463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chemeClr val="accent2"/>
        </a:solidFill>
      </p:bgPr>
    </p:bg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7"/>
          <p:cNvSpPr/>
          <p:nvPr/>
        </p:nvSpPr>
        <p:spPr>
          <a:xfrm flipH="1" rot="5113953">
            <a:off x="1940298" y="3638775"/>
            <a:ext cx="1169735" cy="588417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7"/>
          <p:cNvSpPr/>
          <p:nvPr/>
        </p:nvSpPr>
        <p:spPr>
          <a:xfrm flipH="1" rot="-1329676">
            <a:off x="597677" y="-596595"/>
            <a:ext cx="2795674" cy="1358161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7"/>
          <p:cNvSpPr/>
          <p:nvPr/>
        </p:nvSpPr>
        <p:spPr>
          <a:xfrm flipH="1" rot="7562034">
            <a:off x="-326789" y="-245701"/>
            <a:ext cx="2274575" cy="1358133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7"/>
          <p:cNvSpPr/>
          <p:nvPr/>
        </p:nvSpPr>
        <p:spPr>
          <a:xfrm flipH="1" rot="-615543">
            <a:off x="2454845" y="1608606"/>
            <a:ext cx="1270085" cy="1024319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7"/>
          <p:cNvSpPr/>
          <p:nvPr/>
        </p:nvSpPr>
        <p:spPr>
          <a:xfrm>
            <a:off x="2845300" y="978299"/>
            <a:ext cx="6298679" cy="3311713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7"/>
          <p:cNvSpPr txBox="1"/>
          <p:nvPr>
            <p:ph type="title"/>
          </p:nvPr>
        </p:nvSpPr>
        <p:spPr>
          <a:xfrm>
            <a:off x="2977575" y="1858750"/>
            <a:ext cx="3629700" cy="7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8" name="Google Shape;1328;p37"/>
          <p:cNvSpPr txBox="1"/>
          <p:nvPr>
            <p:ph hasCustomPrompt="1" idx="2" type="title"/>
          </p:nvPr>
        </p:nvSpPr>
        <p:spPr>
          <a:xfrm>
            <a:off x="6723775" y="1863975"/>
            <a:ext cx="17070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9" name="Google Shape;1329;p37"/>
          <p:cNvSpPr txBox="1"/>
          <p:nvPr>
            <p:ph idx="1" type="subTitle"/>
          </p:nvPr>
        </p:nvSpPr>
        <p:spPr>
          <a:xfrm>
            <a:off x="4045875" y="2603025"/>
            <a:ext cx="2561400" cy="61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330" name="Google Shape;1330;p37"/>
          <p:cNvGrpSpPr/>
          <p:nvPr/>
        </p:nvGrpSpPr>
        <p:grpSpPr>
          <a:xfrm flipH="1">
            <a:off x="3335511" y="4061399"/>
            <a:ext cx="741626" cy="1195489"/>
            <a:chOff x="510547" y="4000024"/>
            <a:chExt cx="741626" cy="1195489"/>
          </a:xfrm>
        </p:grpSpPr>
        <p:sp>
          <p:nvSpPr>
            <p:cNvPr id="1331" name="Google Shape;1331;p37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9" name="Google Shape;1349;p37"/>
          <p:cNvSpPr/>
          <p:nvPr/>
        </p:nvSpPr>
        <p:spPr>
          <a:xfrm rot="700138">
            <a:off x="-352073" y="4331759"/>
            <a:ext cx="4560146" cy="1325564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0" name="Google Shape;1350;p37"/>
          <p:cNvGrpSpPr/>
          <p:nvPr/>
        </p:nvGrpSpPr>
        <p:grpSpPr>
          <a:xfrm flipH="1" rot="2700000">
            <a:off x="1033244" y="3026265"/>
            <a:ext cx="745368" cy="1353212"/>
            <a:chOff x="4614150" y="3299838"/>
            <a:chExt cx="745375" cy="1353225"/>
          </a:xfrm>
        </p:grpSpPr>
        <p:sp>
          <p:nvSpPr>
            <p:cNvPr id="1351" name="Google Shape;1351;p37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37"/>
          <p:cNvSpPr/>
          <p:nvPr/>
        </p:nvSpPr>
        <p:spPr>
          <a:xfrm flipH="1" rot="-2554494">
            <a:off x="-989768" y="422502"/>
            <a:ext cx="3170747" cy="1555306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9" name="Google Shape;1359;p37"/>
          <p:cNvGrpSpPr/>
          <p:nvPr/>
        </p:nvGrpSpPr>
        <p:grpSpPr>
          <a:xfrm rot="1521179">
            <a:off x="275753" y="2728980"/>
            <a:ext cx="696301" cy="1016200"/>
            <a:chOff x="8379850" y="2829899"/>
            <a:chExt cx="696291" cy="1016185"/>
          </a:xfrm>
        </p:grpSpPr>
        <p:sp>
          <p:nvSpPr>
            <p:cNvPr id="1360" name="Google Shape;1360;p3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37"/>
          <p:cNvSpPr/>
          <p:nvPr/>
        </p:nvSpPr>
        <p:spPr>
          <a:xfrm>
            <a:off x="3496234" y="4768875"/>
            <a:ext cx="6086768" cy="969815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370" name="Google Shape;1370;p37"/>
          <p:cNvGrpSpPr/>
          <p:nvPr/>
        </p:nvGrpSpPr>
        <p:grpSpPr>
          <a:xfrm>
            <a:off x="7632116" y="978309"/>
            <a:ext cx="1379824" cy="774177"/>
            <a:chOff x="7705016" y="792509"/>
            <a:chExt cx="1379824" cy="774177"/>
          </a:xfrm>
        </p:grpSpPr>
        <p:sp>
          <p:nvSpPr>
            <p:cNvPr id="1371" name="Google Shape;1371;p37"/>
            <p:cNvSpPr/>
            <p:nvPr/>
          </p:nvSpPr>
          <p:spPr>
            <a:xfrm rot="5315393">
              <a:off x="8326412" y="1061057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5315393">
              <a:off x="8301804" y="116646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5315393">
              <a:off x="8382501" y="1106673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 rot="5315393">
              <a:off x="8457092" y="1329953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 rot="5315393">
              <a:off x="8333735" y="1235076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 rot="5315393">
              <a:off x="8139378" y="1336074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 rot="5315393">
              <a:off x="8433006" y="1161806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 rot="5315393">
              <a:off x="8594474" y="1069195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 rot="5315393">
              <a:off x="8687619" y="1132903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 rot="5315393">
              <a:off x="8513987" y="943508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 rot="5315393">
              <a:off x="8697690" y="1001254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 rot="5315393">
              <a:off x="8774972" y="904651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 rot="5315393">
              <a:off x="8967251" y="830946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 rot="5315393">
              <a:off x="9061908" y="79565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 rot="5315393">
              <a:off x="8273437" y="1413481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 rot="5315393">
              <a:off x="8139044" y="1066718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 rot="5315393">
              <a:off x="7981353" y="1417514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 rot="5315393">
              <a:off x="7868983" y="144170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 rot="5315393">
              <a:off x="7700312" y="1529784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0" name="Google Shape;1390;p37"/>
          <p:cNvSpPr/>
          <p:nvPr/>
        </p:nvSpPr>
        <p:spPr>
          <a:xfrm flipH="1" rot="-3839057">
            <a:off x="2023448" y="80390"/>
            <a:ext cx="1544334" cy="776853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chemeClr val="accent2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8"/>
          <p:cNvSpPr/>
          <p:nvPr/>
        </p:nvSpPr>
        <p:spPr>
          <a:xfrm flipH="1" rot="5113953">
            <a:off x="1289456" y="3598600"/>
            <a:ext cx="1169735" cy="588417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38"/>
          <p:cNvSpPr/>
          <p:nvPr/>
        </p:nvSpPr>
        <p:spPr>
          <a:xfrm rot="-6937796">
            <a:off x="2401240" y="2491029"/>
            <a:ext cx="1725027" cy="1024252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38"/>
          <p:cNvSpPr/>
          <p:nvPr/>
        </p:nvSpPr>
        <p:spPr>
          <a:xfrm flipH="1" rot="-7199953">
            <a:off x="1587922" y="687176"/>
            <a:ext cx="6626073" cy="5034714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38"/>
          <p:cNvSpPr/>
          <p:nvPr/>
        </p:nvSpPr>
        <p:spPr>
          <a:xfrm flipH="1" rot="-700138">
            <a:off x="4884086" y="4264354"/>
            <a:ext cx="4560146" cy="1325564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8"/>
          <p:cNvSpPr/>
          <p:nvPr/>
        </p:nvSpPr>
        <p:spPr>
          <a:xfrm rot="700138">
            <a:off x="-981614" y="4287759"/>
            <a:ext cx="4560146" cy="1325564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7" name="Google Shape;1397;p38"/>
          <p:cNvGrpSpPr/>
          <p:nvPr/>
        </p:nvGrpSpPr>
        <p:grpSpPr>
          <a:xfrm flipH="1" rot="2700000">
            <a:off x="403703" y="2982265"/>
            <a:ext cx="745368" cy="1353212"/>
            <a:chOff x="4614150" y="3299838"/>
            <a:chExt cx="745375" cy="1353225"/>
          </a:xfrm>
        </p:grpSpPr>
        <p:sp>
          <p:nvSpPr>
            <p:cNvPr id="1398" name="Google Shape;1398;p38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38"/>
          <p:cNvSpPr/>
          <p:nvPr/>
        </p:nvSpPr>
        <p:spPr>
          <a:xfrm flipH="1" rot="-2554494">
            <a:off x="-317621" y="396752"/>
            <a:ext cx="3170747" cy="1555306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8"/>
          <p:cNvSpPr/>
          <p:nvPr/>
        </p:nvSpPr>
        <p:spPr>
          <a:xfrm rot="-7562034">
            <a:off x="-457603" y="-25976"/>
            <a:ext cx="2274575" cy="1358133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38"/>
          <p:cNvGrpSpPr/>
          <p:nvPr/>
        </p:nvGrpSpPr>
        <p:grpSpPr>
          <a:xfrm rot="1521179">
            <a:off x="184028" y="1494180"/>
            <a:ext cx="696301" cy="1016200"/>
            <a:chOff x="8379850" y="2829899"/>
            <a:chExt cx="696291" cy="1016185"/>
          </a:xfrm>
        </p:grpSpPr>
        <p:sp>
          <p:nvSpPr>
            <p:cNvPr id="1408" name="Google Shape;1408;p38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7" name="Google Shape;1417;p38"/>
          <p:cNvSpPr txBox="1"/>
          <p:nvPr>
            <p:ph type="title"/>
          </p:nvPr>
        </p:nvSpPr>
        <p:spPr>
          <a:xfrm>
            <a:off x="1315200" y="1858747"/>
            <a:ext cx="3629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8" name="Google Shape;1418;p38"/>
          <p:cNvSpPr txBox="1"/>
          <p:nvPr>
            <p:ph hasCustomPrompt="1" idx="2" type="title"/>
          </p:nvPr>
        </p:nvSpPr>
        <p:spPr>
          <a:xfrm>
            <a:off x="4994958" y="1863975"/>
            <a:ext cx="19791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9" name="Google Shape;1419;p38"/>
          <p:cNvSpPr txBox="1"/>
          <p:nvPr>
            <p:ph idx="1" type="subTitle"/>
          </p:nvPr>
        </p:nvSpPr>
        <p:spPr>
          <a:xfrm>
            <a:off x="2383500" y="2533977"/>
            <a:ext cx="25614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420" name="Google Shape;1420;p38"/>
          <p:cNvGrpSpPr/>
          <p:nvPr/>
        </p:nvGrpSpPr>
        <p:grpSpPr>
          <a:xfrm>
            <a:off x="927647" y="824399"/>
            <a:ext cx="741626" cy="1195489"/>
            <a:chOff x="510547" y="4000024"/>
            <a:chExt cx="741626" cy="1195489"/>
          </a:xfrm>
        </p:grpSpPr>
        <p:sp>
          <p:nvSpPr>
            <p:cNvPr id="1421" name="Google Shape;1421;p3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38"/>
          <p:cNvGrpSpPr/>
          <p:nvPr/>
        </p:nvGrpSpPr>
        <p:grpSpPr>
          <a:xfrm rot="1521179">
            <a:off x="7505403" y="147555"/>
            <a:ext cx="696301" cy="1016200"/>
            <a:chOff x="8379850" y="2829899"/>
            <a:chExt cx="696291" cy="1016185"/>
          </a:xfrm>
        </p:grpSpPr>
        <p:sp>
          <p:nvSpPr>
            <p:cNvPr id="1440" name="Google Shape;1440;p38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9" name="Google Shape;1449;p38"/>
          <p:cNvSpPr/>
          <p:nvPr/>
        </p:nvSpPr>
        <p:spPr>
          <a:xfrm rot="-9856020">
            <a:off x="7114207" y="-134098"/>
            <a:ext cx="2269020" cy="1347178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38"/>
          <p:cNvSpPr/>
          <p:nvPr/>
        </p:nvSpPr>
        <p:spPr>
          <a:xfrm rot="10800000">
            <a:off x="-2230133" y="4313167"/>
            <a:ext cx="4537583" cy="982558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2">
    <p:bg>
      <p:bgPr>
        <a:solidFill>
          <a:schemeClr val="accent2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9"/>
          <p:cNvSpPr/>
          <p:nvPr/>
        </p:nvSpPr>
        <p:spPr>
          <a:xfrm rot="-5113953">
            <a:off x="335051" y="888125"/>
            <a:ext cx="1169735" cy="588417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9"/>
          <p:cNvSpPr/>
          <p:nvPr/>
        </p:nvSpPr>
        <p:spPr>
          <a:xfrm rot="4292073">
            <a:off x="7100142" y="2099970"/>
            <a:ext cx="1725007" cy="1024240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9"/>
          <p:cNvSpPr/>
          <p:nvPr/>
        </p:nvSpPr>
        <p:spPr>
          <a:xfrm rot="10074180">
            <a:off x="-147371" y="1087096"/>
            <a:ext cx="8295758" cy="5489193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9"/>
          <p:cNvSpPr/>
          <p:nvPr/>
        </p:nvSpPr>
        <p:spPr>
          <a:xfrm>
            <a:off x="-282700" y="4398077"/>
            <a:ext cx="4560131" cy="1604018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6" name="Google Shape;1456;p39"/>
          <p:cNvGrpSpPr/>
          <p:nvPr/>
        </p:nvGrpSpPr>
        <p:grpSpPr>
          <a:xfrm rot="2418179">
            <a:off x="7127173" y="849579"/>
            <a:ext cx="745341" cy="1353163"/>
            <a:chOff x="4614150" y="3299838"/>
            <a:chExt cx="745375" cy="1353225"/>
          </a:xfrm>
        </p:grpSpPr>
        <p:sp>
          <p:nvSpPr>
            <p:cNvPr id="1457" name="Google Shape;1457;p39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39"/>
          <p:cNvGrpSpPr/>
          <p:nvPr/>
        </p:nvGrpSpPr>
        <p:grpSpPr>
          <a:xfrm rot="2943301">
            <a:off x="7236583" y="3582151"/>
            <a:ext cx="741587" cy="1195427"/>
            <a:chOff x="510547" y="4000024"/>
            <a:chExt cx="741626" cy="1195489"/>
          </a:xfrm>
        </p:grpSpPr>
        <p:sp>
          <p:nvSpPr>
            <p:cNvPr id="1465" name="Google Shape;1465;p3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3" name="Google Shape;1483;p39"/>
          <p:cNvSpPr/>
          <p:nvPr/>
        </p:nvSpPr>
        <p:spPr>
          <a:xfrm rot="-2700000">
            <a:off x="-658608" y="455099"/>
            <a:ext cx="2347027" cy="346447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9"/>
          <p:cNvSpPr txBox="1"/>
          <p:nvPr>
            <p:ph type="title"/>
          </p:nvPr>
        </p:nvSpPr>
        <p:spPr>
          <a:xfrm>
            <a:off x="2684300" y="1858750"/>
            <a:ext cx="43983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5" name="Google Shape;1485;p39"/>
          <p:cNvSpPr txBox="1"/>
          <p:nvPr>
            <p:ph hasCustomPrompt="1" idx="2" type="title"/>
          </p:nvPr>
        </p:nvSpPr>
        <p:spPr>
          <a:xfrm>
            <a:off x="713225" y="1863975"/>
            <a:ext cx="17424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6" name="Google Shape;1486;p39"/>
          <p:cNvSpPr txBox="1"/>
          <p:nvPr>
            <p:ph idx="1" type="subTitle"/>
          </p:nvPr>
        </p:nvSpPr>
        <p:spPr>
          <a:xfrm>
            <a:off x="2684300" y="2586250"/>
            <a:ext cx="25614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487" name="Google Shape;1487;p39"/>
          <p:cNvGrpSpPr/>
          <p:nvPr/>
        </p:nvGrpSpPr>
        <p:grpSpPr>
          <a:xfrm rot="2943301">
            <a:off x="6148558" y="3582151"/>
            <a:ext cx="741587" cy="1195427"/>
            <a:chOff x="510547" y="4000024"/>
            <a:chExt cx="741626" cy="1195489"/>
          </a:xfrm>
        </p:grpSpPr>
        <p:sp>
          <p:nvSpPr>
            <p:cNvPr id="1488" name="Google Shape;1488;p3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39"/>
          <p:cNvSpPr/>
          <p:nvPr/>
        </p:nvSpPr>
        <p:spPr>
          <a:xfrm>
            <a:off x="5996895" y="-104126"/>
            <a:ext cx="3191964" cy="965824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7" name="Google Shape;1507;p39"/>
          <p:cNvGrpSpPr/>
          <p:nvPr/>
        </p:nvGrpSpPr>
        <p:grpSpPr>
          <a:xfrm rot="3207471">
            <a:off x="1744711" y="200472"/>
            <a:ext cx="741608" cy="1195461"/>
            <a:chOff x="510547" y="4000024"/>
            <a:chExt cx="741626" cy="1195489"/>
          </a:xfrm>
        </p:grpSpPr>
        <p:sp>
          <p:nvSpPr>
            <p:cNvPr id="1508" name="Google Shape;1508;p3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_1_1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40"/>
          <p:cNvGrpSpPr/>
          <p:nvPr/>
        </p:nvGrpSpPr>
        <p:grpSpPr>
          <a:xfrm>
            <a:off x="7748687" y="3256134"/>
            <a:ext cx="1395308" cy="1361806"/>
            <a:chOff x="-586438" y="2246659"/>
            <a:chExt cx="1395308" cy="1361806"/>
          </a:xfrm>
        </p:grpSpPr>
        <p:sp>
          <p:nvSpPr>
            <p:cNvPr id="1528" name="Google Shape;1528;p40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4" name="Google Shape;1534;p40"/>
          <p:cNvSpPr/>
          <p:nvPr/>
        </p:nvSpPr>
        <p:spPr>
          <a:xfrm rot="8792422">
            <a:off x="7350672" y="4368151"/>
            <a:ext cx="2126910" cy="169704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0"/>
          <p:cNvSpPr txBox="1"/>
          <p:nvPr>
            <p:ph type="ctrTitle"/>
          </p:nvPr>
        </p:nvSpPr>
        <p:spPr>
          <a:xfrm>
            <a:off x="1042425" y="1638775"/>
            <a:ext cx="27582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6" name="Google Shape;1536;p40"/>
          <p:cNvSpPr txBox="1"/>
          <p:nvPr>
            <p:ph idx="1" type="subTitle"/>
          </p:nvPr>
        </p:nvSpPr>
        <p:spPr>
          <a:xfrm>
            <a:off x="1042425" y="2498700"/>
            <a:ext cx="27582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7" name="Google Shape;1537;p40"/>
          <p:cNvSpPr/>
          <p:nvPr/>
        </p:nvSpPr>
        <p:spPr>
          <a:xfrm rot="-5400000">
            <a:off x="-757390" y="4246952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0"/>
          <p:cNvSpPr/>
          <p:nvPr/>
        </p:nvSpPr>
        <p:spPr>
          <a:xfrm rot="10800000">
            <a:off x="-217991" y="3505200"/>
            <a:ext cx="931205" cy="66752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9" name="Google Shape;1539;p40"/>
          <p:cNvGrpSpPr/>
          <p:nvPr/>
        </p:nvGrpSpPr>
        <p:grpSpPr>
          <a:xfrm>
            <a:off x="429022" y="4130649"/>
            <a:ext cx="741626" cy="1195489"/>
            <a:chOff x="510547" y="4000024"/>
            <a:chExt cx="741626" cy="1195489"/>
          </a:xfrm>
        </p:grpSpPr>
        <p:sp>
          <p:nvSpPr>
            <p:cNvPr id="1540" name="Google Shape;1540;p40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8" name="Google Shape;1558;p40"/>
          <p:cNvSpPr/>
          <p:nvPr/>
        </p:nvSpPr>
        <p:spPr>
          <a:xfrm flipH="1" rot="-966226">
            <a:off x="-767779" y="-581402"/>
            <a:ext cx="3158310" cy="1823031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0"/>
          <p:cNvSpPr/>
          <p:nvPr/>
        </p:nvSpPr>
        <p:spPr>
          <a:xfrm flipH="1" rot="9341272">
            <a:off x="1516002" y="172057"/>
            <a:ext cx="1169879" cy="588490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40"/>
          <p:cNvGrpSpPr/>
          <p:nvPr/>
        </p:nvGrpSpPr>
        <p:grpSpPr>
          <a:xfrm flipH="1">
            <a:off x="-152323" y="1090981"/>
            <a:ext cx="1388839" cy="792050"/>
            <a:chOff x="7639134" y="208231"/>
            <a:chExt cx="1388839" cy="792050"/>
          </a:xfrm>
        </p:grpSpPr>
        <p:sp>
          <p:nvSpPr>
            <p:cNvPr id="1561" name="Google Shape;1561;p40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0" name="Google Shape;1580;p40"/>
          <p:cNvSpPr/>
          <p:nvPr/>
        </p:nvSpPr>
        <p:spPr>
          <a:xfrm rot="7252578">
            <a:off x="7634698" y="4333703"/>
            <a:ext cx="2347112" cy="346459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40"/>
          <p:cNvSpPr/>
          <p:nvPr/>
        </p:nvSpPr>
        <p:spPr>
          <a:xfrm rot="1001395">
            <a:off x="7869197" y="-41619"/>
            <a:ext cx="1474616" cy="851174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2" name="Google Shape;1582;p40"/>
          <p:cNvGrpSpPr/>
          <p:nvPr/>
        </p:nvGrpSpPr>
        <p:grpSpPr>
          <a:xfrm>
            <a:off x="7486891" y="184631"/>
            <a:ext cx="1092889" cy="665181"/>
            <a:chOff x="7486891" y="184631"/>
            <a:chExt cx="1092889" cy="665181"/>
          </a:xfrm>
        </p:grpSpPr>
        <p:sp>
          <p:nvSpPr>
            <p:cNvPr id="1583" name="Google Shape;1583;p40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713225" y="418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idx="1" type="subTitle"/>
          </p:nvPr>
        </p:nvSpPr>
        <p:spPr>
          <a:xfrm>
            <a:off x="1475660" y="3212151"/>
            <a:ext cx="26469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2" type="subTitle"/>
          </p:nvPr>
        </p:nvSpPr>
        <p:spPr>
          <a:xfrm>
            <a:off x="5021435" y="3212150"/>
            <a:ext cx="26469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idx="3" type="subTitle"/>
          </p:nvPr>
        </p:nvSpPr>
        <p:spPr>
          <a:xfrm>
            <a:off x="1475625" y="2708875"/>
            <a:ext cx="26469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5"/>
          <p:cNvSpPr txBox="1"/>
          <p:nvPr>
            <p:ph idx="4" type="subTitle"/>
          </p:nvPr>
        </p:nvSpPr>
        <p:spPr>
          <a:xfrm>
            <a:off x="5021400" y="2708875"/>
            <a:ext cx="26469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5"/>
          <p:cNvSpPr/>
          <p:nvPr/>
        </p:nvSpPr>
        <p:spPr>
          <a:xfrm rot="899960">
            <a:off x="7636193" y="-520620"/>
            <a:ext cx="2127036" cy="1697149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 rot="899960">
            <a:off x="8041309" y="868670"/>
            <a:ext cx="1474531" cy="851125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 rot="10276459">
            <a:off x="6986100" y="380494"/>
            <a:ext cx="1169869" cy="588485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 flipH="1">
            <a:off x="4161388" y="4630750"/>
            <a:ext cx="5129137" cy="826302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0" y="4611475"/>
            <a:ext cx="4715411" cy="788473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 rot="10800000">
            <a:off x="3142243" y="4617932"/>
            <a:ext cx="2972232" cy="775568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-161617" y="3561423"/>
            <a:ext cx="745375" cy="1353225"/>
            <a:chOff x="4614150" y="3299838"/>
            <a:chExt cx="745375" cy="1353225"/>
          </a:xfrm>
        </p:grpSpPr>
        <p:sp>
          <p:nvSpPr>
            <p:cNvPr id="156" name="Google Shape;156;p5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5"/>
          <p:cNvSpPr/>
          <p:nvPr/>
        </p:nvSpPr>
        <p:spPr>
          <a:xfrm rot="8100000">
            <a:off x="7557898" y="3685956"/>
            <a:ext cx="2127080" cy="1555235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5400000">
            <a:off x="8026100" y="4018825"/>
            <a:ext cx="2127100" cy="1555250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5"/>
          <p:cNvGrpSpPr/>
          <p:nvPr/>
        </p:nvGrpSpPr>
        <p:grpSpPr>
          <a:xfrm>
            <a:off x="-335384" y="62243"/>
            <a:ext cx="1092889" cy="665181"/>
            <a:chOff x="7486891" y="184631"/>
            <a:chExt cx="1092889" cy="665181"/>
          </a:xfrm>
        </p:grpSpPr>
        <p:sp>
          <p:nvSpPr>
            <p:cNvPr id="166" name="Google Shape;166;p5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bg>
      <p:bgPr>
        <a:solidFill>
          <a:schemeClr val="dk2"/>
        </a:solidFill>
      </p:bgPr>
    </p:bg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1"/>
          <p:cNvSpPr txBox="1"/>
          <p:nvPr>
            <p:ph type="title"/>
          </p:nvPr>
        </p:nvSpPr>
        <p:spPr>
          <a:xfrm>
            <a:off x="709600" y="512064"/>
            <a:ext cx="7721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2" name="Google Shape;1602;p41"/>
          <p:cNvSpPr txBox="1"/>
          <p:nvPr>
            <p:ph idx="1" type="body"/>
          </p:nvPr>
        </p:nvSpPr>
        <p:spPr>
          <a:xfrm>
            <a:off x="3822905" y="2478320"/>
            <a:ext cx="46077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>
                <a:latin typeface="Voces"/>
                <a:ea typeface="Voces"/>
                <a:cs typeface="Voces"/>
                <a:sym typeface="Voces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603" name="Google Shape;1603;p41"/>
          <p:cNvSpPr txBox="1"/>
          <p:nvPr>
            <p:ph idx="2" type="subTitle"/>
          </p:nvPr>
        </p:nvSpPr>
        <p:spPr>
          <a:xfrm>
            <a:off x="3804200" y="1343006"/>
            <a:ext cx="25659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4" name="Google Shape;1604;p41"/>
          <p:cNvSpPr txBox="1"/>
          <p:nvPr>
            <p:ph hasCustomPrompt="1" idx="3" type="title"/>
          </p:nvPr>
        </p:nvSpPr>
        <p:spPr>
          <a:xfrm>
            <a:off x="3804200" y="1805100"/>
            <a:ext cx="20319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6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5" name="Google Shape;1605;p41"/>
          <p:cNvSpPr/>
          <p:nvPr/>
        </p:nvSpPr>
        <p:spPr>
          <a:xfrm rot="6741749">
            <a:off x="7918060" y="96680"/>
            <a:ext cx="1491548" cy="885622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1"/>
          <p:cNvSpPr/>
          <p:nvPr/>
        </p:nvSpPr>
        <p:spPr>
          <a:xfrm rot="5400000">
            <a:off x="7993175" y="3379000"/>
            <a:ext cx="2127100" cy="1697200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7" name="Google Shape;1607;p41"/>
          <p:cNvGrpSpPr/>
          <p:nvPr/>
        </p:nvGrpSpPr>
        <p:grpSpPr>
          <a:xfrm>
            <a:off x="8401850" y="2281975"/>
            <a:ext cx="931200" cy="1240175"/>
            <a:chOff x="8401850" y="2281975"/>
            <a:chExt cx="931200" cy="1240175"/>
          </a:xfrm>
        </p:grpSpPr>
        <p:sp>
          <p:nvSpPr>
            <p:cNvPr id="1608" name="Google Shape;1608;p41"/>
            <p:cNvSpPr/>
            <p:nvPr/>
          </p:nvSpPr>
          <p:spPr>
            <a:xfrm>
              <a:off x="8401850" y="2467100"/>
              <a:ext cx="931200" cy="1055050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9043400" y="2758000"/>
              <a:ext cx="38525" cy="261800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8771750" y="2849875"/>
              <a:ext cx="336900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9123150" y="2856300"/>
              <a:ext cx="52250" cy="329400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8774900" y="2281975"/>
              <a:ext cx="236050" cy="618000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3" name="Google Shape;1613;p41"/>
          <p:cNvSpPr/>
          <p:nvPr/>
        </p:nvSpPr>
        <p:spPr>
          <a:xfrm rot="5400000">
            <a:off x="7406513" y="4128288"/>
            <a:ext cx="1474575" cy="851150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41"/>
          <p:cNvSpPr/>
          <p:nvPr/>
        </p:nvSpPr>
        <p:spPr>
          <a:xfrm rot="5400000">
            <a:off x="7567900" y="3415250"/>
            <a:ext cx="2127100" cy="1555250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41"/>
          <p:cNvSpPr/>
          <p:nvPr/>
        </p:nvSpPr>
        <p:spPr>
          <a:xfrm rot="-9616139">
            <a:off x="-728847" y="3512915"/>
            <a:ext cx="3158322" cy="1823038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41"/>
          <p:cNvSpPr/>
          <p:nvPr/>
        </p:nvSpPr>
        <p:spPr>
          <a:xfrm rot="10276459">
            <a:off x="37875" y="3854619"/>
            <a:ext cx="1169869" cy="588485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7" name="Google Shape;1617;p41"/>
          <p:cNvGrpSpPr/>
          <p:nvPr/>
        </p:nvGrpSpPr>
        <p:grpSpPr>
          <a:xfrm>
            <a:off x="-5850" y="4575500"/>
            <a:ext cx="511994" cy="525888"/>
            <a:chOff x="-5850" y="4575500"/>
            <a:chExt cx="511994" cy="525888"/>
          </a:xfrm>
        </p:grpSpPr>
        <p:sp>
          <p:nvSpPr>
            <p:cNvPr id="1618" name="Google Shape;1618;p41"/>
            <p:cNvSpPr/>
            <p:nvPr/>
          </p:nvSpPr>
          <p:spPr>
            <a:xfrm>
              <a:off x="271240" y="4575500"/>
              <a:ext cx="25125" cy="18249"/>
            </a:xfrm>
            <a:custGeom>
              <a:rect b="b" l="l" r="r" t="t"/>
              <a:pathLst>
                <a:path extrusionOk="0" h="507" w="698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234309" y="4688201"/>
              <a:ext cx="34339" cy="26420"/>
            </a:xfrm>
            <a:custGeom>
              <a:rect b="b" l="l" r="r" t="t"/>
              <a:pathLst>
                <a:path extrusionOk="0" h="734" w="954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359644" y="4635396"/>
              <a:ext cx="37003" cy="31712"/>
            </a:xfrm>
            <a:custGeom>
              <a:rect b="b" l="l" r="r" t="t"/>
              <a:pathLst>
                <a:path extrusionOk="0" h="881" w="1028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349098" y="4953736"/>
              <a:ext cx="47549" cy="44562"/>
            </a:xfrm>
            <a:custGeom>
              <a:rect b="b" l="l" r="r" t="t"/>
              <a:pathLst>
                <a:path extrusionOk="0" h="1238" w="1321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454671" y="4921737"/>
              <a:ext cx="51473" cy="50681"/>
            </a:xfrm>
            <a:custGeom>
              <a:rect b="b" l="l" r="r" t="t"/>
              <a:pathLst>
                <a:path extrusionOk="0" h="1408" w="143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353057" y="4832001"/>
              <a:ext cx="27752" cy="37003"/>
            </a:xfrm>
            <a:custGeom>
              <a:rect b="b" l="l" r="r" t="t"/>
              <a:pathLst>
                <a:path extrusionOk="0" h="1028" w="771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436998" y="5075976"/>
              <a:ext cx="42762" cy="25412"/>
            </a:xfrm>
            <a:custGeom>
              <a:rect b="b" l="l" r="r" t="t"/>
              <a:pathLst>
                <a:path extrusionOk="0" h="706" w="1188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107643" y="4895352"/>
              <a:ext cx="44886" cy="35671"/>
            </a:xfrm>
            <a:custGeom>
              <a:rect b="b" l="l" r="r" t="t"/>
              <a:pathLst>
                <a:path extrusionOk="0" h="991" w="1247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-5850" y="4747557"/>
              <a:ext cx="30380" cy="22461"/>
            </a:xfrm>
            <a:custGeom>
              <a:rect b="b" l="l" r="r" t="t"/>
              <a:pathLst>
                <a:path extrusionOk="0" h="624" w="844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7" name="Google Shape;1627;p41"/>
          <p:cNvSpPr/>
          <p:nvPr/>
        </p:nvSpPr>
        <p:spPr>
          <a:xfrm rot="-4157218">
            <a:off x="194531" y="1507463"/>
            <a:ext cx="1724993" cy="1024232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8" name="Google Shape;1628;p41"/>
          <p:cNvGrpSpPr/>
          <p:nvPr/>
        </p:nvGrpSpPr>
        <p:grpSpPr>
          <a:xfrm>
            <a:off x="7486891" y="184631"/>
            <a:ext cx="1092889" cy="665181"/>
            <a:chOff x="7486891" y="184631"/>
            <a:chExt cx="1092889" cy="665181"/>
          </a:xfrm>
        </p:grpSpPr>
        <p:sp>
          <p:nvSpPr>
            <p:cNvPr id="1629" name="Google Shape;1629;p41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6" name="Google Shape;1646;p41"/>
          <p:cNvSpPr/>
          <p:nvPr/>
        </p:nvSpPr>
        <p:spPr>
          <a:xfrm>
            <a:off x="4984598" y="-111688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1"/>
          <p:cNvSpPr/>
          <p:nvPr/>
        </p:nvSpPr>
        <p:spPr>
          <a:xfrm rot="-5400000">
            <a:off x="6312358" y="-182201"/>
            <a:ext cx="931205" cy="66752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1">
    <p:bg>
      <p:bgPr>
        <a:solidFill>
          <a:schemeClr val="accent2"/>
        </a:solidFill>
      </p:bgPr>
    </p:bg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2"/>
          <p:cNvSpPr/>
          <p:nvPr/>
        </p:nvSpPr>
        <p:spPr>
          <a:xfrm rot="-7669138">
            <a:off x="5872915" y="-210863"/>
            <a:ext cx="1491547" cy="885621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2"/>
          <p:cNvSpPr/>
          <p:nvPr/>
        </p:nvSpPr>
        <p:spPr>
          <a:xfrm rot="-4157218">
            <a:off x="471306" y="2059638"/>
            <a:ext cx="1724993" cy="1024232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2"/>
          <p:cNvSpPr/>
          <p:nvPr/>
        </p:nvSpPr>
        <p:spPr>
          <a:xfrm>
            <a:off x="-315425" y="2118600"/>
            <a:ext cx="10054934" cy="4223847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2"/>
          <p:cNvSpPr txBox="1"/>
          <p:nvPr>
            <p:ph type="ctrTitle"/>
          </p:nvPr>
        </p:nvSpPr>
        <p:spPr>
          <a:xfrm>
            <a:off x="2391150" y="955300"/>
            <a:ext cx="4361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3" name="Google Shape;1653;p42"/>
          <p:cNvSpPr txBox="1"/>
          <p:nvPr>
            <p:ph idx="1" type="subTitle"/>
          </p:nvPr>
        </p:nvSpPr>
        <p:spPr>
          <a:xfrm>
            <a:off x="2391175" y="2621175"/>
            <a:ext cx="43617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54" name="Google Shape;1654;p42"/>
          <p:cNvSpPr/>
          <p:nvPr/>
        </p:nvSpPr>
        <p:spPr>
          <a:xfrm rot="3113721">
            <a:off x="6073616" y="-500706"/>
            <a:ext cx="3723375" cy="288950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5" name="Google Shape;1655;p42"/>
          <p:cNvGrpSpPr/>
          <p:nvPr/>
        </p:nvGrpSpPr>
        <p:grpSpPr>
          <a:xfrm flipH="1">
            <a:off x="7242047" y="1624762"/>
            <a:ext cx="1386501" cy="673098"/>
            <a:chOff x="6262493" y="240300"/>
            <a:chExt cx="1386501" cy="673098"/>
          </a:xfrm>
        </p:grpSpPr>
        <p:sp>
          <p:nvSpPr>
            <p:cNvPr id="1656" name="Google Shape;1656;p42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rect b="b" l="l" r="r" t="t"/>
              <a:pathLst>
                <a:path extrusionOk="0" h="1064" w="1137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rect b="b" l="l" r="r" t="t"/>
              <a:pathLst>
                <a:path extrusionOk="0" h="734" w="917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rect b="b" l="l" r="r" t="t"/>
              <a:pathLst>
                <a:path extrusionOk="0" h="808" w="954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rect b="b" l="l" r="r" t="t"/>
              <a:pathLst>
                <a:path extrusionOk="0" h="624" w="844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rect b="b" l="l" r="r" t="t"/>
              <a:pathLst>
                <a:path extrusionOk="0" h="954" w="1284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rect b="b" l="l" r="r" t="t"/>
              <a:pathLst>
                <a:path extrusionOk="0" h="991" w="1174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rect b="b" l="l" r="r" t="t"/>
              <a:pathLst>
                <a:path extrusionOk="0" h="1248" w="1247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rect b="b" l="l" r="r" t="t"/>
              <a:pathLst>
                <a:path extrusionOk="0" h="917" w="121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rect b="b" l="l" r="r" t="t"/>
              <a:pathLst>
                <a:path extrusionOk="0" h="1028" w="1357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rect b="b" l="l" r="r" t="t"/>
              <a:pathLst>
                <a:path extrusionOk="0" h="991" w="132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rect b="b" l="l" r="r" t="t"/>
              <a:pathLst>
                <a:path extrusionOk="0" h="624" w="807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rect b="b" l="l" r="r" t="t"/>
              <a:pathLst>
                <a:path extrusionOk="0" h="844" w="991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8" name="Google Shape;1668;p42"/>
          <p:cNvGrpSpPr/>
          <p:nvPr/>
        </p:nvGrpSpPr>
        <p:grpSpPr>
          <a:xfrm>
            <a:off x="255775" y="3956900"/>
            <a:ext cx="745375" cy="1353225"/>
            <a:chOff x="255975" y="3937900"/>
            <a:chExt cx="745375" cy="1353225"/>
          </a:xfrm>
        </p:grpSpPr>
        <p:sp>
          <p:nvSpPr>
            <p:cNvPr id="1669" name="Google Shape;1669;p42"/>
            <p:cNvSpPr/>
            <p:nvPr/>
          </p:nvSpPr>
          <p:spPr>
            <a:xfrm>
              <a:off x="255975" y="3937900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526850" y="4638950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468725" y="4458425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433950" y="4764225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591325" y="4158825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4" name="Google Shape;1674;p42"/>
          <p:cNvSpPr/>
          <p:nvPr/>
        </p:nvSpPr>
        <p:spPr>
          <a:xfrm rot="-9473144">
            <a:off x="8051878" y="2202061"/>
            <a:ext cx="1169730" cy="588414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42"/>
          <p:cNvSpPr/>
          <p:nvPr/>
        </p:nvSpPr>
        <p:spPr>
          <a:xfrm rot="-5400000">
            <a:off x="-815956" y="2035191"/>
            <a:ext cx="2127125" cy="808844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42"/>
          <p:cNvSpPr/>
          <p:nvPr/>
        </p:nvSpPr>
        <p:spPr>
          <a:xfrm rot="-2307563">
            <a:off x="-644283" y="432406"/>
            <a:ext cx="2347202" cy="346472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42"/>
          <p:cNvSpPr/>
          <p:nvPr/>
        </p:nvSpPr>
        <p:spPr>
          <a:xfrm rot="10800000">
            <a:off x="-217991" y="347100"/>
            <a:ext cx="931205" cy="66752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_1_1_1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43"/>
          <p:cNvSpPr txBox="1"/>
          <p:nvPr>
            <p:ph type="title"/>
          </p:nvPr>
        </p:nvSpPr>
        <p:spPr>
          <a:xfrm>
            <a:off x="712350" y="421100"/>
            <a:ext cx="35982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80" name="Google Shape;1680;p43"/>
          <p:cNvSpPr txBox="1"/>
          <p:nvPr>
            <p:ph idx="1" type="subTitle"/>
          </p:nvPr>
        </p:nvSpPr>
        <p:spPr>
          <a:xfrm>
            <a:off x="714850" y="1996775"/>
            <a:ext cx="34716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1" name="Google Shape;1681;p43"/>
          <p:cNvSpPr txBox="1"/>
          <p:nvPr>
            <p:ph idx="2" type="subTitle"/>
          </p:nvPr>
        </p:nvSpPr>
        <p:spPr>
          <a:xfrm>
            <a:off x="712350" y="2492750"/>
            <a:ext cx="34716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2" name="Google Shape;1682;p43"/>
          <p:cNvSpPr/>
          <p:nvPr/>
        </p:nvSpPr>
        <p:spPr>
          <a:xfrm rot="-9646567">
            <a:off x="7224171" y="1128484"/>
            <a:ext cx="931191" cy="66751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3"/>
          <p:cNvSpPr/>
          <p:nvPr/>
        </p:nvSpPr>
        <p:spPr>
          <a:xfrm rot="966226">
            <a:off x="5733864" y="3276223"/>
            <a:ext cx="3158310" cy="1823031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3"/>
          <p:cNvSpPr/>
          <p:nvPr/>
        </p:nvSpPr>
        <p:spPr>
          <a:xfrm flipH="1" rot="-1001395">
            <a:off x="-304894" y="-41619"/>
            <a:ext cx="1474616" cy="851174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5" name="Google Shape;1685;p43"/>
          <p:cNvGrpSpPr/>
          <p:nvPr/>
        </p:nvGrpSpPr>
        <p:grpSpPr>
          <a:xfrm rot="3113270">
            <a:off x="758464" y="4110396"/>
            <a:ext cx="1395301" cy="1361799"/>
            <a:chOff x="-586438" y="2246659"/>
            <a:chExt cx="1395308" cy="1361806"/>
          </a:xfrm>
        </p:grpSpPr>
        <p:sp>
          <p:nvSpPr>
            <p:cNvPr id="1686" name="Google Shape;1686;p43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3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3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3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2" name="Google Shape;1692;p43"/>
          <p:cNvSpPr/>
          <p:nvPr/>
        </p:nvSpPr>
        <p:spPr>
          <a:xfrm flipH="1" rot="-8792422">
            <a:off x="-438662" y="4368151"/>
            <a:ext cx="2126910" cy="169704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3"/>
          <p:cNvSpPr/>
          <p:nvPr/>
        </p:nvSpPr>
        <p:spPr>
          <a:xfrm flipH="1" rot="5400000">
            <a:off x="7873434" y="385639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3"/>
          <p:cNvSpPr/>
          <p:nvPr/>
        </p:nvSpPr>
        <p:spPr>
          <a:xfrm flipH="1" rot="-7252578">
            <a:off x="-942891" y="4333703"/>
            <a:ext cx="2347112" cy="346459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5" name="Google Shape;1695;p43"/>
          <p:cNvGrpSpPr/>
          <p:nvPr/>
        </p:nvGrpSpPr>
        <p:grpSpPr>
          <a:xfrm rot="2700000">
            <a:off x="8285132" y="1225200"/>
            <a:ext cx="1388826" cy="792042"/>
            <a:chOff x="7639134" y="208231"/>
            <a:chExt cx="1388839" cy="792050"/>
          </a:xfrm>
        </p:grpSpPr>
        <p:sp>
          <p:nvSpPr>
            <p:cNvPr id="1696" name="Google Shape;1696;p43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3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3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3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3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3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3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3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3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3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5" name="Google Shape;1715;p43"/>
          <p:cNvGrpSpPr/>
          <p:nvPr/>
        </p:nvGrpSpPr>
        <p:grpSpPr>
          <a:xfrm flipH="1" rot="3104948">
            <a:off x="-219158" y="509690"/>
            <a:ext cx="1092878" cy="665174"/>
            <a:chOff x="7486891" y="184631"/>
            <a:chExt cx="1092889" cy="665181"/>
          </a:xfrm>
        </p:grpSpPr>
        <p:sp>
          <p:nvSpPr>
            <p:cNvPr id="1716" name="Google Shape;1716;p43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3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3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3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3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3" name="Google Shape;1733;p43"/>
          <p:cNvSpPr/>
          <p:nvPr/>
        </p:nvSpPr>
        <p:spPr>
          <a:xfrm rot="10800000">
            <a:off x="3649725" y="4599040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3"/>
          <p:cNvSpPr/>
          <p:nvPr/>
        </p:nvSpPr>
        <p:spPr>
          <a:xfrm rot="5400000">
            <a:off x="3517886" y="4645649"/>
            <a:ext cx="931205" cy="66752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_2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44"/>
          <p:cNvGrpSpPr/>
          <p:nvPr/>
        </p:nvGrpSpPr>
        <p:grpSpPr>
          <a:xfrm flipH="1">
            <a:off x="8110030" y="4130659"/>
            <a:ext cx="1395308" cy="1361806"/>
            <a:chOff x="-586438" y="2246659"/>
            <a:chExt cx="1395308" cy="1361806"/>
          </a:xfrm>
        </p:grpSpPr>
        <p:sp>
          <p:nvSpPr>
            <p:cNvPr id="1737" name="Google Shape;1737;p44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3" name="Google Shape;1743;p44"/>
          <p:cNvSpPr/>
          <p:nvPr/>
        </p:nvSpPr>
        <p:spPr>
          <a:xfrm flipH="1" rot="-8792422">
            <a:off x="275943" y="4424851"/>
            <a:ext cx="2126910" cy="169704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4"/>
          <p:cNvSpPr txBox="1"/>
          <p:nvPr>
            <p:ph type="ctrTitle"/>
          </p:nvPr>
        </p:nvSpPr>
        <p:spPr>
          <a:xfrm>
            <a:off x="715375" y="1047400"/>
            <a:ext cx="38454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45" name="Google Shape;1745;p44"/>
          <p:cNvSpPr txBox="1"/>
          <p:nvPr>
            <p:ph idx="1" type="subTitle"/>
          </p:nvPr>
        </p:nvSpPr>
        <p:spPr>
          <a:xfrm>
            <a:off x="715375" y="2790514"/>
            <a:ext cx="27918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6" name="Google Shape;1746;p44"/>
          <p:cNvSpPr/>
          <p:nvPr/>
        </p:nvSpPr>
        <p:spPr>
          <a:xfrm rot="-5400000">
            <a:off x="-757390" y="4246952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4"/>
          <p:cNvSpPr/>
          <p:nvPr/>
        </p:nvSpPr>
        <p:spPr>
          <a:xfrm flipH="1" rot="10800000">
            <a:off x="8097311" y="3505200"/>
            <a:ext cx="931205" cy="66752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8" name="Google Shape;1748;p44"/>
          <p:cNvGrpSpPr/>
          <p:nvPr/>
        </p:nvGrpSpPr>
        <p:grpSpPr>
          <a:xfrm flipH="1">
            <a:off x="7639877" y="4130649"/>
            <a:ext cx="741626" cy="1195489"/>
            <a:chOff x="510547" y="4000024"/>
            <a:chExt cx="741626" cy="1195489"/>
          </a:xfrm>
        </p:grpSpPr>
        <p:sp>
          <p:nvSpPr>
            <p:cNvPr id="1749" name="Google Shape;1749;p44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7" name="Google Shape;1767;p44"/>
          <p:cNvSpPr/>
          <p:nvPr/>
        </p:nvSpPr>
        <p:spPr>
          <a:xfrm rot="966226">
            <a:off x="6419994" y="-581402"/>
            <a:ext cx="3158310" cy="1823031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4"/>
          <p:cNvSpPr/>
          <p:nvPr/>
        </p:nvSpPr>
        <p:spPr>
          <a:xfrm rot="-9341272">
            <a:off x="6124643" y="172057"/>
            <a:ext cx="1169879" cy="588490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9" name="Google Shape;1769;p44"/>
          <p:cNvGrpSpPr/>
          <p:nvPr/>
        </p:nvGrpSpPr>
        <p:grpSpPr>
          <a:xfrm flipH="1">
            <a:off x="933077" y="4172744"/>
            <a:ext cx="1388839" cy="792050"/>
            <a:chOff x="7639134" y="208231"/>
            <a:chExt cx="1388839" cy="792050"/>
          </a:xfrm>
        </p:grpSpPr>
        <p:sp>
          <p:nvSpPr>
            <p:cNvPr id="1770" name="Google Shape;1770;p44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9" name="Google Shape;1789;p44"/>
          <p:cNvSpPr/>
          <p:nvPr/>
        </p:nvSpPr>
        <p:spPr>
          <a:xfrm flipH="1" rot="-7252578">
            <a:off x="-296486" y="4395528"/>
            <a:ext cx="2347112" cy="346459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44"/>
          <p:cNvSpPr/>
          <p:nvPr/>
        </p:nvSpPr>
        <p:spPr>
          <a:xfrm flipH="1" rot="-1001395">
            <a:off x="-533289" y="-41619"/>
            <a:ext cx="1474616" cy="851174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1" name="Google Shape;1791;p44"/>
          <p:cNvGrpSpPr/>
          <p:nvPr/>
        </p:nvGrpSpPr>
        <p:grpSpPr>
          <a:xfrm flipH="1">
            <a:off x="230745" y="184631"/>
            <a:ext cx="1092889" cy="665181"/>
            <a:chOff x="7486891" y="184631"/>
            <a:chExt cx="1092889" cy="665181"/>
          </a:xfrm>
        </p:grpSpPr>
        <p:sp>
          <p:nvSpPr>
            <p:cNvPr id="1792" name="Google Shape;1792;p44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9" name="Google Shape;1809;p44"/>
          <p:cNvSpPr/>
          <p:nvPr/>
        </p:nvSpPr>
        <p:spPr>
          <a:xfrm>
            <a:off x="1725225" y="4738876"/>
            <a:ext cx="4560131" cy="1240349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45"/>
          <p:cNvSpPr/>
          <p:nvPr/>
        </p:nvSpPr>
        <p:spPr>
          <a:xfrm flipH="1" rot="-7198765">
            <a:off x="-1124360" y="4267026"/>
            <a:ext cx="2913388" cy="1555252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45"/>
          <p:cNvSpPr/>
          <p:nvPr/>
        </p:nvSpPr>
        <p:spPr>
          <a:xfrm flipH="1" rot="10800000">
            <a:off x="4554539" y="4835030"/>
            <a:ext cx="3834994" cy="795070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45"/>
          <p:cNvSpPr txBox="1"/>
          <p:nvPr>
            <p:ph type="title"/>
          </p:nvPr>
        </p:nvSpPr>
        <p:spPr>
          <a:xfrm>
            <a:off x="714850" y="416011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14" name="Google Shape;1814;p45"/>
          <p:cNvSpPr txBox="1"/>
          <p:nvPr>
            <p:ph idx="1" type="subTitle"/>
          </p:nvPr>
        </p:nvSpPr>
        <p:spPr>
          <a:xfrm>
            <a:off x="714850" y="1941725"/>
            <a:ext cx="3869400" cy="26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815" name="Google Shape;1815;p45"/>
          <p:cNvSpPr txBox="1"/>
          <p:nvPr>
            <p:ph idx="2" type="subTitle"/>
          </p:nvPr>
        </p:nvSpPr>
        <p:spPr>
          <a:xfrm>
            <a:off x="4559650" y="1950272"/>
            <a:ext cx="3869400" cy="26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816" name="Google Shape;1816;p45"/>
          <p:cNvSpPr txBox="1"/>
          <p:nvPr>
            <p:ph idx="3" type="subTitle"/>
          </p:nvPr>
        </p:nvSpPr>
        <p:spPr>
          <a:xfrm>
            <a:off x="714850" y="1546645"/>
            <a:ext cx="3869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7" name="Google Shape;1817;p45"/>
          <p:cNvSpPr txBox="1"/>
          <p:nvPr>
            <p:ph idx="4" type="subTitle"/>
          </p:nvPr>
        </p:nvSpPr>
        <p:spPr>
          <a:xfrm>
            <a:off x="4559650" y="1558020"/>
            <a:ext cx="3869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8" name="Google Shape;1818;p45"/>
          <p:cNvSpPr txBox="1"/>
          <p:nvPr>
            <p:ph idx="5" type="subTitle"/>
          </p:nvPr>
        </p:nvSpPr>
        <p:spPr>
          <a:xfrm>
            <a:off x="760425" y="1120299"/>
            <a:ext cx="76686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819" name="Google Shape;1819;p45"/>
          <p:cNvSpPr/>
          <p:nvPr/>
        </p:nvSpPr>
        <p:spPr>
          <a:xfrm flipH="1">
            <a:off x="-138467" y="354553"/>
            <a:ext cx="647437" cy="464111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0" name="Google Shape;1820;p45"/>
          <p:cNvGrpSpPr/>
          <p:nvPr/>
        </p:nvGrpSpPr>
        <p:grpSpPr>
          <a:xfrm flipH="1">
            <a:off x="5684" y="93888"/>
            <a:ext cx="703176" cy="694700"/>
            <a:chOff x="8330025" y="93888"/>
            <a:chExt cx="703176" cy="694700"/>
          </a:xfrm>
        </p:grpSpPr>
        <p:sp>
          <p:nvSpPr>
            <p:cNvPr id="1821" name="Google Shape;1821;p45"/>
            <p:cNvSpPr/>
            <p:nvPr/>
          </p:nvSpPr>
          <p:spPr>
            <a:xfrm>
              <a:off x="8771995" y="93888"/>
              <a:ext cx="21252" cy="15436"/>
            </a:xfrm>
            <a:custGeom>
              <a:rect b="b" l="l" r="r" t="t"/>
              <a:pathLst>
                <a:path extrusionOk="0" h="507" w="698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8740756" y="189216"/>
              <a:ext cx="29047" cy="22347"/>
            </a:xfrm>
            <a:custGeom>
              <a:rect b="b" l="l" r="r" t="t"/>
              <a:pathLst>
                <a:path extrusionOk="0" h="734" w="954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8846773" y="144551"/>
              <a:ext cx="31300" cy="26822"/>
            </a:xfrm>
            <a:custGeom>
              <a:rect b="b" l="l" r="r" t="t"/>
              <a:pathLst>
                <a:path extrusionOk="0" h="881" w="1028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8837852" y="413821"/>
              <a:ext cx="40221" cy="37691"/>
            </a:xfrm>
            <a:custGeom>
              <a:rect b="b" l="l" r="r" t="t"/>
              <a:pathLst>
                <a:path extrusionOk="0" h="1238" w="1321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8927153" y="386753"/>
              <a:ext cx="43540" cy="42867"/>
            </a:xfrm>
            <a:custGeom>
              <a:rect b="b" l="l" r="r" t="t"/>
              <a:pathLst>
                <a:path extrusionOk="0" h="1408" w="143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8841201" y="310850"/>
              <a:ext cx="23475" cy="31297"/>
            </a:xfrm>
            <a:custGeom>
              <a:rect b="b" l="l" r="r" t="t"/>
              <a:pathLst>
                <a:path extrusionOk="0" h="1028" w="771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8912204" y="517217"/>
              <a:ext cx="36172" cy="21494"/>
            </a:xfrm>
            <a:custGeom>
              <a:rect b="b" l="l" r="r" t="t"/>
              <a:pathLst>
                <a:path extrusionOk="0" h="706" w="1188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8986312" y="652400"/>
              <a:ext cx="13427" cy="13426"/>
            </a:xfrm>
            <a:custGeom>
              <a:rect b="b" l="l" r="r" t="t"/>
              <a:pathLst>
                <a:path extrusionOk="0" h="441" w="441">
                  <a:moveTo>
                    <a:pt x="220" y="0"/>
                  </a:moveTo>
                  <a:cubicBezTo>
                    <a:pt x="0" y="74"/>
                    <a:pt x="0" y="367"/>
                    <a:pt x="220" y="440"/>
                  </a:cubicBezTo>
                  <a:cubicBezTo>
                    <a:pt x="440" y="367"/>
                    <a:pt x="440" y="74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9018677" y="775161"/>
              <a:ext cx="14523" cy="13426"/>
            </a:xfrm>
            <a:custGeom>
              <a:rect b="b" l="l" r="r" t="t"/>
              <a:pathLst>
                <a:path extrusionOk="0" h="441" w="477">
                  <a:moveTo>
                    <a:pt x="257" y="1"/>
                  </a:moveTo>
                  <a:cubicBezTo>
                    <a:pt x="0" y="37"/>
                    <a:pt x="0" y="404"/>
                    <a:pt x="257" y="440"/>
                  </a:cubicBezTo>
                  <a:cubicBezTo>
                    <a:pt x="477" y="404"/>
                    <a:pt x="477" y="37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8633613" y="364436"/>
              <a:ext cx="37968" cy="30171"/>
            </a:xfrm>
            <a:custGeom>
              <a:rect b="b" l="l" r="r" t="t"/>
              <a:pathLst>
                <a:path extrusionOk="0" h="991" w="1247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8537613" y="239422"/>
              <a:ext cx="25698" cy="18998"/>
            </a:xfrm>
            <a:custGeom>
              <a:rect b="b" l="l" r="r" t="t"/>
              <a:pathLst>
                <a:path extrusionOk="0" h="624" w="844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8330025" y="118884"/>
              <a:ext cx="14523" cy="13426"/>
            </a:xfrm>
            <a:custGeom>
              <a:rect b="b" l="l" r="r" t="t"/>
              <a:pathLst>
                <a:path extrusionOk="0" h="441" w="477">
                  <a:moveTo>
                    <a:pt x="220" y="1"/>
                  </a:moveTo>
                  <a:cubicBezTo>
                    <a:pt x="0" y="74"/>
                    <a:pt x="0" y="367"/>
                    <a:pt x="220" y="441"/>
                  </a:cubicBezTo>
                  <a:cubicBezTo>
                    <a:pt x="477" y="367"/>
                    <a:pt x="477" y="74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3" name="Google Shape;1833;p45"/>
          <p:cNvSpPr/>
          <p:nvPr/>
        </p:nvSpPr>
        <p:spPr>
          <a:xfrm flipH="1" rot="-5720879">
            <a:off x="8038037" y="147723"/>
            <a:ext cx="1319663" cy="78356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45"/>
          <p:cNvSpPr/>
          <p:nvPr/>
        </p:nvSpPr>
        <p:spPr>
          <a:xfrm flipH="1" rot="4670905">
            <a:off x="-98669" y="4244563"/>
            <a:ext cx="1169907" cy="588504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45"/>
          <p:cNvSpPr/>
          <p:nvPr/>
        </p:nvSpPr>
        <p:spPr>
          <a:xfrm flipH="1" rot="10800000">
            <a:off x="6457195" y="4742575"/>
            <a:ext cx="2766964" cy="542061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6" name="Google Shape;1836;p45"/>
          <p:cNvGrpSpPr/>
          <p:nvPr/>
        </p:nvGrpSpPr>
        <p:grpSpPr>
          <a:xfrm flipH="1" rot="-5890140">
            <a:off x="8075910" y="3980750"/>
            <a:ext cx="1407549" cy="942233"/>
            <a:chOff x="7346859" y="7329591"/>
            <a:chExt cx="1407482" cy="942188"/>
          </a:xfrm>
        </p:grpSpPr>
        <p:sp>
          <p:nvSpPr>
            <p:cNvPr id="1837" name="Google Shape;1837;p45"/>
            <p:cNvSpPr/>
            <p:nvPr/>
          </p:nvSpPr>
          <p:spPr>
            <a:xfrm rot="-6527405">
              <a:off x="7854413" y="7191503"/>
              <a:ext cx="392373" cy="1353218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 rot="-6527405">
              <a:off x="7917574" y="7640311"/>
              <a:ext cx="105749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 rot="-6527405">
              <a:off x="7974294" y="7585056"/>
              <a:ext cx="221824" cy="150499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 rot="-6527405">
              <a:off x="8026711" y="7590761"/>
              <a:ext cx="94174" cy="404473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 rot="-6527405">
              <a:off x="8104386" y="7578861"/>
              <a:ext cx="278774" cy="191099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 rot="-6527405">
              <a:off x="7546381" y="7349644"/>
              <a:ext cx="410023" cy="513447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 rot="-6527405">
              <a:off x="7917574" y="7640311"/>
              <a:ext cx="105749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6"/>
          <p:cNvSpPr txBox="1"/>
          <p:nvPr>
            <p:ph type="title"/>
          </p:nvPr>
        </p:nvSpPr>
        <p:spPr>
          <a:xfrm>
            <a:off x="713225" y="418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6" name="Google Shape;1846;p46"/>
          <p:cNvSpPr txBox="1"/>
          <p:nvPr>
            <p:ph idx="1" type="subTitle"/>
          </p:nvPr>
        </p:nvSpPr>
        <p:spPr>
          <a:xfrm>
            <a:off x="6299300" y="2854738"/>
            <a:ext cx="18534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7" name="Google Shape;1847;p46"/>
          <p:cNvSpPr txBox="1"/>
          <p:nvPr>
            <p:ph idx="2" type="subTitle"/>
          </p:nvPr>
        </p:nvSpPr>
        <p:spPr>
          <a:xfrm>
            <a:off x="2506800" y="2854738"/>
            <a:ext cx="18534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8" name="Google Shape;1848;p46"/>
          <p:cNvSpPr txBox="1"/>
          <p:nvPr>
            <p:ph idx="3" type="subTitle"/>
          </p:nvPr>
        </p:nvSpPr>
        <p:spPr>
          <a:xfrm>
            <a:off x="6299225" y="2351463"/>
            <a:ext cx="18534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9" name="Google Shape;1849;p46"/>
          <p:cNvSpPr txBox="1"/>
          <p:nvPr>
            <p:ph idx="4" type="subTitle"/>
          </p:nvPr>
        </p:nvSpPr>
        <p:spPr>
          <a:xfrm>
            <a:off x="2506775" y="2351463"/>
            <a:ext cx="18534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50" name="Google Shape;1850;p46"/>
          <p:cNvGrpSpPr/>
          <p:nvPr/>
        </p:nvGrpSpPr>
        <p:grpSpPr>
          <a:xfrm flipH="1">
            <a:off x="-333470" y="3256134"/>
            <a:ext cx="1395308" cy="1361806"/>
            <a:chOff x="-586438" y="2246659"/>
            <a:chExt cx="1395308" cy="1361806"/>
          </a:xfrm>
        </p:grpSpPr>
        <p:sp>
          <p:nvSpPr>
            <p:cNvPr id="1851" name="Google Shape;1851;p46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7" name="Google Shape;1857;p46"/>
          <p:cNvSpPr/>
          <p:nvPr/>
        </p:nvSpPr>
        <p:spPr>
          <a:xfrm flipH="1" rot="-8792422">
            <a:off x="-667057" y="4368151"/>
            <a:ext cx="2126910" cy="169704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46"/>
          <p:cNvSpPr/>
          <p:nvPr/>
        </p:nvSpPr>
        <p:spPr>
          <a:xfrm flipH="1" rot="10800000">
            <a:off x="7045302" y="4598714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9" name="Google Shape;1859;p46"/>
          <p:cNvGrpSpPr/>
          <p:nvPr/>
        </p:nvGrpSpPr>
        <p:grpSpPr>
          <a:xfrm flipH="1" rot="5400000">
            <a:off x="7688323" y="3747857"/>
            <a:ext cx="741626" cy="1195489"/>
            <a:chOff x="510547" y="4000024"/>
            <a:chExt cx="741626" cy="1195489"/>
          </a:xfrm>
        </p:grpSpPr>
        <p:sp>
          <p:nvSpPr>
            <p:cNvPr id="1860" name="Google Shape;1860;p46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8" name="Google Shape;1878;p46"/>
          <p:cNvSpPr/>
          <p:nvPr/>
        </p:nvSpPr>
        <p:spPr>
          <a:xfrm rot="966226">
            <a:off x="6419994" y="-581402"/>
            <a:ext cx="3158310" cy="1823031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46"/>
          <p:cNvSpPr/>
          <p:nvPr/>
        </p:nvSpPr>
        <p:spPr>
          <a:xfrm rot="-9341272">
            <a:off x="6124643" y="172057"/>
            <a:ext cx="1169879" cy="588490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46"/>
          <p:cNvGrpSpPr/>
          <p:nvPr/>
        </p:nvGrpSpPr>
        <p:grpSpPr>
          <a:xfrm>
            <a:off x="7574008" y="1090981"/>
            <a:ext cx="1388839" cy="792050"/>
            <a:chOff x="7639134" y="208231"/>
            <a:chExt cx="1388839" cy="792050"/>
          </a:xfrm>
        </p:grpSpPr>
        <p:sp>
          <p:nvSpPr>
            <p:cNvPr id="1881" name="Google Shape;1881;p46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6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6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0" name="Google Shape;1900;p46"/>
          <p:cNvSpPr/>
          <p:nvPr/>
        </p:nvSpPr>
        <p:spPr>
          <a:xfrm flipH="1" rot="-7252578">
            <a:off x="-1171286" y="4333703"/>
            <a:ext cx="2347112" cy="346459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46"/>
          <p:cNvSpPr/>
          <p:nvPr/>
        </p:nvSpPr>
        <p:spPr>
          <a:xfrm flipH="1" rot="-1001395">
            <a:off x="-533289" y="-41619"/>
            <a:ext cx="1474616" cy="851174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2" name="Google Shape;1902;p46"/>
          <p:cNvGrpSpPr/>
          <p:nvPr/>
        </p:nvGrpSpPr>
        <p:grpSpPr>
          <a:xfrm flipH="1" rot="3104948">
            <a:off x="-280428" y="393640"/>
            <a:ext cx="1092878" cy="665174"/>
            <a:chOff x="7486891" y="184631"/>
            <a:chExt cx="1092889" cy="665181"/>
          </a:xfrm>
        </p:grpSpPr>
        <p:sp>
          <p:nvSpPr>
            <p:cNvPr id="1903" name="Google Shape;1903;p46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6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6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6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6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6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6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6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0" name="Google Shape;1920;p46"/>
          <p:cNvSpPr/>
          <p:nvPr/>
        </p:nvSpPr>
        <p:spPr>
          <a:xfrm rot="-4157218">
            <a:off x="3446631" y="4243463"/>
            <a:ext cx="1724993" cy="1024232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5_1"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7"/>
          <p:cNvSpPr/>
          <p:nvPr/>
        </p:nvSpPr>
        <p:spPr>
          <a:xfrm flipH="1">
            <a:off x="4014863" y="4630750"/>
            <a:ext cx="5129137" cy="826302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47"/>
          <p:cNvSpPr/>
          <p:nvPr/>
        </p:nvSpPr>
        <p:spPr>
          <a:xfrm rot="-10048048">
            <a:off x="4436398" y="4987912"/>
            <a:ext cx="2347115" cy="346460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47"/>
          <p:cNvSpPr txBox="1"/>
          <p:nvPr>
            <p:ph type="ctrTitle"/>
          </p:nvPr>
        </p:nvSpPr>
        <p:spPr>
          <a:xfrm>
            <a:off x="713225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25" name="Google Shape;1925;p47"/>
          <p:cNvSpPr txBox="1"/>
          <p:nvPr>
            <p:ph idx="1" type="subTitle"/>
          </p:nvPr>
        </p:nvSpPr>
        <p:spPr>
          <a:xfrm>
            <a:off x="694900" y="3169668"/>
            <a:ext cx="23247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26" name="Google Shape;1926;p47"/>
          <p:cNvSpPr txBox="1"/>
          <p:nvPr>
            <p:ph idx="2" type="subTitle"/>
          </p:nvPr>
        </p:nvSpPr>
        <p:spPr>
          <a:xfrm>
            <a:off x="3405338" y="3169668"/>
            <a:ext cx="23286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27" name="Google Shape;1927;p47"/>
          <p:cNvSpPr txBox="1"/>
          <p:nvPr>
            <p:ph idx="3" type="ctrTitle"/>
          </p:nvPr>
        </p:nvSpPr>
        <p:spPr>
          <a:xfrm>
            <a:off x="693363" y="2871817"/>
            <a:ext cx="2328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28" name="Google Shape;1928;p47"/>
          <p:cNvSpPr txBox="1"/>
          <p:nvPr>
            <p:ph idx="4" type="ctrTitle"/>
          </p:nvPr>
        </p:nvSpPr>
        <p:spPr>
          <a:xfrm>
            <a:off x="3403800" y="2871817"/>
            <a:ext cx="2332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29" name="Google Shape;1929;p47"/>
          <p:cNvSpPr txBox="1"/>
          <p:nvPr>
            <p:ph idx="5" type="subTitle"/>
          </p:nvPr>
        </p:nvSpPr>
        <p:spPr>
          <a:xfrm>
            <a:off x="6119676" y="3169668"/>
            <a:ext cx="23286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0" name="Google Shape;1930;p47"/>
          <p:cNvSpPr txBox="1"/>
          <p:nvPr>
            <p:ph idx="6" type="ctrTitle"/>
          </p:nvPr>
        </p:nvSpPr>
        <p:spPr>
          <a:xfrm>
            <a:off x="6118137" y="2871817"/>
            <a:ext cx="2332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31" name="Google Shape;1931;p47"/>
          <p:cNvSpPr/>
          <p:nvPr/>
        </p:nvSpPr>
        <p:spPr>
          <a:xfrm>
            <a:off x="-772050" y="4766900"/>
            <a:ext cx="4715411" cy="788473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47"/>
          <p:cNvSpPr/>
          <p:nvPr/>
        </p:nvSpPr>
        <p:spPr>
          <a:xfrm rot="10800000">
            <a:off x="2241568" y="4773357"/>
            <a:ext cx="2972232" cy="775568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47"/>
          <p:cNvSpPr/>
          <p:nvPr/>
        </p:nvSpPr>
        <p:spPr>
          <a:xfrm rot="-1106640">
            <a:off x="2067137" y="4053180"/>
            <a:ext cx="1563285" cy="1281365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47"/>
          <p:cNvSpPr/>
          <p:nvPr/>
        </p:nvSpPr>
        <p:spPr>
          <a:xfrm rot="6257887">
            <a:off x="-487009" y="241041"/>
            <a:ext cx="2121995" cy="1259899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5" name="Google Shape;1935;p47"/>
          <p:cNvGrpSpPr/>
          <p:nvPr/>
        </p:nvGrpSpPr>
        <p:grpSpPr>
          <a:xfrm>
            <a:off x="8221797" y="90149"/>
            <a:ext cx="741626" cy="1195489"/>
            <a:chOff x="510547" y="4000024"/>
            <a:chExt cx="741626" cy="1195489"/>
          </a:xfrm>
        </p:grpSpPr>
        <p:sp>
          <p:nvSpPr>
            <p:cNvPr id="1936" name="Google Shape;1936;p47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47"/>
          <p:cNvSpPr/>
          <p:nvPr/>
        </p:nvSpPr>
        <p:spPr>
          <a:xfrm rot="-9341272">
            <a:off x="7949670" y="60032"/>
            <a:ext cx="1169879" cy="588490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5_1_2"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48"/>
          <p:cNvSpPr txBox="1"/>
          <p:nvPr>
            <p:ph type="ctrTitle"/>
          </p:nvPr>
        </p:nvSpPr>
        <p:spPr>
          <a:xfrm>
            <a:off x="713225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7" name="Google Shape;1957;p48"/>
          <p:cNvSpPr txBox="1"/>
          <p:nvPr>
            <p:ph idx="1" type="subTitle"/>
          </p:nvPr>
        </p:nvSpPr>
        <p:spPr>
          <a:xfrm>
            <a:off x="694900" y="2697176"/>
            <a:ext cx="23247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58" name="Google Shape;1958;p48"/>
          <p:cNvSpPr txBox="1"/>
          <p:nvPr>
            <p:ph idx="2" type="subTitle"/>
          </p:nvPr>
        </p:nvSpPr>
        <p:spPr>
          <a:xfrm>
            <a:off x="3405750" y="3737675"/>
            <a:ext cx="23286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59" name="Google Shape;1959;p48"/>
          <p:cNvSpPr txBox="1"/>
          <p:nvPr>
            <p:ph idx="3" type="ctrTitle"/>
          </p:nvPr>
        </p:nvSpPr>
        <p:spPr>
          <a:xfrm>
            <a:off x="693363" y="2426805"/>
            <a:ext cx="2328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60" name="Google Shape;1960;p48"/>
          <p:cNvSpPr txBox="1"/>
          <p:nvPr>
            <p:ph idx="4" type="ctrTitle"/>
          </p:nvPr>
        </p:nvSpPr>
        <p:spPr>
          <a:xfrm>
            <a:off x="3403800" y="3428992"/>
            <a:ext cx="2332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61" name="Google Shape;1961;p48"/>
          <p:cNvSpPr txBox="1"/>
          <p:nvPr>
            <p:ph idx="5" type="subTitle"/>
          </p:nvPr>
        </p:nvSpPr>
        <p:spPr>
          <a:xfrm>
            <a:off x="6119675" y="2697176"/>
            <a:ext cx="23286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62" name="Google Shape;1962;p48"/>
          <p:cNvSpPr txBox="1"/>
          <p:nvPr>
            <p:ph idx="6" type="ctrTitle"/>
          </p:nvPr>
        </p:nvSpPr>
        <p:spPr>
          <a:xfrm>
            <a:off x="6118137" y="2426805"/>
            <a:ext cx="2332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63" name="Google Shape;1963;p48"/>
          <p:cNvSpPr/>
          <p:nvPr/>
        </p:nvSpPr>
        <p:spPr>
          <a:xfrm>
            <a:off x="-727233" y="4630750"/>
            <a:ext cx="5129137" cy="826302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48"/>
          <p:cNvSpPr/>
          <p:nvPr/>
        </p:nvSpPr>
        <p:spPr>
          <a:xfrm flipH="1" rot="2700000">
            <a:off x="7907560" y="3496984"/>
            <a:ext cx="1563381" cy="1281444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8"/>
          <p:cNvSpPr/>
          <p:nvPr/>
        </p:nvSpPr>
        <p:spPr>
          <a:xfrm flipH="1" rot="10800000">
            <a:off x="3422867" y="4809332"/>
            <a:ext cx="2972232" cy="775568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48"/>
          <p:cNvSpPr/>
          <p:nvPr/>
        </p:nvSpPr>
        <p:spPr>
          <a:xfrm flipH="1" rot="-6257887">
            <a:off x="7805581" y="213191"/>
            <a:ext cx="2121995" cy="1259899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48"/>
          <p:cNvSpPr/>
          <p:nvPr/>
        </p:nvSpPr>
        <p:spPr>
          <a:xfrm flipH="1" rot="9341272">
            <a:off x="-85382" y="-9593"/>
            <a:ext cx="1169879" cy="588490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8" name="Google Shape;1968;p48"/>
          <p:cNvGrpSpPr/>
          <p:nvPr/>
        </p:nvGrpSpPr>
        <p:grpSpPr>
          <a:xfrm flipH="1">
            <a:off x="-154656" y="157324"/>
            <a:ext cx="741626" cy="1195489"/>
            <a:chOff x="510547" y="4000024"/>
            <a:chExt cx="741626" cy="1195489"/>
          </a:xfrm>
        </p:grpSpPr>
        <p:sp>
          <p:nvSpPr>
            <p:cNvPr id="1969" name="Google Shape;1969;p4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7" name="Google Shape;1987;p48"/>
          <p:cNvSpPr/>
          <p:nvPr/>
        </p:nvSpPr>
        <p:spPr>
          <a:xfrm flipH="1">
            <a:off x="4450181" y="4864400"/>
            <a:ext cx="4715411" cy="788473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8"/>
          <p:cNvSpPr/>
          <p:nvPr/>
        </p:nvSpPr>
        <p:spPr>
          <a:xfrm rot="1634032">
            <a:off x="8256599" y="1226123"/>
            <a:ext cx="1134516" cy="258407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48"/>
          <p:cNvSpPr/>
          <p:nvPr/>
        </p:nvSpPr>
        <p:spPr>
          <a:xfrm rot="10800000">
            <a:off x="-1348607" y="4667475"/>
            <a:ext cx="2972232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48"/>
          <p:cNvSpPr/>
          <p:nvPr/>
        </p:nvSpPr>
        <p:spPr>
          <a:xfrm flipH="1">
            <a:off x="1821044" y="-345035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1" name="Google Shape;1991;p48"/>
          <p:cNvGrpSpPr/>
          <p:nvPr/>
        </p:nvGrpSpPr>
        <p:grpSpPr>
          <a:xfrm flipH="1" rot="8370820">
            <a:off x="5860295" y="-222185"/>
            <a:ext cx="696327" cy="1016237"/>
            <a:chOff x="802700" y="4340849"/>
            <a:chExt cx="696291" cy="1016185"/>
          </a:xfrm>
        </p:grpSpPr>
        <p:sp>
          <p:nvSpPr>
            <p:cNvPr id="1992" name="Google Shape;1992;p48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1" name="Google Shape;2001;p48"/>
          <p:cNvSpPr/>
          <p:nvPr/>
        </p:nvSpPr>
        <p:spPr>
          <a:xfrm flipH="1" rot="204309">
            <a:off x="3991453" y="-99654"/>
            <a:ext cx="2347204" cy="346473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_1_1"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49"/>
          <p:cNvSpPr/>
          <p:nvPr/>
        </p:nvSpPr>
        <p:spPr>
          <a:xfrm flipH="1" rot="10800000">
            <a:off x="6034351" y="4681064"/>
            <a:ext cx="3153250" cy="542061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49"/>
          <p:cNvSpPr txBox="1"/>
          <p:nvPr>
            <p:ph type="ctrTitle"/>
          </p:nvPr>
        </p:nvSpPr>
        <p:spPr>
          <a:xfrm>
            <a:off x="713225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5" name="Google Shape;2005;p49"/>
          <p:cNvSpPr txBox="1"/>
          <p:nvPr>
            <p:ph idx="1" type="subTitle"/>
          </p:nvPr>
        </p:nvSpPr>
        <p:spPr>
          <a:xfrm>
            <a:off x="1875113" y="1713575"/>
            <a:ext cx="3019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6" name="Google Shape;2006;p49"/>
          <p:cNvSpPr txBox="1"/>
          <p:nvPr>
            <p:ph idx="2" type="subTitle"/>
          </p:nvPr>
        </p:nvSpPr>
        <p:spPr>
          <a:xfrm>
            <a:off x="1869856" y="2659050"/>
            <a:ext cx="30252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7" name="Google Shape;2007;p49"/>
          <p:cNvSpPr txBox="1"/>
          <p:nvPr>
            <p:ph idx="3" type="ctrTitle"/>
          </p:nvPr>
        </p:nvSpPr>
        <p:spPr>
          <a:xfrm>
            <a:off x="1869856" y="1415725"/>
            <a:ext cx="30252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08" name="Google Shape;2008;p49"/>
          <p:cNvSpPr txBox="1"/>
          <p:nvPr>
            <p:ph idx="4" type="ctrTitle"/>
          </p:nvPr>
        </p:nvSpPr>
        <p:spPr>
          <a:xfrm>
            <a:off x="1864850" y="2361200"/>
            <a:ext cx="30300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09" name="Google Shape;2009;p49"/>
          <p:cNvSpPr txBox="1"/>
          <p:nvPr>
            <p:ph idx="5" type="subTitle"/>
          </p:nvPr>
        </p:nvSpPr>
        <p:spPr>
          <a:xfrm>
            <a:off x="1869856" y="3604525"/>
            <a:ext cx="30252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0" name="Google Shape;2010;p49"/>
          <p:cNvSpPr txBox="1"/>
          <p:nvPr>
            <p:ph idx="6" type="ctrTitle"/>
          </p:nvPr>
        </p:nvSpPr>
        <p:spPr>
          <a:xfrm>
            <a:off x="1864850" y="3306663"/>
            <a:ext cx="30300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11" name="Google Shape;2011;p49"/>
          <p:cNvSpPr txBox="1"/>
          <p:nvPr>
            <p:ph hasCustomPrompt="1" idx="7" type="title"/>
          </p:nvPr>
        </p:nvSpPr>
        <p:spPr>
          <a:xfrm>
            <a:off x="713225" y="1415725"/>
            <a:ext cx="1161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4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2" name="Google Shape;2012;p49"/>
          <p:cNvSpPr txBox="1"/>
          <p:nvPr>
            <p:ph hasCustomPrompt="1" idx="8" type="title"/>
          </p:nvPr>
        </p:nvSpPr>
        <p:spPr>
          <a:xfrm>
            <a:off x="713225" y="2361200"/>
            <a:ext cx="1161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4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3" name="Google Shape;2013;p49"/>
          <p:cNvSpPr txBox="1"/>
          <p:nvPr>
            <p:ph hasCustomPrompt="1" idx="9" type="title"/>
          </p:nvPr>
        </p:nvSpPr>
        <p:spPr>
          <a:xfrm>
            <a:off x="713225" y="3306675"/>
            <a:ext cx="1161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4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4" name="Google Shape;2014;p49"/>
          <p:cNvSpPr/>
          <p:nvPr/>
        </p:nvSpPr>
        <p:spPr>
          <a:xfrm rot="1711372">
            <a:off x="7768030" y="-253962"/>
            <a:ext cx="1865574" cy="1488679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9"/>
          <p:cNvSpPr/>
          <p:nvPr/>
        </p:nvSpPr>
        <p:spPr>
          <a:xfrm rot="-3587236">
            <a:off x="-1293133" y="-221327"/>
            <a:ext cx="3158305" cy="1823028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9"/>
          <p:cNvSpPr/>
          <p:nvPr/>
        </p:nvSpPr>
        <p:spPr>
          <a:xfrm rot="6855029">
            <a:off x="7548422" y="4175273"/>
            <a:ext cx="2346899" cy="346428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49"/>
          <p:cNvSpPr/>
          <p:nvPr/>
        </p:nvSpPr>
        <p:spPr>
          <a:xfrm flipH="1" rot="3294114">
            <a:off x="-394364" y="3780051"/>
            <a:ext cx="1563235" cy="1281324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49"/>
          <p:cNvSpPr/>
          <p:nvPr/>
        </p:nvSpPr>
        <p:spPr>
          <a:xfrm rot="-620012">
            <a:off x="765808" y="108796"/>
            <a:ext cx="1134713" cy="258707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9" name="Google Shape;2019;p49"/>
          <p:cNvGrpSpPr/>
          <p:nvPr/>
        </p:nvGrpSpPr>
        <p:grpSpPr>
          <a:xfrm>
            <a:off x="76200" y="1198525"/>
            <a:ext cx="511994" cy="525888"/>
            <a:chOff x="-91050" y="3532775"/>
            <a:chExt cx="511994" cy="525888"/>
          </a:xfrm>
        </p:grpSpPr>
        <p:sp>
          <p:nvSpPr>
            <p:cNvPr id="2020" name="Google Shape;2020;p49"/>
            <p:cNvSpPr/>
            <p:nvPr/>
          </p:nvSpPr>
          <p:spPr>
            <a:xfrm>
              <a:off x="186040" y="3532775"/>
              <a:ext cx="25125" cy="18249"/>
            </a:xfrm>
            <a:custGeom>
              <a:rect b="b" l="l" r="r" t="t"/>
              <a:pathLst>
                <a:path extrusionOk="0" h="507" w="698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149109" y="3645476"/>
              <a:ext cx="34339" cy="26420"/>
            </a:xfrm>
            <a:custGeom>
              <a:rect b="b" l="l" r="r" t="t"/>
              <a:pathLst>
                <a:path extrusionOk="0" h="734" w="954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274444" y="3592671"/>
              <a:ext cx="37003" cy="31712"/>
            </a:xfrm>
            <a:custGeom>
              <a:rect b="b" l="l" r="r" t="t"/>
              <a:pathLst>
                <a:path extrusionOk="0" h="881" w="1028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263898" y="3911011"/>
              <a:ext cx="47549" cy="44562"/>
            </a:xfrm>
            <a:custGeom>
              <a:rect b="b" l="l" r="r" t="t"/>
              <a:pathLst>
                <a:path extrusionOk="0" h="1238" w="1321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369471" y="3879012"/>
              <a:ext cx="51473" cy="50681"/>
            </a:xfrm>
            <a:custGeom>
              <a:rect b="b" l="l" r="r" t="t"/>
              <a:pathLst>
                <a:path extrusionOk="0" h="1408" w="143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267857" y="3789276"/>
              <a:ext cx="27752" cy="37003"/>
            </a:xfrm>
            <a:custGeom>
              <a:rect b="b" l="l" r="r" t="t"/>
              <a:pathLst>
                <a:path extrusionOk="0" h="1028" w="771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351798" y="4033251"/>
              <a:ext cx="42762" cy="25412"/>
            </a:xfrm>
            <a:custGeom>
              <a:rect b="b" l="l" r="r" t="t"/>
              <a:pathLst>
                <a:path extrusionOk="0" h="706" w="1188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22443" y="3852627"/>
              <a:ext cx="44886" cy="35671"/>
            </a:xfrm>
            <a:custGeom>
              <a:rect b="b" l="l" r="r" t="t"/>
              <a:pathLst>
                <a:path extrusionOk="0" h="991" w="1247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9"/>
            <p:cNvSpPr/>
            <p:nvPr/>
          </p:nvSpPr>
          <p:spPr>
            <a:xfrm>
              <a:off x="-91050" y="3704832"/>
              <a:ext cx="30380" cy="22461"/>
            </a:xfrm>
            <a:custGeom>
              <a:rect b="b" l="l" r="r" t="t"/>
              <a:pathLst>
                <a:path extrusionOk="0" h="624" w="844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9" name="Google Shape;2029;p49"/>
          <p:cNvSpPr/>
          <p:nvPr/>
        </p:nvSpPr>
        <p:spPr>
          <a:xfrm rot="2074035">
            <a:off x="7057740" y="268006"/>
            <a:ext cx="2347161" cy="346466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4_1"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50"/>
          <p:cNvSpPr txBox="1"/>
          <p:nvPr>
            <p:ph type="title"/>
          </p:nvPr>
        </p:nvSpPr>
        <p:spPr>
          <a:xfrm>
            <a:off x="714900" y="41850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2" name="Google Shape;2032;p50"/>
          <p:cNvSpPr txBox="1"/>
          <p:nvPr>
            <p:ph idx="1" type="subTitle"/>
          </p:nvPr>
        </p:nvSpPr>
        <p:spPr>
          <a:xfrm>
            <a:off x="724945" y="3498506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3" name="Google Shape;2033;p50"/>
          <p:cNvSpPr txBox="1"/>
          <p:nvPr>
            <p:ph idx="2" type="subTitle"/>
          </p:nvPr>
        </p:nvSpPr>
        <p:spPr>
          <a:xfrm>
            <a:off x="2679826" y="3498510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4" name="Google Shape;2034;p50"/>
          <p:cNvSpPr txBox="1"/>
          <p:nvPr>
            <p:ph idx="3" type="subTitle"/>
          </p:nvPr>
        </p:nvSpPr>
        <p:spPr>
          <a:xfrm>
            <a:off x="4635420" y="3498510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5" name="Google Shape;2035;p50"/>
          <p:cNvSpPr txBox="1"/>
          <p:nvPr>
            <p:ph idx="4" type="subTitle"/>
          </p:nvPr>
        </p:nvSpPr>
        <p:spPr>
          <a:xfrm>
            <a:off x="724945" y="2996984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6" name="Google Shape;2036;p50"/>
          <p:cNvSpPr txBox="1"/>
          <p:nvPr>
            <p:ph idx="5" type="subTitle"/>
          </p:nvPr>
        </p:nvSpPr>
        <p:spPr>
          <a:xfrm>
            <a:off x="2679826" y="2996984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7" name="Google Shape;2037;p50"/>
          <p:cNvSpPr txBox="1"/>
          <p:nvPr>
            <p:ph idx="6" type="subTitle"/>
          </p:nvPr>
        </p:nvSpPr>
        <p:spPr>
          <a:xfrm>
            <a:off x="4635420" y="2996984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8" name="Google Shape;2038;p50"/>
          <p:cNvSpPr txBox="1"/>
          <p:nvPr>
            <p:ph idx="7" type="subTitle"/>
          </p:nvPr>
        </p:nvSpPr>
        <p:spPr>
          <a:xfrm>
            <a:off x="6591006" y="3498510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9" name="Google Shape;2039;p50"/>
          <p:cNvSpPr txBox="1"/>
          <p:nvPr>
            <p:ph idx="8" type="subTitle"/>
          </p:nvPr>
        </p:nvSpPr>
        <p:spPr>
          <a:xfrm>
            <a:off x="6591006" y="2996984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40" name="Google Shape;2040;p50"/>
          <p:cNvSpPr/>
          <p:nvPr/>
        </p:nvSpPr>
        <p:spPr>
          <a:xfrm flipH="1" rot="395179">
            <a:off x="7031405" y="530986"/>
            <a:ext cx="1169900" cy="588500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0"/>
          <p:cNvSpPr/>
          <p:nvPr/>
        </p:nvSpPr>
        <p:spPr>
          <a:xfrm rot="1756872">
            <a:off x="7778204" y="-268198"/>
            <a:ext cx="2141903" cy="1709047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0"/>
          <p:cNvSpPr/>
          <p:nvPr/>
        </p:nvSpPr>
        <p:spPr>
          <a:xfrm rot="-10125649">
            <a:off x="7922778" y="1178945"/>
            <a:ext cx="1320368" cy="79403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3" name="Google Shape;2043;p50"/>
          <p:cNvGrpSpPr/>
          <p:nvPr/>
        </p:nvGrpSpPr>
        <p:grpSpPr>
          <a:xfrm>
            <a:off x="7620389" y="77110"/>
            <a:ext cx="944947" cy="804434"/>
            <a:chOff x="7620389" y="77110"/>
            <a:chExt cx="944947" cy="804434"/>
          </a:xfrm>
        </p:grpSpPr>
        <p:sp>
          <p:nvSpPr>
            <p:cNvPr id="2044" name="Google Shape;2044;p50"/>
            <p:cNvSpPr/>
            <p:nvPr/>
          </p:nvSpPr>
          <p:spPr>
            <a:xfrm rot="-1941969">
              <a:off x="7976183" y="255479"/>
              <a:ext cx="39956" cy="37391"/>
            </a:xfrm>
            <a:custGeom>
              <a:rect b="b" l="l" r="r" t="t"/>
              <a:pathLst>
                <a:path extrusionOk="0" h="1064" w="1137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 rot="-1941969">
              <a:off x="7894082" y="238750"/>
              <a:ext cx="32225" cy="25794"/>
            </a:xfrm>
            <a:custGeom>
              <a:rect b="b" l="l" r="r" t="t"/>
              <a:pathLst>
                <a:path extrusionOk="0" h="734" w="917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 rot="-1941969">
              <a:off x="7925090" y="127388"/>
              <a:ext cx="33525" cy="28395"/>
            </a:xfrm>
            <a:custGeom>
              <a:rect b="b" l="l" r="r" t="t"/>
              <a:pathLst>
                <a:path extrusionOk="0" h="808" w="954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 rot="-1941969">
              <a:off x="7747334" y="165956"/>
              <a:ext cx="29660" cy="21929"/>
            </a:xfrm>
            <a:custGeom>
              <a:rect b="b" l="l" r="r" t="t"/>
              <a:pathLst>
                <a:path extrusionOk="0" h="624" w="844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 rot="-1941969">
              <a:off x="7625858" y="86584"/>
              <a:ext cx="45122" cy="33525"/>
            </a:xfrm>
            <a:custGeom>
              <a:rect b="b" l="l" r="r" t="t"/>
              <a:pathLst>
                <a:path extrusionOk="0" h="954" w="1284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 rot="-1941969">
              <a:off x="8143974" y="352858"/>
              <a:ext cx="41257" cy="34826"/>
            </a:xfrm>
            <a:custGeom>
              <a:rect b="b" l="l" r="r" t="t"/>
              <a:pathLst>
                <a:path extrusionOk="0" h="991" w="1174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 rot="-1941969">
              <a:off x="8052430" y="511545"/>
              <a:ext cx="43822" cy="43857"/>
            </a:xfrm>
            <a:custGeom>
              <a:rect b="b" l="l" r="r" t="t"/>
              <a:pathLst>
                <a:path extrusionOk="0" h="1248" w="1247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 rot="-1941969">
              <a:off x="8224647" y="493270"/>
              <a:ext cx="42522" cy="32225"/>
            </a:xfrm>
            <a:custGeom>
              <a:rect b="b" l="l" r="r" t="t"/>
              <a:pathLst>
                <a:path extrusionOk="0" h="917" w="121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 rot="-1941969">
              <a:off x="8176469" y="655213"/>
              <a:ext cx="47688" cy="36126"/>
            </a:xfrm>
            <a:custGeom>
              <a:rect b="b" l="l" r="r" t="t"/>
              <a:pathLst>
                <a:path extrusionOk="0" h="1028" w="1357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 rot="-1941969">
              <a:off x="8292610" y="661197"/>
              <a:ext cx="46387" cy="34826"/>
            </a:xfrm>
            <a:custGeom>
              <a:rect b="b" l="l" r="r" t="t"/>
              <a:pathLst>
                <a:path extrusionOk="0" h="991" w="132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0"/>
            <p:cNvSpPr/>
            <p:nvPr/>
          </p:nvSpPr>
          <p:spPr>
            <a:xfrm rot="-1941969">
              <a:off x="8375918" y="731919"/>
              <a:ext cx="28360" cy="21929"/>
            </a:xfrm>
            <a:custGeom>
              <a:rect b="b" l="l" r="r" t="t"/>
              <a:pathLst>
                <a:path extrusionOk="0" h="624" w="807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 rot="-1941969">
              <a:off x="8525277" y="844867"/>
              <a:ext cx="34826" cy="29660"/>
            </a:xfrm>
            <a:custGeom>
              <a:rect b="b" l="l" r="r" t="t"/>
              <a:pathLst>
                <a:path extrusionOk="0" h="844" w="991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6" name="Google Shape;2056;p50"/>
          <p:cNvSpPr/>
          <p:nvPr/>
        </p:nvSpPr>
        <p:spPr>
          <a:xfrm rot="-7006510">
            <a:off x="-831748" y="4487580"/>
            <a:ext cx="2127170" cy="977734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7" name="Google Shape;2057;p50"/>
          <p:cNvGrpSpPr/>
          <p:nvPr/>
        </p:nvGrpSpPr>
        <p:grpSpPr>
          <a:xfrm>
            <a:off x="20065" y="4434214"/>
            <a:ext cx="628041" cy="647450"/>
            <a:chOff x="40115" y="4429189"/>
            <a:chExt cx="628041" cy="647450"/>
          </a:xfrm>
        </p:grpSpPr>
        <p:sp>
          <p:nvSpPr>
            <p:cNvPr id="2058" name="Google Shape;2058;p50"/>
            <p:cNvSpPr/>
            <p:nvPr/>
          </p:nvSpPr>
          <p:spPr>
            <a:xfrm>
              <a:off x="608419" y="4429189"/>
              <a:ext cx="50784" cy="40326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432427" y="4609699"/>
              <a:ext cx="53714" cy="54528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611431" y="4632039"/>
              <a:ext cx="56725" cy="47814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417493" y="4494826"/>
              <a:ext cx="50784" cy="37315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390636" y="4833790"/>
              <a:ext cx="57376" cy="38454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222090" y="4715580"/>
              <a:ext cx="44802" cy="34344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242965" y="4884166"/>
              <a:ext cx="3011" cy="4517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40115" y="5046731"/>
              <a:ext cx="35809" cy="29909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6" name="Google Shape;2066;p50"/>
          <p:cNvSpPr/>
          <p:nvPr/>
        </p:nvSpPr>
        <p:spPr>
          <a:xfrm rot="8792422">
            <a:off x="7350672" y="4368151"/>
            <a:ext cx="2126910" cy="169704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7" name="Google Shape;2067;p50"/>
          <p:cNvGrpSpPr/>
          <p:nvPr/>
        </p:nvGrpSpPr>
        <p:grpSpPr>
          <a:xfrm rot="-3921271">
            <a:off x="-363573" y="-16535"/>
            <a:ext cx="1355524" cy="1172486"/>
            <a:chOff x="8143767" y="-3687965"/>
            <a:chExt cx="1355532" cy="1172493"/>
          </a:xfrm>
        </p:grpSpPr>
        <p:sp>
          <p:nvSpPr>
            <p:cNvPr id="2068" name="Google Shape;2068;p50"/>
            <p:cNvSpPr/>
            <p:nvPr/>
          </p:nvSpPr>
          <p:spPr>
            <a:xfrm rot="-6299960">
              <a:off x="8403679" y="-3629228"/>
              <a:ext cx="931172" cy="105501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 rot="-6299960">
              <a:off x="8697358" y="-3393831"/>
              <a:ext cx="38524" cy="261792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 rot="-6299960">
              <a:off x="8660202" y="-3288349"/>
              <a:ext cx="336890" cy="244368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 rot="-6299960">
              <a:off x="8795676" y="-3545480"/>
              <a:ext cx="52248" cy="329390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0"/>
            <p:cNvSpPr/>
            <p:nvPr/>
          </p:nvSpPr>
          <p:spPr>
            <a:xfrm rot="-6299960">
              <a:off x="8354753" y="-3330857"/>
              <a:ext cx="236043" cy="617982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 flipH="1" rot="4670905">
            <a:off x="8169509" y="4215463"/>
            <a:ext cx="1169907" cy="588504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"/>
          <p:cNvSpPr txBox="1"/>
          <p:nvPr>
            <p:ph type="ctrTitle"/>
          </p:nvPr>
        </p:nvSpPr>
        <p:spPr>
          <a:xfrm>
            <a:off x="713250" y="420624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6" name="Google Shape;186;p6"/>
          <p:cNvSpPr/>
          <p:nvPr/>
        </p:nvSpPr>
        <p:spPr>
          <a:xfrm>
            <a:off x="8529915" y="354553"/>
            <a:ext cx="647437" cy="464111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6"/>
          <p:cNvGrpSpPr/>
          <p:nvPr/>
        </p:nvGrpSpPr>
        <p:grpSpPr>
          <a:xfrm>
            <a:off x="8330025" y="93888"/>
            <a:ext cx="703176" cy="694700"/>
            <a:chOff x="8330025" y="93888"/>
            <a:chExt cx="703176" cy="694700"/>
          </a:xfrm>
        </p:grpSpPr>
        <p:sp>
          <p:nvSpPr>
            <p:cNvPr id="188" name="Google Shape;188;p6"/>
            <p:cNvSpPr/>
            <p:nvPr/>
          </p:nvSpPr>
          <p:spPr>
            <a:xfrm>
              <a:off x="8771995" y="93888"/>
              <a:ext cx="21252" cy="15436"/>
            </a:xfrm>
            <a:custGeom>
              <a:rect b="b" l="l" r="r" t="t"/>
              <a:pathLst>
                <a:path extrusionOk="0" h="507" w="698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8740756" y="189216"/>
              <a:ext cx="29047" cy="22347"/>
            </a:xfrm>
            <a:custGeom>
              <a:rect b="b" l="l" r="r" t="t"/>
              <a:pathLst>
                <a:path extrusionOk="0" h="734" w="954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8846773" y="144551"/>
              <a:ext cx="31300" cy="26822"/>
            </a:xfrm>
            <a:custGeom>
              <a:rect b="b" l="l" r="r" t="t"/>
              <a:pathLst>
                <a:path extrusionOk="0" h="881" w="1028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8837852" y="413821"/>
              <a:ext cx="40221" cy="37691"/>
            </a:xfrm>
            <a:custGeom>
              <a:rect b="b" l="l" r="r" t="t"/>
              <a:pathLst>
                <a:path extrusionOk="0" h="1238" w="1321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927153" y="386753"/>
              <a:ext cx="43540" cy="42867"/>
            </a:xfrm>
            <a:custGeom>
              <a:rect b="b" l="l" r="r" t="t"/>
              <a:pathLst>
                <a:path extrusionOk="0" h="1408" w="143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8841201" y="310850"/>
              <a:ext cx="23475" cy="31297"/>
            </a:xfrm>
            <a:custGeom>
              <a:rect b="b" l="l" r="r" t="t"/>
              <a:pathLst>
                <a:path extrusionOk="0" h="1028" w="771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8912204" y="517217"/>
              <a:ext cx="36172" cy="21494"/>
            </a:xfrm>
            <a:custGeom>
              <a:rect b="b" l="l" r="r" t="t"/>
              <a:pathLst>
                <a:path extrusionOk="0" h="706" w="1188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8986312" y="652400"/>
              <a:ext cx="13427" cy="13426"/>
            </a:xfrm>
            <a:custGeom>
              <a:rect b="b" l="l" r="r" t="t"/>
              <a:pathLst>
                <a:path extrusionOk="0" h="441" w="441">
                  <a:moveTo>
                    <a:pt x="220" y="0"/>
                  </a:moveTo>
                  <a:cubicBezTo>
                    <a:pt x="0" y="74"/>
                    <a:pt x="0" y="367"/>
                    <a:pt x="220" y="440"/>
                  </a:cubicBezTo>
                  <a:cubicBezTo>
                    <a:pt x="440" y="367"/>
                    <a:pt x="440" y="74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9018677" y="775161"/>
              <a:ext cx="14523" cy="13426"/>
            </a:xfrm>
            <a:custGeom>
              <a:rect b="b" l="l" r="r" t="t"/>
              <a:pathLst>
                <a:path extrusionOk="0" h="441" w="477">
                  <a:moveTo>
                    <a:pt x="257" y="1"/>
                  </a:moveTo>
                  <a:cubicBezTo>
                    <a:pt x="0" y="37"/>
                    <a:pt x="0" y="404"/>
                    <a:pt x="257" y="440"/>
                  </a:cubicBezTo>
                  <a:cubicBezTo>
                    <a:pt x="477" y="404"/>
                    <a:pt x="477" y="37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8633613" y="364436"/>
              <a:ext cx="37968" cy="30171"/>
            </a:xfrm>
            <a:custGeom>
              <a:rect b="b" l="l" r="r" t="t"/>
              <a:pathLst>
                <a:path extrusionOk="0" h="991" w="1247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8537613" y="239422"/>
              <a:ext cx="25698" cy="18998"/>
            </a:xfrm>
            <a:custGeom>
              <a:rect b="b" l="l" r="r" t="t"/>
              <a:pathLst>
                <a:path extrusionOk="0" h="624" w="844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8330025" y="118884"/>
              <a:ext cx="14523" cy="13426"/>
            </a:xfrm>
            <a:custGeom>
              <a:rect b="b" l="l" r="r" t="t"/>
              <a:pathLst>
                <a:path extrusionOk="0" h="441" w="477">
                  <a:moveTo>
                    <a:pt x="220" y="1"/>
                  </a:moveTo>
                  <a:cubicBezTo>
                    <a:pt x="0" y="74"/>
                    <a:pt x="0" y="367"/>
                    <a:pt x="220" y="441"/>
                  </a:cubicBezTo>
                  <a:cubicBezTo>
                    <a:pt x="477" y="367"/>
                    <a:pt x="477" y="74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6"/>
          <p:cNvGrpSpPr/>
          <p:nvPr/>
        </p:nvGrpSpPr>
        <p:grpSpPr>
          <a:xfrm>
            <a:off x="8430750" y="977888"/>
            <a:ext cx="647424" cy="667425"/>
            <a:chOff x="8430750" y="977888"/>
            <a:chExt cx="647424" cy="667425"/>
          </a:xfrm>
        </p:grpSpPr>
        <p:sp>
          <p:nvSpPr>
            <p:cNvPr id="201" name="Google Shape;201;p6"/>
            <p:cNvSpPr/>
            <p:nvPr/>
          </p:nvSpPr>
          <p:spPr>
            <a:xfrm>
              <a:off x="9016595" y="977888"/>
              <a:ext cx="52350" cy="41570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835170" y="1163966"/>
              <a:ext cx="55371" cy="56210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9019699" y="1186995"/>
              <a:ext cx="58475" cy="49288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8819775" y="1045549"/>
              <a:ext cx="52350" cy="38466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8792090" y="1394971"/>
              <a:ext cx="59146" cy="39640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618341" y="1273113"/>
              <a:ext cx="46184" cy="35404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8639861" y="1446901"/>
              <a:ext cx="3104" cy="4656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8430750" y="1614481"/>
              <a:ext cx="36914" cy="30831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6"/>
          <p:cNvSpPr/>
          <p:nvPr/>
        </p:nvSpPr>
        <p:spPr>
          <a:xfrm rot="10800000">
            <a:off x="2895918" y="4815017"/>
            <a:ext cx="2972232" cy="510781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-68125" y="4980426"/>
            <a:ext cx="4367200" cy="545818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flipH="1">
            <a:off x="3935007" y="4934176"/>
            <a:ext cx="5360993" cy="545818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 rot="9891537">
            <a:off x="-195051" y="4623367"/>
            <a:ext cx="1134592" cy="258416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 rot="5720879">
            <a:off x="-318815" y="147723"/>
            <a:ext cx="1319663" cy="78356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"/>
          <p:cNvSpPr/>
          <p:nvPr/>
        </p:nvSpPr>
        <p:spPr>
          <a:xfrm rot="2074035">
            <a:off x="7057740" y="268006"/>
            <a:ext cx="2347161" cy="346466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4_1_3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1"/>
          <p:cNvSpPr/>
          <p:nvPr/>
        </p:nvSpPr>
        <p:spPr>
          <a:xfrm flipH="1" rot="620012">
            <a:off x="8222500" y="-10754"/>
            <a:ext cx="1134713" cy="258707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51"/>
          <p:cNvSpPr txBox="1"/>
          <p:nvPr>
            <p:ph type="title"/>
          </p:nvPr>
        </p:nvSpPr>
        <p:spPr>
          <a:xfrm>
            <a:off x="709783" y="421423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76" name="Google Shape;2076;p51"/>
          <p:cNvSpPr txBox="1"/>
          <p:nvPr>
            <p:ph idx="1" type="subTitle"/>
          </p:nvPr>
        </p:nvSpPr>
        <p:spPr>
          <a:xfrm>
            <a:off x="1594950" y="2430426"/>
            <a:ext cx="1860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77" name="Google Shape;2077;p51"/>
          <p:cNvSpPr txBox="1"/>
          <p:nvPr>
            <p:ph idx="2" type="subTitle"/>
          </p:nvPr>
        </p:nvSpPr>
        <p:spPr>
          <a:xfrm>
            <a:off x="5685479" y="2443720"/>
            <a:ext cx="1860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78" name="Google Shape;2078;p51"/>
          <p:cNvSpPr txBox="1"/>
          <p:nvPr>
            <p:ph idx="3" type="subTitle"/>
          </p:nvPr>
        </p:nvSpPr>
        <p:spPr>
          <a:xfrm>
            <a:off x="1014950" y="3841158"/>
            <a:ext cx="30204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9" name="Google Shape;2079;p51"/>
          <p:cNvSpPr txBox="1"/>
          <p:nvPr>
            <p:ph idx="4" type="subTitle"/>
          </p:nvPr>
        </p:nvSpPr>
        <p:spPr>
          <a:xfrm>
            <a:off x="1014575" y="2020750"/>
            <a:ext cx="30210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0" name="Google Shape;2080;p51"/>
          <p:cNvSpPr txBox="1"/>
          <p:nvPr>
            <p:ph idx="5" type="subTitle"/>
          </p:nvPr>
        </p:nvSpPr>
        <p:spPr>
          <a:xfrm>
            <a:off x="5104980" y="2020750"/>
            <a:ext cx="30210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1" name="Google Shape;2081;p51"/>
          <p:cNvSpPr txBox="1"/>
          <p:nvPr>
            <p:ph idx="6" type="subTitle"/>
          </p:nvPr>
        </p:nvSpPr>
        <p:spPr>
          <a:xfrm>
            <a:off x="1014950" y="3399147"/>
            <a:ext cx="30204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2" name="Google Shape;2082;p51"/>
          <p:cNvSpPr txBox="1"/>
          <p:nvPr>
            <p:ph idx="7" type="subTitle"/>
          </p:nvPr>
        </p:nvSpPr>
        <p:spPr>
          <a:xfrm>
            <a:off x="5105355" y="3841158"/>
            <a:ext cx="30204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83" name="Google Shape;2083;p51"/>
          <p:cNvSpPr txBox="1"/>
          <p:nvPr>
            <p:ph idx="8" type="subTitle"/>
          </p:nvPr>
        </p:nvSpPr>
        <p:spPr>
          <a:xfrm>
            <a:off x="5105355" y="3399147"/>
            <a:ext cx="30204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4" name="Google Shape;2084;p51"/>
          <p:cNvSpPr/>
          <p:nvPr/>
        </p:nvSpPr>
        <p:spPr>
          <a:xfrm flipH="1" rot="-3938483">
            <a:off x="7683441" y="-101215"/>
            <a:ext cx="1563378" cy="1281441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1"/>
          <p:cNvSpPr/>
          <p:nvPr/>
        </p:nvSpPr>
        <p:spPr>
          <a:xfrm flipH="1" rot="-5400000">
            <a:off x="-807545" y="351640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1"/>
          <p:cNvSpPr/>
          <p:nvPr/>
        </p:nvSpPr>
        <p:spPr>
          <a:xfrm flipH="1">
            <a:off x="-268146" y="1069487"/>
            <a:ext cx="931205" cy="66752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1"/>
          <p:cNvSpPr/>
          <p:nvPr/>
        </p:nvSpPr>
        <p:spPr>
          <a:xfrm flipH="1" rot="9616139">
            <a:off x="7510346" y="3909340"/>
            <a:ext cx="3158322" cy="1823038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8" name="Google Shape;2088;p51"/>
          <p:cNvGrpSpPr/>
          <p:nvPr/>
        </p:nvGrpSpPr>
        <p:grpSpPr>
          <a:xfrm flipH="1">
            <a:off x="10898" y="-68419"/>
            <a:ext cx="1388839" cy="792050"/>
            <a:chOff x="7639134" y="208231"/>
            <a:chExt cx="1388839" cy="792050"/>
          </a:xfrm>
        </p:grpSpPr>
        <p:sp>
          <p:nvSpPr>
            <p:cNvPr id="2089" name="Google Shape;2089;p51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8" name="Google Shape;2108;p51"/>
          <p:cNvSpPr/>
          <p:nvPr/>
        </p:nvSpPr>
        <p:spPr>
          <a:xfrm flipH="1" rot="-7712179">
            <a:off x="-631316" y="4501047"/>
            <a:ext cx="2347010" cy="346444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51"/>
          <p:cNvSpPr/>
          <p:nvPr/>
        </p:nvSpPr>
        <p:spPr>
          <a:xfrm rot="-2700000">
            <a:off x="8103841" y="3201017"/>
            <a:ext cx="1563160" cy="1281263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51"/>
          <p:cNvSpPr txBox="1"/>
          <p:nvPr>
            <p:ph hasCustomPrompt="1" idx="9" type="title"/>
          </p:nvPr>
        </p:nvSpPr>
        <p:spPr>
          <a:xfrm>
            <a:off x="3207147" y="1536322"/>
            <a:ext cx="2729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4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1" name="Google Shape;2111;p51"/>
          <p:cNvSpPr txBox="1"/>
          <p:nvPr>
            <p:ph idx="13" type="subTitle"/>
          </p:nvPr>
        </p:nvSpPr>
        <p:spPr>
          <a:xfrm>
            <a:off x="3207147" y="1175525"/>
            <a:ext cx="2729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2" name="Google Shape;2112;p51"/>
          <p:cNvSpPr/>
          <p:nvPr/>
        </p:nvSpPr>
        <p:spPr>
          <a:xfrm rot="10800000">
            <a:off x="3175250" y="4144875"/>
            <a:ext cx="2127100" cy="1555250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3" name="Google Shape;2113;p51"/>
          <p:cNvGrpSpPr/>
          <p:nvPr/>
        </p:nvGrpSpPr>
        <p:grpSpPr>
          <a:xfrm rot="-1261930">
            <a:off x="4374802" y="2690136"/>
            <a:ext cx="696307" cy="1016208"/>
            <a:chOff x="8379850" y="2829899"/>
            <a:chExt cx="696291" cy="1016185"/>
          </a:xfrm>
        </p:grpSpPr>
        <p:sp>
          <p:nvSpPr>
            <p:cNvPr id="2114" name="Google Shape;2114;p51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AND_TWO_COLUMNS_1_4_1_1_1_2"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52"/>
          <p:cNvSpPr txBox="1"/>
          <p:nvPr>
            <p:ph type="title"/>
          </p:nvPr>
        </p:nvSpPr>
        <p:spPr>
          <a:xfrm>
            <a:off x="714850" y="420952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5" name="Google Shape;2125;p52"/>
          <p:cNvSpPr txBox="1"/>
          <p:nvPr>
            <p:ph idx="1" type="subTitle"/>
          </p:nvPr>
        </p:nvSpPr>
        <p:spPr>
          <a:xfrm>
            <a:off x="2105831" y="2055895"/>
            <a:ext cx="20961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6" name="Google Shape;2126;p52"/>
          <p:cNvSpPr txBox="1"/>
          <p:nvPr>
            <p:ph idx="2" type="subTitle"/>
          </p:nvPr>
        </p:nvSpPr>
        <p:spPr>
          <a:xfrm>
            <a:off x="2107625" y="1658500"/>
            <a:ext cx="20925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7" name="Google Shape;2127;p52"/>
          <p:cNvSpPr txBox="1"/>
          <p:nvPr>
            <p:ph idx="3" type="subTitle"/>
          </p:nvPr>
        </p:nvSpPr>
        <p:spPr>
          <a:xfrm>
            <a:off x="2105825" y="3358101"/>
            <a:ext cx="20961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8" name="Google Shape;2128;p52"/>
          <p:cNvSpPr txBox="1"/>
          <p:nvPr>
            <p:ph idx="4" type="subTitle"/>
          </p:nvPr>
        </p:nvSpPr>
        <p:spPr>
          <a:xfrm>
            <a:off x="2107619" y="2960524"/>
            <a:ext cx="20925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9" name="Google Shape;2129;p52"/>
          <p:cNvSpPr txBox="1"/>
          <p:nvPr>
            <p:ph idx="5" type="subTitle"/>
          </p:nvPr>
        </p:nvSpPr>
        <p:spPr>
          <a:xfrm>
            <a:off x="5946925" y="2056075"/>
            <a:ext cx="20925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0" name="Google Shape;2130;p52"/>
          <p:cNvSpPr txBox="1"/>
          <p:nvPr>
            <p:ph idx="6" type="subTitle"/>
          </p:nvPr>
        </p:nvSpPr>
        <p:spPr>
          <a:xfrm>
            <a:off x="5948726" y="1658500"/>
            <a:ext cx="20925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1" name="Google Shape;2131;p52"/>
          <p:cNvSpPr txBox="1"/>
          <p:nvPr>
            <p:ph idx="7" type="subTitle"/>
          </p:nvPr>
        </p:nvSpPr>
        <p:spPr>
          <a:xfrm>
            <a:off x="5946951" y="3356300"/>
            <a:ext cx="20961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2" name="Google Shape;2132;p52"/>
          <p:cNvSpPr txBox="1"/>
          <p:nvPr>
            <p:ph idx="8" type="subTitle"/>
          </p:nvPr>
        </p:nvSpPr>
        <p:spPr>
          <a:xfrm>
            <a:off x="5948745" y="2960545"/>
            <a:ext cx="20925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133" name="Google Shape;2133;p52"/>
          <p:cNvGrpSpPr/>
          <p:nvPr/>
        </p:nvGrpSpPr>
        <p:grpSpPr>
          <a:xfrm>
            <a:off x="8494750" y="641518"/>
            <a:ext cx="535974" cy="552531"/>
            <a:chOff x="488725" y="4431468"/>
            <a:chExt cx="535974" cy="552531"/>
          </a:xfrm>
        </p:grpSpPr>
        <p:sp>
          <p:nvSpPr>
            <p:cNvPr id="2134" name="Google Shape;2134;p52"/>
            <p:cNvSpPr/>
            <p:nvPr/>
          </p:nvSpPr>
          <p:spPr>
            <a:xfrm>
              <a:off x="973722" y="4431468"/>
              <a:ext cx="43337" cy="34412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823528" y="4585515"/>
              <a:ext cx="45837" cy="46532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976292" y="4604580"/>
              <a:ext cx="48407" cy="40802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810783" y="4487482"/>
              <a:ext cx="43337" cy="31843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787863" y="4776753"/>
              <a:ext cx="48962" cy="32815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644024" y="4675873"/>
              <a:ext cx="38232" cy="29308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661839" y="4819744"/>
              <a:ext cx="2570" cy="3854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88725" y="4958476"/>
              <a:ext cx="30558" cy="25523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2" name="Google Shape;2142;p52"/>
          <p:cNvSpPr/>
          <p:nvPr/>
        </p:nvSpPr>
        <p:spPr>
          <a:xfrm flipH="1">
            <a:off x="-421512" y="-104125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52"/>
          <p:cNvSpPr/>
          <p:nvPr/>
        </p:nvSpPr>
        <p:spPr>
          <a:xfrm flipH="1" rot="1304382">
            <a:off x="1366493" y="157264"/>
            <a:ext cx="1134604" cy="282435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52"/>
          <p:cNvSpPr/>
          <p:nvPr/>
        </p:nvSpPr>
        <p:spPr>
          <a:xfrm flipH="1">
            <a:off x="-789029" y="4357138"/>
            <a:ext cx="1854025" cy="1358150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52"/>
          <p:cNvSpPr/>
          <p:nvPr/>
        </p:nvSpPr>
        <p:spPr>
          <a:xfrm flipH="1" rot="-5400000">
            <a:off x="-541179" y="243100"/>
            <a:ext cx="2127100" cy="1555250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6" name="Google Shape;2146;p52"/>
          <p:cNvGrpSpPr/>
          <p:nvPr/>
        </p:nvGrpSpPr>
        <p:grpSpPr>
          <a:xfrm flipH="1">
            <a:off x="-317495" y="2829899"/>
            <a:ext cx="696291" cy="1016185"/>
            <a:chOff x="8379850" y="2829899"/>
            <a:chExt cx="696291" cy="1016185"/>
          </a:xfrm>
        </p:grpSpPr>
        <p:sp>
          <p:nvSpPr>
            <p:cNvPr id="2147" name="Google Shape;2147;p52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6" name="Google Shape;2156;p52"/>
          <p:cNvSpPr/>
          <p:nvPr/>
        </p:nvSpPr>
        <p:spPr>
          <a:xfrm flipH="1" rot="7398424">
            <a:off x="8200552" y="3511965"/>
            <a:ext cx="2126999" cy="1697120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52"/>
          <p:cNvSpPr/>
          <p:nvPr/>
        </p:nvSpPr>
        <p:spPr>
          <a:xfrm flipH="1" rot="2104647">
            <a:off x="8347134" y="3083296"/>
            <a:ext cx="1169934" cy="588517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8" name="Google Shape;2158;p52"/>
          <p:cNvGrpSpPr/>
          <p:nvPr/>
        </p:nvGrpSpPr>
        <p:grpSpPr>
          <a:xfrm flipH="1" rot="-5890140">
            <a:off x="-132214" y="3914826"/>
            <a:ext cx="1168937" cy="1387491"/>
            <a:chOff x="2637050" y="-802968"/>
            <a:chExt cx="1168882" cy="1387426"/>
          </a:xfrm>
        </p:grpSpPr>
        <p:sp>
          <p:nvSpPr>
            <p:cNvPr id="2159" name="Google Shape;2159;p52"/>
            <p:cNvSpPr/>
            <p:nvPr/>
          </p:nvSpPr>
          <p:spPr>
            <a:xfrm rot="-9227313">
              <a:off x="3134859" y="-785890"/>
              <a:ext cx="392388" cy="1353270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 rot="-9227313">
              <a:off x="3084731" y="-223720"/>
              <a:ext cx="105754" cy="68827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 rot="-9227313">
              <a:off x="3097643" y="-355902"/>
              <a:ext cx="221832" cy="150505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 rot="-9227313">
              <a:off x="3247238" y="-381001"/>
              <a:ext cx="94178" cy="404488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 rot="-9227313">
              <a:off x="3191264" y="-478355"/>
              <a:ext cx="278784" cy="191106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 rot="-9227313">
              <a:off x="2729363" y="-339489"/>
              <a:ext cx="410039" cy="513467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 rot="-9227313">
              <a:off x="3084731" y="-223720"/>
              <a:ext cx="105754" cy="68827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52"/>
          <p:cNvGrpSpPr/>
          <p:nvPr/>
        </p:nvGrpSpPr>
        <p:grpSpPr>
          <a:xfrm flipH="1">
            <a:off x="8620622" y="4600718"/>
            <a:ext cx="535974" cy="552531"/>
            <a:chOff x="488725" y="4431468"/>
            <a:chExt cx="535974" cy="552531"/>
          </a:xfrm>
        </p:grpSpPr>
        <p:sp>
          <p:nvSpPr>
            <p:cNvPr id="2167" name="Google Shape;2167;p52"/>
            <p:cNvSpPr/>
            <p:nvPr/>
          </p:nvSpPr>
          <p:spPr>
            <a:xfrm>
              <a:off x="973722" y="4431468"/>
              <a:ext cx="43337" cy="34412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823528" y="4585515"/>
              <a:ext cx="45837" cy="46532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976292" y="4604580"/>
              <a:ext cx="48407" cy="40802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810783" y="4487482"/>
              <a:ext cx="43337" cy="31843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787863" y="4776753"/>
              <a:ext cx="48962" cy="32815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644024" y="4675873"/>
              <a:ext cx="38232" cy="29308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661839" y="4819744"/>
              <a:ext cx="2570" cy="3854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88725" y="4958476"/>
              <a:ext cx="30558" cy="25523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ONE_COLUMN_TEXT_2_1_1_1">
    <p:bg>
      <p:bgPr>
        <a:solidFill>
          <a:schemeClr val="dk2"/>
        </a:solidFill>
      </p:bgPr>
    </p:bg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53"/>
          <p:cNvSpPr/>
          <p:nvPr/>
        </p:nvSpPr>
        <p:spPr>
          <a:xfrm rot="-9996044">
            <a:off x="7232173" y="-90432"/>
            <a:ext cx="2121944" cy="1259867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53"/>
          <p:cNvSpPr txBox="1"/>
          <p:nvPr>
            <p:ph type="title"/>
          </p:nvPr>
        </p:nvSpPr>
        <p:spPr>
          <a:xfrm>
            <a:off x="714242" y="420624"/>
            <a:ext cx="7721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8" name="Google Shape;2178;p53"/>
          <p:cNvSpPr txBox="1"/>
          <p:nvPr>
            <p:ph idx="1" type="body"/>
          </p:nvPr>
        </p:nvSpPr>
        <p:spPr>
          <a:xfrm>
            <a:off x="713225" y="3734925"/>
            <a:ext cx="1544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>
                <a:latin typeface="Voces"/>
                <a:ea typeface="Voces"/>
                <a:cs typeface="Voces"/>
                <a:sym typeface="Voces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79" name="Google Shape;2179;p53"/>
          <p:cNvSpPr txBox="1"/>
          <p:nvPr>
            <p:ph idx="2" type="subTitle"/>
          </p:nvPr>
        </p:nvSpPr>
        <p:spPr>
          <a:xfrm>
            <a:off x="713225" y="2919302"/>
            <a:ext cx="15441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80" name="Google Shape;2180;p53"/>
          <p:cNvSpPr txBox="1"/>
          <p:nvPr>
            <p:ph hasCustomPrompt="1" idx="3" type="title"/>
          </p:nvPr>
        </p:nvSpPr>
        <p:spPr>
          <a:xfrm>
            <a:off x="713225" y="2530260"/>
            <a:ext cx="15441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4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1" name="Google Shape;2181;p53"/>
          <p:cNvSpPr txBox="1"/>
          <p:nvPr>
            <p:ph idx="4" type="body"/>
          </p:nvPr>
        </p:nvSpPr>
        <p:spPr>
          <a:xfrm>
            <a:off x="2257450" y="3740750"/>
            <a:ext cx="1544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>
                <a:latin typeface="Voces"/>
                <a:ea typeface="Voces"/>
                <a:cs typeface="Voces"/>
                <a:sym typeface="Voces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82" name="Google Shape;2182;p53"/>
          <p:cNvSpPr txBox="1"/>
          <p:nvPr>
            <p:ph idx="5" type="subTitle"/>
          </p:nvPr>
        </p:nvSpPr>
        <p:spPr>
          <a:xfrm>
            <a:off x="2257445" y="2925135"/>
            <a:ext cx="15441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83" name="Google Shape;2183;p53"/>
          <p:cNvSpPr txBox="1"/>
          <p:nvPr>
            <p:ph hasCustomPrompt="1" idx="6" type="title"/>
          </p:nvPr>
        </p:nvSpPr>
        <p:spPr>
          <a:xfrm>
            <a:off x="2257445" y="2530254"/>
            <a:ext cx="15441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4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4" name="Google Shape;2184;p53"/>
          <p:cNvSpPr txBox="1"/>
          <p:nvPr>
            <p:ph idx="7" type="body"/>
          </p:nvPr>
        </p:nvSpPr>
        <p:spPr>
          <a:xfrm>
            <a:off x="3801663" y="3734925"/>
            <a:ext cx="1544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>
                <a:latin typeface="Voces"/>
                <a:ea typeface="Voces"/>
                <a:cs typeface="Voces"/>
                <a:sym typeface="Voces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85" name="Google Shape;2185;p53"/>
          <p:cNvSpPr txBox="1"/>
          <p:nvPr>
            <p:ph idx="8" type="subTitle"/>
          </p:nvPr>
        </p:nvSpPr>
        <p:spPr>
          <a:xfrm>
            <a:off x="3801665" y="2919302"/>
            <a:ext cx="15441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86" name="Google Shape;2186;p53"/>
          <p:cNvSpPr txBox="1"/>
          <p:nvPr>
            <p:ph hasCustomPrompt="1" idx="9" type="title"/>
          </p:nvPr>
        </p:nvSpPr>
        <p:spPr>
          <a:xfrm>
            <a:off x="3801665" y="2530260"/>
            <a:ext cx="15441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4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7" name="Google Shape;2187;p53"/>
          <p:cNvSpPr txBox="1"/>
          <p:nvPr>
            <p:ph idx="13" type="body"/>
          </p:nvPr>
        </p:nvSpPr>
        <p:spPr>
          <a:xfrm>
            <a:off x="5345877" y="3740750"/>
            <a:ext cx="1544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>
                <a:latin typeface="Voces"/>
                <a:ea typeface="Voces"/>
                <a:cs typeface="Voces"/>
                <a:sym typeface="Voces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88" name="Google Shape;2188;p53"/>
          <p:cNvSpPr txBox="1"/>
          <p:nvPr>
            <p:ph idx="14" type="subTitle"/>
          </p:nvPr>
        </p:nvSpPr>
        <p:spPr>
          <a:xfrm>
            <a:off x="5345885" y="2925135"/>
            <a:ext cx="15441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89" name="Google Shape;2189;p53"/>
          <p:cNvSpPr txBox="1"/>
          <p:nvPr>
            <p:ph hasCustomPrompt="1" idx="15" type="title"/>
          </p:nvPr>
        </p:nvSpPr>
        <p:spPr>
          <a:xfrm>
            <a:off x="5345885" y="2530254"/>
            <a:ext cx="15441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4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0" name="Google Shape;2190;p53"/>
          <p:cNvSpPr txBox="1"/>
          <p:nvPr>
            <p:ph idx="16" type="body"/>
          </p:nvPr>
        </p:nvSpPr>
        <p:spPr>
          <a:xfrm>
            <a:off x="6890100" y="3734925"/>
            <a:ext cx="1544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>
                <a:latin typeface="Voces"/>
                <a:ea typeface="Voces"/>
                <a:cs typeface="Voces"/>
                <a:sym typeface="Voces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91" name="Google Shape;2191;p53"/>
          <p:cNvSpPr txBox="1"/>
          <p:nvPr>
            <p:ph idx="17" type="subTitle"/>
          </p:nvPr>
        </p:nvSpPr>
        <p:spPr>
          <a:xfrm>
            <a:off x="6890105" y="2919302"/>
            <a:ext cx="15441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2" name="Google Shape;2192;p53"/>
          <p:cNvSpPr txBox="1"/>
          <p:nvPr>
            <p:ph hasCustomPrompt="1" idx="18" type="title"/>
          </p:nvPr>
        </p:nvSpPr>
        <p:spPr>
          <a:xfrm>
            <a:off x="6890105" y="2530260"/>
            <a:ext cx="15441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4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3" name="Google Shape;2193;p53"/>
          <p:cNvSpPr/>
          <p:nvPr/>
        </p:nvSpPr>
        <p:spPr>
          <a:xfrm flipH="1" rot="-1711372">
            <a:off x="-933726" y="-365362"/>
            <a:ext cx="1865574" cy="1488679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53"/>
          <p:cNvSpPr/>
          <p:nvPr/>
        </p:nvSpPr>
        <p:spPr>
          <a:xfrm rot="-3294114">
            <a:off x="8120583" y="3780051"/>
            <a:ext cx="1563235" cy="1281324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53"/>
          <p:cNvSpPr/>
          <p:nvPr/>
        </p:nvSpPr>
        <p:spPr>
          <a:xfrm flipH="1" rot="-2074035">
            <a:off x="-700348" y="235531"/>
            <a:ext cx="2347161" cy="346466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6" name="Google Shape;2196;p53"/>
          <p:cNvGrpSpPr/>
          <p:nvPr/>
        </p:nvGrpSpPr>
        <p:grpSpPr>
          <a:xfrm>
            <a:off x="8490897" y="789774"/>
            <a:ext cx="741626" cy="1195489"/>
            <a:chOff x="510547" y="4000024"/>
            <a:chExt cx="741626" cy="1195489"/>
          </a:xfrm>
        </p:grpSpPr>
        <p:sp>
          <p:nvSpPr>
            <p:cNvPr id="2197" name="Google Shape;2197;p53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5" name="Google Shape;2215;p53"/>
          <p:cNvSpPr/>
          <p:nvPr/>
        </p:nvSpPr>
        <p:spPr>
          <a:xfrm rot="-9341272">
            <a:off x="7949670" y="60032"/>
            <a:ext cx="1169879" cy="588490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3"/>
          <p:cNvSpPr/>
          <p:nvPr/>
        </p:nvSpPr>
        <p:spPr>
          <a:xfrm rot="322884">
            <a:off x="-2438585" y="4719697"/>
            <a:ext cx="4715348" cy="788453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TWO_COLUMNS_1_4_1_1"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54"/>
          <p:cNvSpPr/>
          <p:nvPr/>
        </p:nvSpPr>
        <p:spPr>
          <a:xfrm rot="-9643457">
            <a:off x="-1106782" y="4047316"/>
            <a:ext cx="2127008" cy="1697126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54"/>
          <p:cNvSpPr txBox="1"/>
          <p:nvPr>
            <p:ph type="title"/>
          </p:nvPr>
        </p:nvSpPr>
        <p:spPr>
          <a:xfrm>
            <a:off x="714850" y="420952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20" name="Google Shape;2220;p54"/>
          <p:cNvSpPr txBox="1"/>
          <p:nvPr>
            <p:ph idx="1" type="subTitle"/>
          </p:nvPr>
        </p:nvSpPr>
        <p:spPr>
          <a:xfrm>
            <a:off x="708212" y="2345027"/>
            <a:ext cx="2103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21" name="Google Shape;2221;p54"/>
          <p:cNvSpPr txBox="1"/>
          <p:nvPr>
            <p:ph idx="2" type="subTitle"/>
          </p:nvPr>
        </p:nvSpPr>
        <p:spPr>
          <a:xfrm>
            <a:off x="710012" y="1947629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2" name="Google Shape;2222;p54"/>
          <p:cNvSpPr txBox="1"/>
          <p:nvPr>
            <p:ph idx="3" type="subTitle"/>
          </p:nvPr>
        </p:nvSpPr>
        <p:spPr>
          <a:xfrm>
            <a:off x="3520356" y="2344483"/>
            <a:ext cx="2103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23" name="Google Shape;2223;p54"/>
          <p:cNvSpPr txBox="1"/>
          <p:nvPr>
            <p:ph idx="4" type="subTitle"/>
          </p:nvPr>
        </p:nvSpPr>
        <p:spPr>
          <a:xfrm>
            <a:off x="3522156" y="1946903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4" name="Google Shape;2224;p54"/>
          <p:cNvSpPr txBox="1"/>
          <p:nvPr>
            <p:ph idx="5" type="subTitle"/>
          </p:nvPr>
        </p:nvSpPr>
        <p:spPr>
          <a:xfrm>
            <a:off x="6332488" y="2344483"/>
            <a:ext cx="2103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25" name="Google Shape;2225;p54"/>
          <p:cNvSpPr txBox="1"/>
          <p:nvPr>
            <p:ph idx="6" type="subTitle"/>
          </p:nvPr>
        </p:nvSpPr>
        <p:spPr>
          <a:xfrm>
            <a:off x="6334288" y="1946903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6" name="Google Shape;2226;p54"/>
          <p:cNvSpPr txBox="1"/>
          <p:nvPr>
            <p:ph idx="7" type="subTitle"/>
          </p:nvPr>
        </p:nvSpPr>
        <p:spPr>
          <a:xfrm>
            <a:off x="708212" y="4102783"/>
            <a:ext cx="2103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27" name="Google Shape;2227;p54"/>
          <p:cNvSpPr txBox="1"/>
          <p:nvPr>
            <p:ph idx="8" type="subTitle"/>
          </p:nvPr>
        </p:nvSpPr>
        <p:spPr>
          <a:xfrm>
            <a:off x="710012" y="3707027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8" name="Google Shape;2228;p54"/>
          <p:cNvSpPr txBox="1"/>
          <p:nvPr>
            <p:ph idx="9" type="subTitle"/>
          </p:nvPr>
        </p:nvSpPr>
        <p:spPr>
          <a:xfrm>
            <a:off x="3520356" y="4102783"/>
            <a:ext cx="2103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29" name="Google Shape;2229;p54"/>
          <p:cNvSpPr txBox="1"/>
          <p:nvPr>
            <p:ph idx="13" type="subTitle"/>
          </p:nvPr>
        </p:nvSpPr>
        <p:spPr>
          <a:xfrm>
            <a:off x="3522156" y="3707027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0" name="Google Shape;2230;p54"/>
          <p:cNvSpPr txBox="1"/>
          <p:nvPr>
            <p:ph idx="14" type="subTitle"/>
          </p:nvPr>
        </p:nvSpPr>
        <p:spPr>
          <a:xfrm>
            <a:off x="6332488" y="4102783"/>
            <a:ext cx="2103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1" name="Google Shape;2231;p54"/>
          <p:cNvSpPr txBox="1"/>
          <p:nvPr>
            <p:ph idx="15" type="subTitle"/>
          </p:nvPr>
        </p:nvSpPr>
        <p:spPr>
          <a:xfrm>
            <a:off x="6334288" y="3707027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2" name="Google Shape;2232;p54"/>
          <p:cNvSpPr/>
          <p:nvPr/>
        </p:nvSpPr>
        <p:spPr>
          <a:xfrm rot="5400000">
            <a:off x="7556147" y="120881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54"/>
          <p:cNvSpPr/>
          <p:nvPr/>
        </p:nvSpPr>
        <p:spPr>
          <a:xfrm>
            <a:off x="8120925" y="211875"/>
            <a:ext cx="1134575" cy="282421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4" name="Google Shape;2234;p54"/>
          <p:cNvGrpSpPr/>
          <p:nvPr/>
        </p:nvGrpSpPr>
        <p:grpSpPr>
          <a:xfrm>
            <a:off x="8494750" y="641518"/>
            <a:ext cx="535974" cy="552531"/>
            <a:chOff x="488725" y="4431468"/>
            <a:chExt cx="535974" cy="552531"/>
          </a:xfrm>
        </p:grpSpPr>
        <p:sp>
          <p:nvSpPr>
            <p:cNvPr id="2235" name="Google Shape;2235;p54"/>
            <p:cNvSpPr/>
            <p:nvPr/>
          </p:nvSpPr>
          <p:spPr>
            <a:xfrm>
              <a:off x="973722" y="4431468"/>
              <a:ext cx="43337" cy="34412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4"/>
            <p:cNvSpPr/>
            <p:nvPr/>
          </p:nvSpPr>
          <p:spPr>
            <a:xfrm>
              <a:off x="823528" y="4585515"/>
              <a:ext cx="45837" cy="46532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4"/>
            <p:cNvSpPr/>
            <p:nvPr/>
          </p:nvSpPr>
          <p:spPr>
            <a:xfrm>
              <a:off x="976292" y="4604580"/>
              <a:ext cx="48407" cy="40802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4"/>
            <p:cNvSpPr/>
            <p:nvPr/>
          </p:nvSpPr>
          <p:spPr>
            <a:xfrm>
              <a:off x="810783" y="4487482"/>
              <a:ext cx="43337" cy="31843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4"/>
            <p:cNvSpPr/>
            <p:nvPr/>
          </p:nvSpPr>
          <p:spPr>
            <a:xfrm>
              <a:off x="787863" y="4776753"/>
              <a:ext cx="48962" cy="32815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4"/>
            <p:cNvSpPr/>
            <p:nvPr/>
          </p:nvSpPr>
          <p:spPr>
            <a:xfrm>
              <a:off x="644024" y="4675873"/>
              <a:ext cx="38232" cy="29308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4"/>
            <p:cNvSpPr/>
            <p:nvPr/>
          </p:nvSpPr>
          <p:spPr>
            <a:xfrm>
              <a:off x="661839" y="4819744"/>
              <a:ext cx="2570" cy="3854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4"/>
            <p:cNvSpPr/>
            <p:nvPr/>
          </p:nvSpPr>
          <p:spPr>
            <a:xfrm>
              <a:off x="488725" y="4958476"/>
              <a:ext cx="30558" cy="25523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3" name="Google Shape;2243;p54"/>
          <p:cNvSpPr/>
          <p:nvPr/>
        </p:nvSpPr>
        <p:spPr>
          <a:xfrm rot="-4155693">
            <a:off x="-348110" y="2738607"/>
            <a:ext cx="1169892" cy="588496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54"/>
          <p:cNvSpPr/>
          <p:nvPr/>
        </p:nvSpPr>
        <p:spPr>
          <a:xfrm rot="7252578">
            <a:off x="7634698" y="4333703"/>
            <a:ext cx="2347112" cy="346459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5" name="Google Shape;2245;p54"/>
          <p:cNvGrpSpPr/>
          <p:nvPr/>
        </p:nvGrpSpPr>
        <p:grpSpPr>
          <a:xfrm>
            <a:off x="-484874" y="-66521"/>
            <a:ext cx="1367750" cy="1212028"/>
            <a:chOff x="-484874" y="-66521"/>
            <a:chExt cx="1367750" cy="1212028"/>
          </a:xfrm>
        </p:grpSpPr>
        <p:sp>
          <p:nvSpPr>
            <p:cNvPr id="2246" name="Google Shape;2246;p54"/>
            <p:cNvSpPr/>
            <p:nvPr/>
          </p:nvSpPr>
          <p:spPr>
            <a:xfrm rot="4317821">
              <a:off x="-304724" y="12002"/>
              <a:ext cx="931141" cy="1054983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4"/>
            <p:cNvSpPr/>
            <p:nvPr/>
          </p:nvSpPr>
          <p:spPr>
            <a:xfrm rot="4317821">
              <a:off x="360858" y="531162"/>
              <a:ext cx="33023" cy="118617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4"/>
            <p:cNvSpPr/>
            <p:nvPr/>
          </p:nvSpPr>
          <p:spPr>
            <a:xfrm rot="4317821">
              <a:off x="302531" y="561521"/>
              <a:ext cx="38523" cy="261783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4"/>
            <p:cNvSpPr/>
            <p:nvPr/>
          </p:nvSpPr>
          <p:spPr>
            <a:xfrm rot="4317821">
              <a:off x="36360" y="479525"/>
              <a:ext cx="336879" cy="244359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4"/>
            <p:cNvSpPr/>
            <p:nvPr/>
          </p:nvSpPr>
          <p:spPr>
            <a:xfrm rot="4317821">
              <a:off x="196878" y="650978"/>
              <a:ext cx="52247" cy="32937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4"/>
            <p:cNvSpPr/>
            <p:nvPr/>
          </p:nvSpPr>
          <p:spPr>
            <a:xfrm rot="4317821">
              <a:off x="434521" y="129788"/>
              <a:ext cx="236035" cy="617961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2" name="Google Shape;2252;p54"/>
          <p:cNvSpPr/>
          <p:nvPr/>
        </p:nvSpPr>
        <p:spPr>
          <a:xfrm rot="-7398424">
            <a:off x="-1286155" y="3388565"/>
            <a:ext cx="2126999" cy="1697120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ine columns">
  <p:cSld name="TITLE_AND_TWO_COLUMNS_1_4_1_1_1_1"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55"/>
          <p:cNvSpPr txBox="1"/>
          <p:nvPr>
            <p:ph type="title"/>
          </p:nvPr>
        </p:nvSpPr>
        <p:spPr>
          <a:xfrm>
            <a:off x="714850" y="420952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55" name="Google Shape;2255;p55"/>
          <p:cNvSpPr txBox="1"/>
          <p:nvPr>
            <p:ph idx="1" type="subTitle"/>
          </p:nvPr>
        </p:nvSpPr>
        <p:spPr>
          <a:xfrm>
            <a:off x="714857" y="1652573"/>
            <a:ext cx="24216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6" name="Google Shape;2256;p55"/>
          <p:cNvSpPr txBox="1"/>
          <p:nvPr>
            <p:ph idx="2" type="subTitle"/>
          </p:nvPr>
        </p:nvSpPr>
        <p:spPr>
          <a:xfrm>
            <a:off x="716930" y="1255175"/>
            <a:ext cx="2417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7" name="Google Shape;2257;p55"/>
          <p:cNvSpPr txBox="1"/>
          <p:nvPr>
            <p:ph idx="3" type="subTitle"/>
          </p:nvPr>
        </p:nvSpPr>
        <p:spPr>
          <a:xfrm>
            <a:off x="714850" y="2726189"/>
            <a:ext cx="24216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8" name="Google Shape;2258;p55"/>
          <p:cNvSpPr txBox="1"/>
          <p:nvPr>
            <p:ph idx="4" type="subTitle"/>
          </p:nvPr>
        </p:nvSpPr>
        <p:spPr>
          <a:xfrm>
            <a:off x="716922" y="2328610"/>
            <a:ext cx="2417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9" name="Google Shape;2259;p55"/>
          <p:cNvSpPr txBox="1"/>
          <p:nvPr>
            <p:ph idx="5" type="subTitle"/>
          </p:nvPr>
        </p:nvSpPr>
        <p:spPr>
          <a:xfrm>
            <a:off x="3360063" y="1652754"/>
            <a:ext cx="24174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60" name="Google Shape;2260;p55"/>
          <p:cNvSpPr txBox="1"/>
          <p:nvPr>
            <p:ph idx="6" type="subTitle"/>
          </p:nvPr>
        </p:nvSpPr>
        <p:spPr>
          <a:xfrm>
            <a:off x="3362131" y="1255175"/>
            <a:ext cx="24129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1" name="Google Shape;2261;p55"/>
          <p:cNvSpPr txBox="1"/>
          <p:nvPr>
            <p:ph idx="7" type="subTitle"/>
          </p:nvPr>
        </p:nvSpPr>
        <p:spPr>
          <a:xfrm>
            <a:off x="714857" y="3874175"/>
            <a:ext cx="24216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62" name="Google Shape;2262;p55"/>
          <p:cNvSpPr txBox="1"/>
          <p:nvPr>
            <p:ph idx="8" type="subTitle"/>
          </p:nvPr>
        </p:nvSpPr>
        <p:spPr>
          <a:xfrm>
            <a:off x="716930" y="3478419"/>
            <a:ext cx="2417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3" name="Google Shape;2263;p55"/>
          <p:cNvSpPr txBox="1"/>
          <p:nvPr>
            <p:ph idx="9" type="subTitle"/>
          </p:nvPr>
        </p:nvSpPr>
        <p:spPr>
          <a:xfrm>
            <a:off x="3360084" y="2724377"/>
            <a:ext cx="24174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64" name="Google Shape;2264;p55"/>
          <p:cNvSpPr txBox="1"/>
          <p:nvPr>
            <p:ph idx="13" type="subTitle"/>
          </p:nvPr>
        </p:nvSpPr>
        <p:spPr>
          <a:xfrm>
            <a:off x="3362152" y="2328622"/>
            <a:ext cx="24129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5" name="Google Shape;2265;p55"/>
          <p:cNvSpPr txBox="1"/>
          <p:nvPr>
            <p:ph idx="14" type="subTitle"/>
          </p:nvPr>
        </p:nvSpPr>
        <p:spPr>
          <a:xfrm>
            <a:off x="3360063" y="3874175"/>
            <a:ext cx="24174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66" name="Google Shape;2266;p55"/>
          <p:cNvSpPr txBox="1"/>
          <p:nvPr>
            <p:ph idx="15" type="subTitle"/>
          </p:nvPr>
        </p:nvSpPr>
        <p:spPr>
          <a:xfrm>
            <a:off x="3362131" y="3478419"/>
            <a:ext cx="24129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67" name="Google Shape;2267;p55"/>
          <p:cNvGrpSpPr/>
          <p:nvPr/>
        </p:nvGrpSpPr>
        <p:grpSpPr>
          <a:xfrm>
            <a:off x="8494750" y="641518"/>
            <a:ext cx="535974" cy="552531"/>
            <a:chOff x="488725" y="4431468"/>
            <a:chExt cx="535974" cy="552531"/>
          </a:xfrm>
        </p:grpSpPr>
        <p:sp>
          <p:nvSpPr>
            <p:cNvPr id="2268" name="Google Shape;2268;p55"/>
            <p:cNvSpPr/>
            <p:nvPr/>
          </p:nvSpPr>
          <p:spPr>
            <a:xfrm>
              <a:off x="973722" y="4431468"/>
              <a:ext cx="43337" cy="34412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823528" y="4585515"/>
              <a:ext cx="45837" cy="46532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976292" y="4604580"/>
              <a:ext cx="48407" cy="40802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810783" y="4487482"/>
              <a:ext cx="43337" cy="31843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5"/>
            <p:cNvSpPr/>
            <p:nvPr/>
          </p:nvSpPr>
          <p:spPr>
            <a:xfrm>
              <a:off x="787863" y="4776753"/>
              <a:ext cx="48962" cy="32815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5"/>
            <p:cNvSpPr/>
            <p:nvPr/>
          </p:nvSpPr>
          <p:spPr>
            <a:xfrm>
              <a:off x="644024" y="4675873"/>
              <a:ext cx="38232" cy="29308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661839" y="4819744"/>
              <a:ext cx="2570" cy="3854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5"/>
            <p:cNvSpPr/>
            <p:nvPr/>
          </p:nvSpPr>
          <p:spPr>
            <a:xfrm>
              <a:off x="488725" y="4958476"/>
              <a:ext cx="30558" cy="25523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6" name="Google Shape;2276;p55"/>
          <p:cNvSpPr txBox="1"/>
          <p:nvPr>
            <p:ph idx="16" type="subTitle"/>
          </p:nvPr>
        </p:nvSpPr>
        <p:spPr>
          <a:xfrm>
            <a:off x="6003225" y="1652754"/>
            <a:ext cx="2425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7" name="Google Shape;2277;p55"/>
          <p:cNvSpPr txBox="1"/>
          <p:nvPr>
            <p:ph idx="17" type="subTitle"/>
          </p:nvPr>
        </p:nvSpPr>
        <p:spPr>
          <a:xfrm>
            <a:off x="6005301" y="1255175"/>
            <a:ext cx="24216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8" name="Google Shape;2278;p55"/>
          <p:cNvSpPr txBox="1"/>
          <p:nvPr>
            <p:ph idx="18" type="subTitle"/>
          </p:nvPr>
        </p:nvSpPr>
        <p:spPr>
          <a:xfrm>
            <a:off x="6003247" y="2724377"/>
            <a:ext cx="2425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9" name="Google Shape;2279;p55"/>
          <p:cNvSpPr txBox="1"/>
          <p:nvPr>
            <p:ph idx="19" type="subTitle"/>
          </p:nvPr>
        </p:nvSpPr>
        <p:spPr>
          <a:xfrm>
            <a:off x="6005323" y="2328622"/>
            <a:ext cx="24216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0" name="Google Shape;2280;p55"/>
          <p:cNvSpPr txBox="1"/>
          <p:nvPr>
            <p:ph idx="20" type="subTitle"/>
          </p:nvPr>
        </p:nvSpPr>
        <p:spPr>
          <a:xfrm>
            <a:off x="6003225" y="3874175"/>
            <a:ext cx="2425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81" name="Google Shape;2281;p55"/>
          <p:cNvSpPr txBox="1"/>
          <p:nvPr>
            <p:ph idx="21" type="subTitle"/>
          </p:nvPr>
        </p:nvSpPr>
        <p:spPr>
          <a:xfrm>
            <a:off x="6005301" y="3478419"/>
            <a:ext cx="24216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2" name="Google Shape;2282;p55"/>
          <p:cNvSpPr/>
          <p:nvPr/>
        </p:nvSpPr>
        <p:spPr>
          <a:xfrm rot="7198765">
            <a:off x="7456831" y="3287551"/>
            <a:ext cx="2913388" cy="1555252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55"/>
          <p:cNvSpPr/>
          <p:nvPr/>
        </p:nvSpPr>
        <p:spPr>
          <a:xfrm>
            <a:off x="8574415" y="437765"/>
            <a:ext cx="647437" cy="464111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55"/>
          <p:cNvSpPr/>
          <p:nvPr/>
        </p:nvSpPr>
        <p:spPr>
          <a:xfrm rot="5720879">
            <a:off x="-395015" y="147723"/>
            <a:ext cx="1319663" cy="78356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55"/>
          <p:cNvSpPr/>
          <p:nvPr/>
        </p:nvSpPr>
        <p:spPr>
          <a:xfrm rot="-4670905">
            <a:off x="8378871" y="4287413"/>
            <a:ext cx="1169907" cy="588504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55"/>
          <p:cNvSpPr/>
          <p:nvPr/>
        </p:nvSpPr>
        <p:spPr>
          <a:xfrm rot="10800000">
            <a:off x="-261475" y="4742575"/>
            <a:ext cx="2766964" cy="542061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7" name="Google Shape;2287;p55"/>
          <p:cNvGrpSpPr/>
          <p:nvPr/>
        </p:nvGrpSpPr>
        <p:grpSpPr>
          <a:xfrm rot="5890140">
            <a:off x="-520774" y="3980750"/>
            <a:ext cx="1407549" cy="942233"/>
            <a:chOff x="7346859" y="7329591"/>
            <a:chExt cx="1407482" cy="942188"/>
          </a:xfrm>
        </p:grpSpPr>
        <p:sp>
          <p:nvSpPr>
            <p:cNvPr id="2288" name="Google Shape;2288;p55"/>
            <p:cNvSpPr/>
            <p:nvPr/>
          </p:nvSpPr>
          <p:spPr>
            <a:xfrm rot="-6527405">
              <a:off x="7854413" y="7191503"/>
              <a:ext cx="392373" cy="1353218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5"/>
            <p:cNvSpPr/>
            <p:nvPr/>
          </p:nvSpPr>
          <p:spPr>
            <a:xfrm rot="-6527405">
              <a:off x="7917574" y="7640311"/>
              <a:ext cx="105749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5"/>
            <p:cNvSpPr/>
            <p:nvPr/>
          </p:nvSpPr>
          <p:spPr>
            <a:xfrm rot="-6527405">
              <a:off x="7974294" y="7585056"/>
              <a:ext cx="221824" cy="150499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5"/>
            <p:cNvSpPr/>
            <p:nvPr/>
          </p:nvSpPr>
          <p:spPr>
            <a:xfrm rot="-6527405">
              <a:off x="8026711" y="7590761"/>
              <a:ext cx="94174" cy="404473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5"/>
            <p:cNvSpPr/>
            <p:nvPr/>
          </p:nvSpPr>
          <p:spPr>
            <a:xfrm rot="-6527405">
              <a:off x="8104386" y="7578861"/>
              <a:ext cx="278774" cy="191099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5"/>
            <p:cNvSpPr/>
            <p:nvPr/>
          </p:nvSpPr>
          <p:spPr>
            <a:xfrm rot="-6527405">
              <a:off x="7546381" y="7349644"/>
              <a:ext cx="410023" cy="513447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5"/>
            <p:cNvSpPr/>
            <p:nvPr/>
          </p:nvSpPr>
          <p:spPr>
            <a:xfrm rot="-6527405">
              <a:off x="7917574" y="7640311"/>
              <a:ext cx="105749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5" name="Google Shape;2295;p55"/>
          <p:cNvGrpSpPr/>
          <p:nvPr/>
        </p:nvGrpSpPr>
        <p:grpSpPr>
          <a:xfrm>
            <a:off x="8374525" y="177100"/>
            <a:ext cx="703176" cy="694700"/>
            <a:chOff x="8330025" y="93888"/>
            <a:chExt cx="703176" cy="694700"/>
          </a:xfrm>
        </p:grpSpPr>
        <p:sp>
          <p:nvSpPr>
            <p:cNvPr id="2296" name="Google Shape;2296;p55"/>
            <p:cNvSpPr/>
            <p:nvPr/>
          </p:nvSpPr>
          <p:spPr>
            <a:xfrm>
              <a:off x="8771995" y="93888"/>
              <a:ext cx="21252" cy="15436"/>
            </a:xfrm>
            <a:custGeom>
              <a:rect b="b" l="l" r="r" t="t"/>
              <a:pathLst>
                <a:path extrusionOk="0" h="507" w="698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5"/>
            <p:cNvSpPr/>
            <p:nvPr/>
          </p:nvSpPr>
          <p:spPr>
            <a:xfrm>
              <a:off x="8740756" y="189216"/>
              <a:ext cx="29047" cy="22347"/>
            </a:xfrm>
            <a:custGeom>
              <a:rect b="b" l="l" r="r" t="t"/>
              <a:pathLst>
                <a:path extrusionOk="0" h="734" w="954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5"/>
            <p:cNvSpPr/>
            <p:nvPr/>
          </p:nvSpPr>
          <p:spPr>
            <a:xfrm>
              <a:off x="8846773" y="144551"/>
              <a:ext cx="31300" cy="26822"/>
            </a:xfrm>
            <a:custGeom>
              <a:rect b="b" l="l" r="r" t="t"/>
              <a:pathLst>
                <a:path extrusionOk="0" h="881" w="1028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5"/>
            <p:cNvSpPr/>
            <p:nvPr/>
          </p:nvSpPr>
          <p:spPr>
            <a:xfrm>
              <a:off x="8837852" y="413821"/>
              <a:ext cx="40221" cy="37691"/>
            </a:xfrm>
            <a:custGeom>
              <a:rect b="b" l="l" r="r" t="t"/>
              <a:pathLst>
                <a:path extrusionOk="0" h="1238" w="1321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5"/>
            <p:cNvSpPr/>
            <p:nvPr/>
          </p:nvSpPr>
          <p:spPr>
            <a:xfrm>
              <a:off x="8927153" y="386753"/>
              <a:ext cx="43540" cy="42867"/>
            </a:xfrm>
            <a:custGeom>
              <a:rect b="b" l="l" r="r" t="t"/>
              <a:pathLst>
                <a:path extrusionOk="0" h="1408" w="143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5"/>
            <p:cNvSpPr/>
            <p:nvPr/>
          </p:nvSpPr>
          <p:spPr>
            <a:xfrm>
              <a:off x="8841201" y="310850"/>
              <a:ext cx="23475" cy="31297"/>
            </a:xfrm>
            <a:custGeom>
              <a:rect b="b" l="l" r="r" t="t"/>
              <a:pathLst>
                <a:path extrusionOk="0" h="1028" w="771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5"/>
            <p:cNvSpPr/>
            <p:nvPr/>
          </p:nvSpPr>
          <p:spPr>
            <a:xfrm>
              <a:off x="8912204" y="517217"/>
              <a:ext cx="36172" cy="21494"/>
            </a:xfrm>
            <a:custGeom>
              <a:rect b="b" l="l" r="r" t="t"/>
              <a:pathLst>
                <a:path extrusionOk="0" h="706" w="1188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5"/>
            <p:cNvSpPr/>
            <p:nvPr/>
          </p:nvSpPr>
          <p:spPr>
            <a:xfrm>
              <a:off x="8986312" y="652400"/>
              <a:ext cx="13427" cy="13426"/>
            </a:xfrm>
            <a:custGeom>
              <a:rect b="b" l="l" r="r" t="t"/>
              <a:pathLst>
                <a:path extrusionOk="0" h="441" w="441">
                  <a:moveTo>
                    <a:pt x="220" y="0"/>
                  </a:moveTo>
                  <a:cubicBezTo>
                    <a:pt x="0" y="74"/>
                    <a:pt x="0" y="367"/>
                    <a:pt x="220" y="440"/>
                  </a:cubicBezTo>
                  <a:cubicBezTo>
                    <a:pt x="440" y="367"/>
                    <a:pt x="440" y="74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5"/>
            <p:cNvSpPr/>
            <p:nvPr/>
          </p:nvSpPr>
          <p:spPr>
            <a:xfrm>
              <a:off x="9018677" y="775161"/>
              <a:ext cx="14523" cy="13426"/>
            </a:xfrm>
            <a:custGeom>
              <a:rect b="b" l="l" r="r" t="t"/>
              <a:pathLst>
                <a:path extrusionOk="0" h="441" w="477">
                  <a:moveTo>
                    <a:pt x="257" y="1"/>
                  </a:moveTo>
                  <a:cubicBezTo>
                    <a:pt x="0" y="37"/>
                    <a:pt x="0" y="404"/>
                    <a:pt x="257" y="440"/>
                  </a:cubicBezTo>
                  <a:cubicBezTo>
                    <a:pt x="477" y="404"/>
                    <a:pt x="477" y="37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5"/>
            <p:cNvSpPr/>
            <p:nvPr/>
          </p:nvSpPr>
          <p:spPr>
            <a:xfrm>
              <a:off x="8633613" y="364436"/>
              <a:ext cx="37968" cy="30171"/>
            </a:xfrm>
            <a:custGeom>
              <a:rect b="b" l="l" r="r" t="t"/>
              <a:pathLst>
                <a:path extrusionOk="0" h="991" w="1247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5"/>
            <p:cNvSpPr/>
            <p:nvPr/>
          </p:nvSpPr>
          <p:spPr>
            <a:xfrm>
              <a:off x="8537613" y="239422"/>
              <a:ext cx="25698" cy="18998"/>
            </a:xfrm>
            <a:custGeom>
              <a:rect b="b" l="l" r="r" t="t"/>
              <a:pathLst>
                <a:path extrusionOk="0" h="624" w="844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5"/>
            <p:cNvSpPr/>
            <p:nvPr/>
          </p:nvSpPr>
          <p:spPr>
            <a:xfrm>
              <a:off x="8330025" y="118884"/>
              <a:ext cx="14523" cy="13426"/>
            </a:xfrm>
            <a:custGeom>
              <a:rect b="b" l="l" r="r" t="t"/>
              <a:pathLst>
                <a:path extrusionOk="0" h="441" w="477">
                  <a:moveTo>
                    <a:pt x="220" y="1"/>
                  </a:moveTo>
                  <a:cubicBezTo>
                    <a:pt x="0" y="74"/>
                    <a:pt x="0" y="367"/>
                    <a:pt x="220" y="441"/>
                  </a:cubicBezTo>
                  <a:cubicBezTo>
                    <a:pt x="477" y="367"/>
                    <a:pt x="477" y="74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accent2"/>
        </a:solidFill>
      </p:bgPr>
    </p:bg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56"/>
          <p:cNvSpPr txBox="1"/>
          <p:nvPr>
            <p:ph hasCustomPrompt="1" type="title"/>
          </p:nvPr>
        </p:nvSpPr>
        <p:spPr>
          <a:xfrm>
            <a:off x="713225" y="2977175"/>
            <a:ext cx="38547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10" name="Google Shape;2310;p56"/>
          <p:cNvSpPr txBox="1"/>
          <p:nvPr>
            <p:ph idx="1" type="subTitle"/>
          </p:nvPr>
        </p:nvSpPr>
        <p:spPr>
          <a:xfrm>
            <a:off x="5737700" y="3576875"/>
            <a:ext cx="1993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bg>
      <p:bgPr>
        <a:solidFill>
          <a:schemeClr val="accent2"/>
        </a:solidFill>
      </p:bgPr>
    </p:bg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57"/>
          <p:cNvSpPr/>
          <p:nvPr/>
        </p:nvSpPr>
        <p:spPr>
          <a:xfrm rot="-5751256">
            <a:off x="923262" y="2238092"/>
            <a:ext cx="1563199" cy="1281295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57"/>
          <p:cNvSpPr/>
          <p:nvPr/>
        </p:nvSpPr>
        <p:spPr>
          <a:xfrm flipH="1">
            <a:off x="-34187" y="4481550"/>
            <a:ext cx="5129137" cy="845395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14" name="Google Shape;2314;p57"/>
          <p:cNvSpPr/>
          <p:nvPr/>
        </p:nvSpPr>
        <p:spPr>
          <a:xfrm flipH="1" rot="-5400000">
            <a:off x="1558372" y="-182822"/>
            <a:ext cx="5748034" cy="5104878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57"/>
          <p:cNvSpPr/>
          <p:nvPr/>
        </p:nvSpPr>
        <p:spPr>
          <a:xfrm rot="3678335">
            <a:off x="6371192" y="2169710"/>
            <a:ext cx="1725044" cy="1024262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57"/>
          <p:cNvSpPr txBox="1"/>
          <p:nvPr>
            <p:ph idx="1" type="subTitle"/>
          </p:nvPr>
        </p:nvSpPr>
        <p:spPr>
          <a:xfrm>
            <a:off x="2669352" y="1517863"/>
            <a:ext cx="38052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7" name="Google Shape;2317;p57"/>
          <p:cNvSpPr txBox="1"/>
          <p:nvPr>
            <p:ph hasCustomPrompt="1" type="title"/>
          </p:nvPr>
        </p:nvSpPr>
        <p:spPr>
          <a:xfrm>
            <a:off x="3345800" y="617151"/>
            <a:ext cx="24525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18" name="Google Shape;2318;p57"/>
          <p:cNvSpPr txBox="1"/>
          <p:nvPr>
            <p:ph idx="2" type="subTitle"/>
          </p:nvPr>
        </p:nvSpPr>
        <p:spPr>
          <a:xfrm>
            <a:off x="2669450" y="2793990"/>
            <a:ext cx="38052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9" name="Google Shape;2319;p57"/>
          <p:cNvSpPr txBox="1"/>
          <p:nvPr>
            <p:ph hasCustomPrompt="1" idx="3" type="title"/>
          </p:nvPr>
        </p:nvSpPr>
        <p:spPr>
          <a:xfrm>
            <a:off x="3345750" y="1893274"/>
            <a:ext cx="24525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0" name="Google Shape;2320;p57"/>
          <p:cNvSpPr txBox="1"/>
          <p:nvPr>
            <p:ph idx="4" type="subTitle"/>
          </p:nvPr>
        </p:nvSpPr>
        <p:spPr>
          <a:xfrm>
            <a:off x="2669516" y="4075524"/>
            <a:ext cx="38052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21" name="Google Shape;2321;p57"/>
          <p:cNvSpPr txBox="1"/>
          <p:nvPr>
            <p:ph hasCustomPrompt="1" idx="5" type="title"/>
          </p:nvPr>
        </p:nvSpPr>
        <p:spPr>
          <a:xfrm>
            <a:off x="3345800" y="3166198"/>
            <a:ext cx="24525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2" name="Google Shape;2322;p57"/>
          <p:cNvSpPr/>
          <p:nvPr/>
        </p:nvSpPr>
        <p:spPr>
          <a:xfrm rot="5622700">
            <a:off x="-487869" y="416360"/>
            <a:ext cx="2269012" cy="1347170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3" name="Google Shape;2323;p57"/>
          <p:cNvGrpSpPr/>
          <p:nvPr/>
        </p:nvGrpSpPr>
        <p:grpSpPr>
          <a:xfrm rot="1148821">
            <a:off x="6771705" y="4111948"/>
            <a:ext cx="745391" cy="1353253"/>
            <a:chOff x="4614150" y="3299838"/>
            <a:chExt cx="745375" cy="1353225"/>
          </a:xfrm>
        </p:grpSpPr>
        <p:sp>
          <p:nvSpPr>
            <p:cNvPr id="2324" name="Google Shape;2324;p57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7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7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7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7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1" name="Google Shape;2331;p57"/>
          <p:cNvGrpSpPr/>
          <p:nvPr/>
        </p:nvGrpSpPr>
        <p:grpSpPr>
          <a:xfrm rot="1521179">
            <a:off x="8172853" y="4235655"/>
            <a:ext cx="696301" cy="1016200"/>
            <a:chOff x="8379850" y="2829899"/>
            <a:chExt cx="696291" cy="1016185"/>
          </a:xfrm>
        </p:grpSpPr>
        <p:sp>
          <p:nvSpPr>
            <p:cNvPr id="2332" name="Google Shape;2332;p5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rect b="b" l="l" r="r" t="t"/>
              <a:pathLst>
                <a:path extrusionOk="0" h="1097" w="1356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rect b="b" l="l" r="r" t="t"/>
              <a:pathLst>
                <a:path extrusionOk="0" h="1137" w="1394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rect b="b" l="l" r="r" t="t"/>
              <a:pathLst>
                <a:path extrusionOk="0" h="1504" w="2017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rect b="b" l="l" r="r" t="t"/>
              <a:pathLst>
                <a:path extrusionOk="0" h="1321" w="1614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rect b="b" l="l" r="r" t="t"/>
              <a:pathLst>
                <a:path extrusionOk="0" h="1358" w="1613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rect b="b" l="l" r="r" t="t"/>
              <a:pathLst>
                <a:path extrusionOk="0" h="1247" w="154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rect b="b" l="l" r="r" t="t"/>
              <a:pathLst>
                <a:path extrusionOk="0" h="1211" w="1614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rect b="b" l="l" r="r" t="t"/>
              <a:pathLst>
                <a:path extrusionOk="0" h="1137" w="1504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1" name="Google Shape;2341;p57"/>
          <p:cNvGrpSpPr/>
          <p:nvPr/>
        </p:nvGrpSpPr>
        <p:grpSpPr>
          <a:xfrm>
            <a:off x="6338497" y="-58251"/>
            <a:ext cx="741626" cy="1195489"/>
            <a:chOff x="510547" y="4000024"/>
            <a:chExt cx="741626" cy="1195489"/>
          </a:xfrm>
        </p:grpSpPr>
        <p:sp>
          <p:nvSpPr>
            <p:cNvPr id="2342" name="Google Shape;2342;p57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7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7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7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7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7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7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7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7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7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7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7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7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0" name="Google Shape;2360;p57"/>
          <p:cNvSpPr/>
          <p:nvPr/>
        </p:nvSpPr>
        <p:spPr>
          <a:xfrm rot="5400000">
            <a:off x="7556147" y="120881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57"/>
          <p:cNvSpPr/>
          <p:nvPr/>
        </p:nvSpPr>
        <p:spPr>
          <a:xfrm rot="2554494">
            <a:off x="7528104" y="222527"/>
            <a:ext cx="3170747" cy="1555306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TITLE_AND_TWO_COLUMNS_1_2_1">
    <p:bg>
      <p:bgPr>
        <a:solidFill>
          <a:schemeClr val="accent2"/>
        </a:solidFill>
      </p:bgPr>
    </p:bg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58"/>
          <p:cNvSpPr txBox="1"/>
          <p:nvPr>
            <p:ph idx="1" type="subTitle"/>
          </p:nvPr>
        </p:nvSpPr>
        <p:spPr>
          <a:xfrm>
            <a:off x="945550" y="1715125"/>
            <a:ext cx="31437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4" name="Google Shape;2364;p58"/>
          <p:cNvSpPr txBox="1"/>
          <p:nvPr>
            <p:ph hasCustomPrompt="1" type="title"/>
          </p:nvPr>
        </p:nvSpPr>
        <p:spPr>
          <a:xfrm>
            <a:off x="945575" y="814400"/>
            <a:ext cx="31437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65" name="Google Shape;2365;p58"/>
          <p:cNvSpPr txBox="1"/>
          <p:nvPr>
            <p:ph idx="2" type="subTitle"/>
          </p:nvPr>
        </p:nvSpPr>
        <p:spPr>
          <a:xfrm>
            <a:off x="5054800" y="1715125"/>
            <a:ext cx="31437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6" name="Google Shape;2366;p58"/>
          <p:cNvSpPr txBox="1"/>
          <p:nvPr>
            <p:ph hasCustomPrompt="1" idx="3" type="title"/>
          </p:nvPr>
        </p:nvSpPr>
        <p:spPr>
          <a:xfrm>
            <a:off x="5054725" y="814400"/>
            <a:ext cx="31437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67" name="Google Shape;2367;p58"/>
          <p:cNvSpPr txBox="1"/>
          <p:nvPr>
            <p:ph idx="4" type="subTitle"/>
          </p:nvPr>
        </p:nvSpPr>
        <p:spPr>
          <a:xfrm>
            <a:off x="945550" y="3741750"/>
            <a:ext cx="31437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8" name="Google Shape;2368;p58"/>
          <p:cNvSpPr txBox="1"/>
          <p:nvPr>
            <p:ph hasCustomPrompt="1" idx="5" type="title"/>
          </p:nvPr>
        </p:nvSpPr>
        <p:spPr>
          <a:xfrm>
            <a:off x="945575" y="2832425"/>
            <a:ext cx="31437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69" name="Google Shape;2369;p58"/>
          <p:cNvSpPr txBox="1"/>
          <p:nvPr>
            <p:ph idx="6" type="subTitle"/>
          </p:nvPr>
        </p:nvSpPr>
        <p:spPr>
          <a:xfrm>
            <a:off x="5054800" y="3741750"/>
            <a:ext cx="31437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70" name="Google Shape;2370;p58"/>
          <p:cNvSpPr txBox="1"/>
          <p:nvPr>
            <p:ph hasCustomPrompt="1" idx="7" type="title"/>
          </p:nvPr>
        </p:nvSpPr>
        <p:spPr>
          <a:xfrm>
            <a:off x="5054725" y="2832425"/>
            <a:ext cx="31437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71" name="Google Shape;2371;p58"/>
          <p:cNvSpPr/>
          <p:nvPr/>
        </p:nvSpPr>
        <p:spPr>
          <a:xfrm rot="3113637">
            <a:off x="7716065" y="-510574"/>
            <a:ext cx="2701620" cy="2155606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2" name="Google Shape;2372;p58"/>
          <p:cNvGrpSpPr/>
          <p:nvPr/>
        </p:nvGrpSpPr>
        <p:grpSpPr>
          <a:xfrm flipH="1">
            <a:off x="7671347" y="105962"/>
            <a:ext cx="1386501" cy="673098"/>
            <a:chOff x="6262493" y="240300"/>
            <a:chExt cx="1386501" cy="673098"/>
          </a:xfrm>
        </p:grpSpPr>
        <p:sp>
          <p:nvSpPr>
            <p:cNvPr id="2373" name="Google Shape;2373;p58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rect b="b" l="l" r="r" t="t"/>
              <a:pathLst>
                <a:path extrusionOk="0" h="1064" w="1137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8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rect b="b" l="l" r="r" t="t"/>
              <a:pathLst>
                <a:path extrusionOk="0" h="734" w="917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8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rect b="b" l="l" r="r" t="t"/>
              <a:pathLst>
                <a:path extrusionOk="0" h="808" w="954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8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rect b="b" l="l" r="r" t="t"/>
              <a:pathLst>
                <a:path extrusionOk="0" h="624" w="844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8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rect b="b" l="l" r="r" t="t"/>
              <a:pathLst>
                <a:path extrusionOk="0" h="954" w="1284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8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rect b="b" l="l" r="r" t="t"/>
              <a:pathLst>
                <a:path extrusionOk="0" h="991" w="1174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8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rect b="b" l="l" r="r" t="t"/>
              <a:pathLst>
                <a:path extrusionOk="0" h="1248" w="1247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8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rect b="b" l="l" r="r" t="t"/>
              <a:pathLst>
                <a:path extrusionOk="0" h="917" w="121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8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rect b="b" l="l" r="r" t="t"/>
              <a:pathLst>
                <a:path extrusionOk="0" h="1028" w="1357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8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rect b="b" l="l" r="r" t="t"/>
              <a:pathLst>
                <a:path extrusionOk="0" h="991" w="132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8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rect b="b" l="l" r="r" t="t"/>
              <a:pathLst>
                <a:path extrusionOk="0" h="624" w="807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8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rect b="b" l="l" r="r" t="t"/>
              <a:pathLst>
                <a:path extrusionOk="0" h="844" w="991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5" name="Google Shape;2385;p58"/>
          <p:cNvSpPr/>
          <p:nvPr/>
        </p:nvSpPr>
        <p:spPr>
          <a:xfrm rot="5622610">
            <a:off x="-658655" y="708411"/>
            <a:ext cx="1970123" cy="1169781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6" name="Google Shape;2386;p58"/>
          <p:cNvGrpSpPr/>
          <p:nvPr/>
        </p:nvGrpSpPr>
        <p:grpSpPr>
          <a:xfrm>
            <a:off x="232197" y="-1"/>
            <a:ext cx="741626" cy="1195489"/>
            <a:chOff x="510547" y="4000024"/>
            <a:chExt cx="741626" cy="1195489"/>
          </a:xfrm>
        </p:grpSpPr>
        <p:sp>
          <p:nvSpPr>
            <p:cNvPr id="2387" name="Google Shape;2387;p5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5" name="Google Shape;2405;p58"/>
          <p:cNvSpPr/>
          <p:nvPr/>
        </p:nvSpPr>
        <p:spPr>
          <a:xfrm rot="266011">
            <a:off x="-902568" y="4578629"/>
            <a:ext cx="5129169" cy="845414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58"/>
          <p:cNvSpPr/>
          <p:nvPr/>
        </p:nvSpPr>
        <p:spPr>
          <a:xfrm flipH="1" rot="10800000">
            <a:off x="7017293" y="4685618"/>
            <a:ext cx="2972232" cy="61665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58"/>
          <p:cNvSpPr/>
          <p:nvPr/>
        </p:nvSpPr>
        <p:spPr>
          <a:xfrm rot="7252578">
            <a:off x="7634698" y="4333703"/>
            <a:ext cx="2347112" cy="346459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8" name="Google Shape;2408;p58"/>
          <p:cNvGrpSpPr/>
          <p:nvPr/>
        </p:nvGrpSpPr>
        <p:grpSpPr>
          <a:xfrm>
            <a:off x="3996424" y="4153050"/>
            <a:ext cx="745375" cy="1353225"/>
            <a:chOff x="4614150" y="3299838"/>
            <a:chExt cx="745375" cy="1353225"/>
          </a:xfrm>
        </p:grpSpPr>
        <p:sp>
          <p:nvSpPr>
            <p:cNvPr id="2409" name="Google Shape;2409;p58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8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8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8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8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8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8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6" name="Google Shape;2416;p58"/>
          <p:cNvSpPr/>
          <p:nvPr/>
        </p:nvSpPr>
        <p:spPr>
          <a:xfrm>
            <a:off x="7782902" y="-76198"/>
            <a:ext cx="1441024" cy="328543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bg>
      <p:bgPr>
        <a:solidFill>
          <a:schemeClr val="accent2"/>
        </a:solidFill>
      </p:bgPr>
    </p:bg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59"/>
          <p:cNvSpPr txBox="1"/>
          <p:nvPr>
            <p:ph type="title"/>
          </p:nvPr>
        </p:nvSpPr>
        <p:spPr>
          <a:xfrm>
            <a:off x="2035400" y="323964"/>
            <a:ext cx="49710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419" name="Google Shape;2419;p59"/>
          <p:cNvSpPr txBox="1"/>
          <p:nvPr>
            <p:ph idx="1" type="subTitle"/>
          </p:nvPr>
        </p:nvSpPr>
        <p:spPr>
          <a:xfrm>
            <a:off x="2357450" y="2386182"/>
            <a:ext cx="4429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0" name="Google Shape;2420;p59"/>
          <p:cNvSpPr txBox="1"/>
          <p:nvPr/>
        </p:nvSpPr>
        <p:spPr>
          <a:xfrm>
            <a:off x="2089025" y="3144481"/>
            <a:ext cx="495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Voces"/>
                <a:ea typeface="Voces"/>
                <a:cs typeface="Voces"/>
                <a:sym typeface="Voce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Voces"/>
                <a:ea typeface="Voces"/>
                <a:cs typeface="Voces"/>
                <a:sym typeface="Voce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Voces"/>
                <a:ea typeface="Voces"/>
                <a:cs typeface="Voces"/>
                <a:sym typeface="Voce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 </a:t>
            </a:r>
            <a:endParaRPr sz="1200">
              <a:solidFill>
                <a:schemeClr val="lt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2421" name="Google Shape;2421;p59"/>
          <p:cNvSpPr/>
          <p:nvPr/>
        </p:nvSpPr>
        <p:spPr>
          <a:xfrm rot="3113637">
            <a:off x="6806190" y="9351"/>
            <a:ext cx="2701620" cy="2155606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59"/>
          <p:cNvSpPr/>
          <p:nvPr/>
        </p:nvSpPr>
        <p:spPr>
          <a:xfrm>
            <a:off x="7768977" y="2"/>
            <a:ext cx="1441024" cy="328543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23" name="Google Shape;2423;p59"/>
          <p:cNvGrpSpPr/>
          <p:nvPr/>
        </p:nvGrpSpPr>
        <p:grpSpPr>
          <a:xfrm flipH="1">
            <a:off x="7281422" y="1356637"/>
            <a:ext cx="1386501" cy="673098"/>
            <a:chOff x="6262493" y="240300"/>
            <a:chExt cx="1386501" cy="673098"/>
          </a:xfrm>
        </p:grpSpPr>
        <p:sp>
          <p:nvSpPr>
            <p:cNvPr id="2424" name="Google Shape;2424;p59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rect b="b" l="l" r="r" t="t"/>
              <a:pathLst>
                <a:path extrusionOk="0" h="1064" w="1137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9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rect b="b" l="l" r="r" t="t"/>
              <a:pathLst>
                <a:path extrusionOk="0" h="734" w="917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9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rect b="b" l="l" r="r" t="t"/>
              <a:pathLst>
                <a:path extrusionOk="0" h="808" w="954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9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rect b="b" l="l" r="r" t="t"/>
              <a:pathLst>
                <a:path extrusionOk="0" h="624" w="844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9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rect b="b" l="l" r="r" t="t"/>
              <a:pathLst>
                <a:path extrusionOk="0" h="954" w="1284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9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rect b="b" l="l" r="r" t="t"/>
              <a:pathLst>
                <a:path extrusionOk="0" h="991" w="1174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9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rect b="b" l="l" r="r" t="t"/>
              <a:pathLst>
                <a:path extrusionOk="0" h="1248" w="1247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9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rect b="b" l="l" r="r" t="t"/>
              <a:pathLst>
                <a:path extrusionOk="0" h="917" w="121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9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rect b="b" l="l" r="r" t="t"/>
              <a:pathLst>
                <a:path extrusionOk="0" h="1028" w="1357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9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rect b="b" l="l" r="r" t="t"/>
              <a:pathLst>
                <a:path extrusionOk="0" h="991" w="132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9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rect b="b" l="l" r="r" t="t"/>
              <a:pathLst>
                <a:path extrusionOk="0" h="624" w="807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9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rect b="b" l="l" r="r" t="t"/>
              <a:pathLst>
                <a:path extrusionOk="0" h="844" w="991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6" name="Google Shape;2436;p59"/>
          <p:cNvSpPr/>
          <p:nvPr/>
        </p:nvSpPr>
        <p:spPr>
          <a:xfrm rot="5622610">
            <a:off x="-417280" y="350211"/>
            <a:ext cx="1970123" cy="1169781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7" name="Google Shape;2437;p59"/>
          <p:cNvGrpSpPr/>
          <p:nvPr/>
        </p:nvGrpSpPr>
        <p:grpSpPr>
          <a:xfrm>
            <a:off x="471447" y="375899"/>
            <a:ext cx="741626" cy="1195489"/>
            <a:chOff x="510547" y="4000024"/>
            <a:chExt cx="741626" cy="1195489"/>
          </a:xfrm>
        </p:grpSpPr>
        <p:sp>
          <p:nvSpPr>
            <p:cNvPr id="2438" name="Google Shape;2438;p5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6" name="Google Shape;2456;p59"/>
          <p:cNvSpPr/>
          <p:nvPr/>
        </p:nvSpPr>
        <p:spPr>
          <a:xfrm>
            <a:off x="5475" y="4355123"/>
            <a:ext cx="6757025" cy="788473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59"/>
          <p:cNvSpPr/>
          <p:nvPr/>
        </p:nvSpPr>
        <p:spPr>
          <a:xfrm flipH="1">
            <a:off x="4166863" y="4298200"/>
            <a:ext cx="5129137" cy="845395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59"/>
          <p:cNvSpPr/>
          <p:nvPr/>
        </p:nvSpPr>
        <p:spPr>
          <a:xfrm rot="10800000">
            <a:off x="2813868" y="4602043"/>
            <a:ext cx="2972232" cy="61665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59"/>
          <p:cNvSpPr/>
          <p:nvPr/>
        </p:nvSpPr>
        <p:spPr>
          <a:xfrm rot="-2319052">
            <a:off x="758800" y="3163042"/>
            <a:ext cx="1563242" cy="1281330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0" name="Google Shape;2460;p59"/>
          <p:cNvGrpSpPr/>
          <p:nvPr/>
        </p:nvGrpSpPr>
        <p:grpSpPr>
          <a:xfrm>
            <a:off x="7601975" y="3299838"/>
            <a:ext cx="745375" cy="1353225"/>
            <a:chOff x="4614150" y="3299838"/>
            <a:chExt cx="745375" cy="1353225"/>
          </a:xfrm>
        </p:grpSpPr>
        <p:sp>
          <p:nvSpPr>
            <p:cNvPr id="2461" name="Google Shape;2461;p59"/>
            <p:cNvSpPr/>
            <p:nvPr/>
          </p:nvSpPr>
          <p:spPr>
            <a:xfrm>
              <a:off x="4614150" y="3299838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9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9"/>
            <p:cNvSpPr/>
            <p:nvPr/>
          </p:nvSpPr>
          <p:spPr>
            <a:xfrm>
              <a:off x="4885025" y="4000888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9"/>
            <p:cNvSpPr/>
            <p:nvPr/>
          </p:nvSpPr>
          <p:spPr>
            <a:xfrm>
              <a:off x="4826900" y="3820363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9"/>
            <p:cNvSpPr/>
            <p:nvPr/>
          </p:nvSpPr>
          <p:spPr>
            <a:xfrm>
              <a:off x="4792125" y="4126163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9"/>
            <p:cNvSpPr/>
            <p:nvPr/>
          </p:nvSpPr>
          <p:spPr>
            <a:xfrm>
              <a:off x="4949500" y="3520763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9"/>
            <p:cNvSpPr/>
            <p:nvPr/>
          </p:nvSpPr>
          <p:spPr>
            <a:xfrm>
              <a:off x="4966375" y="3928438"/>
              <a:ext cx="105750" cy="68825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8" name="Google Shape;2468;p59"/>
          <p:cNvSpPr/>
          <p:nvPr/>
        </p:nvSpPr>
        <p:spPr>
          <a:xfrm rot="7252578">
            <a:off x="7634698" y="4333703"/>
            <a:ext cx="2347112" cy="346459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BODY_1_1_1">
    <p:bg>
      <p:bgPr>
        <a:solidFill>
          <a:schemeClr val="accent2"/>
        </a:solidFill>
      </p:bgPr>
    </p:bg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60"/>
          <p:cNvSpPr/>
          <p:nvPr/>
        </p:nvSpPr>
        <p:spPr>
          <a:xfrm>
            <a:off x="2596700" y="878250"/>
            <a:ext cx="6547304" cy="4796171"/>
          </a:xfrm>
          <a:custGeom>
            <a:rect b="b" l="l" r="r" t="t"/>
            <a:pathLst>
              <a:path extrusionOk="0" h="54326" w="74161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60"/>
          <p:cNvSpPr/>
          <p:nvPr/>
        </p:nvSpPr>
        <p:spPr>
          <a:xfrm rot="284115">
            <a:off x="2138764" y="4234861"/>
            <a:ext cx="1724961" cy="102421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2" name="Google Shape;2472;p60"/>
          <p:cNvGrpSpPr/>
          <p:nvPr/>
        </p:nvGrpSpPr>
        <p:grpSpPr>
          <a:xfrm>
            <a:off x="236975" y="3956900"/>
            <a:ext cx="745375" cy="1353225"/>
            <a:chOff x="255975" y="3937900"/>
            <a:chExt cx="745375" cy="1353225"/>
          </a:xfrm>
        </p:grpSpPr>
        <p:sp>
          <p:nvSpPr>
            <p:cNvPr id="2473" name="Google Shape;2473;p60"/>
            <p:cNvSpPr/>
            <p:nvPr/>
          </p:nvSpPr>
          <p:spPr>
            <a:xfrm>
              <a:off x="255975" y="3937900"/>
              <a:ext cx="392375" cy="1353225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0"/>
            <p:cNvSpPr/>
            <p:nvPr/>
          </p:nvSpPr>
          <p:spPr>
            <a:xfrm>
              <a:off x="526850" y="4638950"/>
              <a:ext cx="221825" cy="150500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0"/>
            <p:cNvSpPr/>
            <p:nvPr/>
          </p:nvSpPr>
          <p:spPr>
            <a:xfrm>
              <a:off x="468725" y="4458425"/>
              <a:ext cx="94175" cy="404475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0"/>
            <p:cNvSpPr/>
            <p:nvPr/>
          </p:nvSpPr>
          <p:spPr>
            <a:xfrm>
              <a:off x="433950" y="4764225"/>
              <a:ext cx="278775" cy="191100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0"/>
            <p:cNvSpPr/>
            <p:nvPr/>
          </p:nvSpPr>
          <p:spPr>
            <a:xfrm>
              <a:off x="591325" y="4158825"/>
              <a:ext cx="410025" cy="513450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8" name="Google Shape;2478;p60"/>
          <p:cNvSpPr/>
          <p:nvPr/>
        </p:nvSpPr>
        <p:spPr>
          <a:xfrm rot="-5751256">
            <a:off x="7495312" y="3807617"/>
            <a:ext cx="1563199" cy="1281295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60"/>
          <p:cNvSpPr/>
          <p:nvPr/>
        </p:nvSpPr>
        <p:spPr>
          <a:xfrm rot="-10339277">
            <a:off x="8199101" y="1062615"/>
            <a:ext cx="1169743" cy="588421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60"/>
          <p:cNvSpPr/>
          <p:nvPr/>
        </p:nvSpPr>
        <p:spPr>
          <a:xfrm rot="-5400000">
            <a:off x="-757390" y="1088852"/>
            <a:ext cx="2127125" cy="643625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60"/>
          <p:cNvSpPr/>
          <p:nvPr/>
        </p:nvSpPr>
        <p:spPr>
          <a:xfrm rot="10800000">
            <a:off x="-217991" y="347100"/>
            <a:ext cx="931205" cy="667529"/>
          </a:xfrm>
          <a:custGeom>
            <a:rect b="b" l="l" r="r" t="t"/>
            <a:pathLst>
              <a:path extrusionOk="0" h="14848" w="20713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709600" y="421449"/>
            <a:ext cx="7721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728305" y="2478320"/>
            <a:ext cx="46077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>
                <a:latin typeface="Voces"/>
                <a:ea typeface="Voces"/>
                <a:cs typeface="Voces"/>
                <a:sym typeface="Voces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8" name="Google Shape;218;p7"/>
          <p:cNvSpPr txBox="1"/>
          <p:nvPr>
            <p:ph idx="2" type="subTitle"/>
          </p:nvPr>
        </p:nvSpPr>
        <p:spPr>
          <a:xfrm>
            <a:off x="709600" y="1347895"/>
            <a:ext cx="25659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7"/>
          <p:cNvSpPr txBox="1"/>
          <p:nvPr>
            <p:ph hasCustomPrompt="1" idx="3" type="title"/>
          </p:nvPr>
        </p:nvSpPr>
        <p:spPr>
          <a:xfrm>
            <a:off x="710466" y="1805095"/>
            <a:ext cx="20319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26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7"/>
          <p:cNvSpPr/>
          <p:nvPr/>
        </p:nvSpPr>
        <p:spPr>
          <a:xfrm rot="631279">
            <a:off x="7690571" y="3200236"/>
            <a:ext cx="1432187" cy="1173909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rot="284115">
            <a:off x="7065789" y="1412511"/>
            <a:ext cx="1724961" cy="102421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5330091" y="2177355"/>
            <a:ext cx="2545500" cy="2545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"/>
          <p:cNvSpPr/>
          <p:nvPr/>
        </p:nvSpPr>
        <p:spPr>
          <a:xfrm rot="-9900107">
            <a:off x="7262769" y="-42954"/>
            <a:ext cx="2121952" cy="1259854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7"/>
          <p:cNvGrpSpPr/>
          <p:nvPr/>
        </p:nvGrpSpPr>
        <p:grpSpPr>
          <a:xfrm>
            <a:off x="5229248" y="898924"/>
            <a:ext cx="1209930" cy="1048028"/>
            <a:chOff x="5229248" y="898924"/>
            <a:chExt cx="1209930" cy="1048028"/>
          </a:xfrm>
        </p:grpSpPr>
        <p:sp>
          <p:nvSpPr>
            <p:cNvPr id="225" name="Google Shape;225;p7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rect b="b" l="l" r="r" t="t"/>
              <a:pathLst>
                <a:path extrusionOk="0" h="991" w="1321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7"/>
          <p:cNvGrpSpPr/>
          <p:nvPr/>
        </p:nvGrpSpPr>
        <p:grpSpPr>
          <a:xfrm>
            <a:off x="7882401" y="4108055"/>
            <a:ext cx="862275" cy="954996"/>
            <a:chOff x="7882401" y="4108055"/>
            <a:chExt cx="862275" cy="954996"/>
          </a:xfrm>
        </p:grpSpPr>
        <p:sp>
          <p:nvSpPr>
            <p:cNvPr id="245" name="Google Shape;245;p7"/>
            <p:cNvSpPr/>
            <p:nvPr/>
          </p:nvSpPr>
          <p:spPr>
            <a:xfrm>
              <a:off x="8244410" y="4519070"/>
              <a:ext cx="28052" cy="21040"/>
            </a:xfrm>
            <a:custGeom>
              <a:rect b="b" l="l" r="r" t="t"/>
              <a:pathLst>
                <a:path extrusionOk="0" h="441" w="588">
                  <a:moveTo>
                    <a:pt x="294" y="0"/>
                  </a:moveTo>
                  <a:cubicBezTo>
                    <a:pt x="1" y="0"/>
                    <a:pt x="1" y="440"/>
                    <a:pt x="294" y="440"/>
                  </a:cubicBezTo>
                  <a:cubicBezTo>
                    <a:pt x="587" y="440"/>
                    <a:pt x="587" y="0"/>
                    <a:pt x="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8295124" y="4709716"/>
              <a:ext cx="31535" cy="28006"/>
            </a:xfrm>
            <a:custGeom>
              <a:rect b="b" l="l" r="r" t="t"/>
              <a:pathLst>
                <a:path extrusionOk="0" h="587" w="661">
                  <a:moveTo>
                    <a:pt x="331" y="0"/>
                  </a:moveTo>
                  <a:cubicBezTo>
                    <a:pt x="1" y="37"/>
                    <a:pt x="1" y="513"/>
                    <a:pt x="331" y="587"/>
                  </a:cubicBezTo>
                  <a:cubicBezTo>
                    <a:pt x="661" y="513"/>
                    <a:pt x="661" y="37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456043" y="4707951"/>
              <a:ext cx="42030" cy="29771"/>
            </a:xfrm>
            <a:custGeom>
              <a:rect b="b" l="l" r="r" t="t"/>
              <a:pathLst>
                <a:path extrusionOk="0" h="624" w="881">
                  <a:moveTo>
                    <a:pt x="440" y="1"/>
                  </a:moveTo>
                  <a:cubicBezTo>
                    <a:pt x="1" y="1"/>
                    <a:pt x="1" y="624"/>
                    <a:pt x="440" y="624"/>
                  </a:cubicBezTo>
                  <a:cubicBezTo>
                    <a:pt x="880" y="624"/>
                    <a:pt x="88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8450795" y="4851365"/>
              <a:ext cx="28052" cy="40267"/>
            </a:xfrm>
            <a:custGeom>
              <a:rect b="b" l="l" r="r" t="t"/>
              <a:pathLst>
                <a:path extrusionOk="0" h="844" w="588">
                  <a:moveTo>
                    <a:pt x="220" y="0"/>
                  </a:moveTo>
                  <a:cubicBezTo>
                    <a:pt x="184" y="0"/>
                    <a:pt x="147" y="37"/>
                    <a:pt x="111" y="74"/>
                  </a:cubicBezTo>
                  <a:lnTo>
                    <a:pt x="74" y="147"/>
                  </a:lnTo>
                  <a:cubicBezTo>
                    <a:pt x="37" y="184"/>
                    <a:pt x="1" y="220"/>
                    <a:pt x="1" y="294"/>
                  </a:cubicBezTo>
                  <a:lnTo>
                    <a:pt x="1" y="550"/>
                  </a:lnTo>
                  <a:cubicBezTo>
                    <a:pt x="1" y="587"/>
                    <a:pt x="1" y="624"/>
                    <a:pt x="37" y="660"/>
                  </a:cubicBezTo>
                  <a:cubicBezTo>
                    <a:pt x="37" y="734"/>
                    <a:pt x="111" y="807"/>
                    <a:pt x="184" y="807"/>
                  </a:cubicBezTo>
                  <a:cubicBezTo>
                    <a:pt x="220" y="844"/>
                    <a:pt x="257" y="844"/>
                    <a:pt x="294" y="844"/>
                  </a:cubicBezTo>
                  <a:lnTo>
                    <a:pt x="367" y="844"/>
                  </a:lnTo>
                  <a:cubicBezTo>
                    <a:pt x="440" y="844"/>
                    <a:pt x="477" y="807"/>
                    <a:pt x="514" y="770"/>
                  </a:cubicBezTo>
                  <a:lnTo>
                    <a:pt x="550" y="697"/>
                  </a:lnTo>
                  <a:cubicBezTo>
                    <a:pt x="587" y="660"/>
                    <a:pt x="587" y="624"/>
                    <a:pt x="587" y="550"/>
                  </a:cubicBezTo>
                  <a:lnTo>
                    <a:pt x="587" y="294"/>
                  </a:lnTo>
                  <a:cubicBezTo>
                    <a:pt x="587" y="257"/>
                    <a:pt x="587" y="220"/>
                    <a:pt x="587" y="184"/>
                  </a:cubicBezTo>
                  <a:cubicBezTo>
                    <a:pt x="550" y="147"/>
                    <a:pt x="550" y="110"/>
                    <a:pt x="514" y="74"/>
                  </a:cubicBezTo>
                  <a:cubicBezTo>
                    <a:pt x="477" y="37"/>
                    <a:pt x="440" y="37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8361581" y="4963290"/>
              <a:ext cx="77000" cy="59494"/>
            </a:xfrm>
            <a:custGeom>
              <a:rect b="b" l="l" r="r" t="t"/>
              <a:pathLst>
                <a:path extrusionOk="0" h="1247" w="1614">
                  <a:moveTo>
                    <a:pt x="807" y="1"/>
                  </a:moveTo>
                  <a:cubicBezTo>
                    <a:pt x="1" y="1"/>
                    <a:pt x="1" y="1247"/>
                    <a:pt x="807" y="1247"/>
                  </a:cubicBezTo>
                  <a:cubicBezTo>
                    <a:pt x="1614" y="1247"/>
                    <a:pt x="1614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8585475" y="4959808"/>
              <a:ext cx="42030" cy="42033"/>
            </a:xfrm>
            <a:custGeom>
              <a:rect b="b" l="l" r="r" t="t"/>
              <a:pathLst>
                <a:path extrusionOk="0" h="881" w="881">
                  <a:moveTo>
                    <a:pt x="440" y="0"/>
                  </a:moveTo>
                  <a:cubicBezTo>
                    <a:pt x="0" y="110"/>
                    <a:pt x="0" y="733"/>
                    <a:pt x="440" y="880"/>
                  </a:cubicBezTo>
                  <a:cubicBezTo>
                    <a:pt x="880" y="733"/>
                    <a:pt x="880" y="11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289924" y="4826890"/>
              <a:ext cx="66457" cy="50763"/>
            </a:xfrm>
            <a:custGeom>
              <a:rect b="b" l="l" r="r" t="t"/>
              <a:pathLst>
                <a:path extrusionOk="0" h="1064" w="1393">
                  <a:moveTo>
                    <a:pt x="697" y="0"/>
                  </a:moveTo>
                  <a:cubicBezTo>
                    <a:pt x="0" y="0"/>
                    <a:pt x="0" y="1063"/>
                    <a:pt x="697" y="1063"/>
                  </a:cubicBezTo>
                  <a:cubicBezTo>
                    <a:pt x="1393" y="1063"/>
                    <a:pt x="1393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284676" y="4704420"/>
              <a:ext cx="52478" cy="38550"/>
            </a:xfrm>
            <a:custGeom>
              <a:rect b="b" l="l" r="r" t="t"/>
              <a:pathLst>
                <a:path extrusionOk="0" h="808" w="1100">
                  <a:moveTo>
                    <a:pt x="584" y="0"/>
                  </a:moveTo>
                  <a:cubicBezTo>
                    <a:pt x="573" y="0"/>
                    <a:pt x="562" y="0"/>
                    <a:pt x="550" y="1"/>
                  </a:cubicBezTo>
                  <a:cubicBezTo>
                    <a:pt x="0" y="1"/>
                    <a:pt x="0" y="808"/>
                    <a:pt x="550" y="808"/>
                  </a:cubicBezTo>
                  <a:cubicBezTo>
                    <a:pt x="1088" y="808"/>
                    <a:pt x="1100" y="0"/>
                    <a:pt x="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8195462" y="4487582"/>
              <a:ext cx="56009" cy="54628"/>
            </a:xfrm>
            <a:custGeom>
              <a:rect b="b" l="l" r="r" t="t"/>
              <a:pathLst>
                <a:path extrusionOk="0" h="1145" w="1174">
                  <a:moveTo>
                    <a:pt x="697" y="1"/>
                  </a:moveTo>
                  <a:cubicBezTo>
                    <a:pt x="660" y="1"/>
                    <a:pt x="633" y="10"/>
                    <a:pt x="610" y="23"/>
                  </a:cubicBezTo>
                  <a:lnTo>
                    <a:pt x="610" y="23"/>
                  </a:lnTo>
                  <a:cubicBezTo>
                    <a:pt x="578" y="25"/>
                    <a:pt x="546" y="29"/>
                    <a:pt x="514" y="37"/>
                  </a:cubicBezTo>
                  <a:cubicBezTo>
                    <a:pt x="477" y="74"/>
                    <a:pt x="440" y="74"/>
                    <a:pt x="367" y="111"/>
                  </a:cubicBezTo>
                  <a:lnTo>
                    <a:pt x="257" y="184"/>
                  </a:lnTo>
                  <a:cubicBezTo>
                    <a:pt x="74" y="257"/>
                    <a:pt x="0" y="441"/>
                    <a:pt x="0" y="624"/>
                  </a:cubicBezTo>
                  <a:cubicBezTo>
                    <a:pt x="0" y="770"/>
                    <a:pt x="37" y="917"/>
                    <a:pt x="147" y="990"/>
                  </a:cubicBezTo>
                  <a:cubicBezTo>
                    <a:pt x="257" y="1100"/>
                    <a:pt x="367" y="1137"/>
                    <a:pt x="514" y="1137"/>
                  </a:cubicBezTo>
                  <a:cubicBezTo>
                    <a:pt x="537" y="1142"/>
                    <a:pt x="561" y="1144"/>
                    <a:pt x="585" y="1144"/>
                  </a:cubicBezTo>
                  <a:cubicBezTo>
                    <a:pt x="743" y="1144"/>
                    <a:pt x="894" y="1040"/>
                    <a:pt x="990" y="880"/>
                  </a:cubicBezTo>
                  <a:lnTo>
                    <a:pt x="1027" y="770"/>
                  </a:lnTo>
                  <a:cubicBezTo>
                    <a:pt x="1064" y="697"/>
                    <a:pt x="1100" y="660"/>
                    <a:pt x="1100" y="624"/>
                  </a:cubicBezTo>
                  <a:cubicBezTo>
                    <a:pt x="1111" y="582"/>
                    <a:pt x="1115" y="543"/>
                    <a:pt x="1115" y="506"/>
                  </a:cubicBezTo>
                  <a:lnTo>
                    <a:pt x="1115" y="506"/>
                  </a:lnTo>
                  <a:cubicBezTo>
                    <a:pt x="1134" y="456"/>
                    <a:pt x="1154" y="407"/>
                    <a:pt x="1174" y="367"/>
                  </a:cubicBezTo>
                  <a:cubicBezTo>
                    <a:pt x="1137" y="257"/>
                    <a:pt x="1100" y="184"/>
                    <a:pt x="1064" y="111"/>
                  </a:cubicBezTo>
                  <a:cubicBezTo>
                    <a:pt x="990" y="37"/>
                    <a:pt x="880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073043" y="4625748"/>
              <a:ext cx="57774" cy="40267"/>
            </a:xfrm>
            <a:custGeom>
              <a:rect b="b" l="l" r="r" t="t"/>
              <a:pathLst>
                <a:path extrusionOk="0" h="844" w="1211">
                  <a:moveTo>
                    <a:pt x="404" y="1"/>
                  </a:moveTo>
                  <a:cubicBezTo>
                    <a:pt x="184" y="1"/>
                    <a:pt x="0" y="184"/>
                    <a:pt x="0" y="440"/>
                  </a:cubicBezTo>
                  <a:cubicBezTo>
                    <a:pt x="0" y="660"/>
                    <a:pt x="184" y="844"/>
                    <a:pt x="404" y="844"/>
                  </a:cubicBezTo>
                  <a:lnTo>
                    <a:pt x="660" y="844"/>
                  </a:lnTo>
                  <a:cubicBezTo>
                    <a:pt x="1210" y="844"/>
                    <a:pt x="1210" y="37"/>
                    <a:pt x="660" y="37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067795" y="4426371"/>
              <a:ext cx="42030" cy="26288"/>
            </a:xfrm>
            <a:custGeom>
              <a:rect b="b" l="l" r="r" t="t"/>
              <a:pathLst>
                <a:path extrusionOk="0" h="551" w="881">
                  <a:moveTo>
                    <a:pt x="514" y="1"/>
                  </a:moveTo>
                  <a:lnTo>
                    <a:pt x="514" y="37"/>
                  </a:lnTo>
                  <a:lnTo>
                    <a:pt x="257" y="37"/>
                  </a:lnTo>
                  <a:cubicBezTo>
                    <a:pt x="242" y="33"/>
                    <a:pt x="226" y="32"/>
                    <a:pt x="212" y="32"/>
                  </a:cubicBezTo>
                  <a:cubicBezTo>
                    <a:pt x="88" y="32"/>
                    <a:pt x="0" y="163"/>
                    <a:pt x="0" y="294"/>
                  </a:cubicBezTo>
                  <a:cubicBezTo>
                    <a:pt x="0" y="404"/>
                    <a:pt x="110" y="514"/>
                    <a:pt x="257" y="550"/>
                  </a:cubicBezTo>
                  <a:lnTo>
                    <a:pt x="514" y="550"/>
                  </a:lnTo>
                  <a:cubicBezTo>
                    <a:pt x="880" y="550"/>
                    <a:pt x="880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966368" y="4255000"/>
              <a:ext cx="45513" cy="36737"/>
            </a:xfrm>
            <a:custGeom>
              <a:rect b="b" l="l" r="r" t="t"/>
              <a:pathLst>
                <a:path extrusionOk="0" h="770" w="954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882401" y="4108055"/>
              <a:ext cx="57774" cy="47281"/>
            </a:xfrm>
            <a:custGeom>
              <a:rect b="b" l="l" r="r" t="t"/>
              <a:pathLst>
                <a:path extrusionOk="0" h="991" w="1211">
                  <a:moveTo>
                    <a:pt x="624" y="1"/>
                  </a:moveTo>
                  <a:cubicBezTo>
                    <a:pt x="1" y="74"/>
                    <a:pt x="1" y="917"/>
                    <a:pt x="624" y="991"/>
                  </a:cubicBezTo>
                  <a:cubicBezTo>
                    <a:pt x="1210" y="917"/>
                    <a:pt x="1210" y="74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699163" y="5026267"/>
              <a:ext cx="45513" cy="36784"/>
            </a:xfrm>
            <a:custGeom>
              <a:rect b="b" l="l" r="r" t="t"/>
              <a:pathLst>
                <a:path extrusionOk="0" h="771" w="954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7"/>
          <p:cNvSpPr/>
          <p:nvPr/>
        </p:nvSpPr>
        <p:spPr>
          <a:xfrm>
            <a:off x="-57925" y="4388400"/>
            <a:ext cx="1319725" cy="783600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-91175" y="4040100"/>
            <a:ext cx="741826" cy="1079669"/>
          </a:xfrm>
          <a:custGeom>
            <a:rect b="b" l="l" r="r" t="t"/>
            <a:pathLst>
              <a:path extrusionOk="0" h="35962" w="24709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7"/>
          <p:cNvGrpSpPr/>
          <p:nvPr/>
        </p:nvGrpSpPr>
        <p:grpSpPr>
          <a:xfrm>
            <a:off x="-605888" y="3025234"/>
            <a:ext cx="1395308" cy="1361806"/>
            <a:chOff x="-605888" y="3025234"/>
            <a:chExt cx="1395308" cy="1361806"/>
          </a:xfrm>
        </p:grpSpPr>
        <p:sp>
          <p:nvSpPr>
            <p:cNvPr id="262" name="Google Shape;262;p7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7"/>
          <p:cNvSpPr/>
          <p:nvPr/>
        </p:nvSpPr>
        <p:spPr>
          <a:xfrm rot="-4569998">
            <a:off x="-893796" y="893355"/>
            <a:ext cx="2347062" cy="346452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"/>
          <p:cNvSpPr/>
          <p:nvPr/>
        </p:nvSpPr>
        <p:spPr>
          <a:xfrm rot="5720879">
            <a:off x="-601565" y="5648"/>
            <a:ext cx="1319663" cy="78356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"/>
          <p:cNvSpPr/>
          <p:nvPr/>
        </p:nvSpPr>
        <p:spPr>
          <a:xfrm rot="9557666">
            <a:off x="4463550" y="-252076"/>
            <a:ext cx="1319852" cy="783676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1_4_1_2"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61"/>
          <p:cNvSpPr/>
          <p:nvPr/>
        </p:nvSpPr>
        <p:spPr>
          <a:xfrm rot="5400000">
            <a:off x="7556147" y="120881"/>
            <a:ext cx="2766964" cy="837227"/>
          </a:xfrm>
          <a:custGeom>
            <a:rect b="b" l="l" r="r" t="t"/>
            <a:pathLst>
              <a:path extrusionOk="0" h="25745" w="85085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61"/>
          <p:cNvSpPr/>
          <p:nvPr/>
        </p:nvSpPr>
        <p:spPr>
          <a:xfrm rot="3678335">
            <a:off x="-215883" y="4602760"/>
            <a:ext cx="1725044" cy="1024262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61"/>
          <p:cNvSpPr/>
          <p:nvPr/>
        </p:nvSpPr>
        <p:spPr>
          <a:xfrm rot="5622700">
            <a:off x="-487869" y="416360"/>
            <a:ext cx="2269012" cy="1347170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61"/>
          <p:cNvSpPr/>
          <p:nvPr/>
        </p:nvSpPr>
        <p:spPr>
          <a:xfrm rot="-2298006">
            <a:off x="308215" y="3605499"/>
            <a:ext cx="1563224" cy="1281315"/>
          </a:xfrm>
          <a:custGeom>
            <a:rect b="b" l="l" r="r" t="t"/>
            <a:pathLst>
              <a:path extrusionOk="0" h="51251" w="62527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7" name="Google Shape;2487;p61"/>
          <p:cNvGrpSpPr/>
          <p:nvPr/>
        </p:nvGrpSpPr>
        <p:grpSpPr>
          <a:xfrm>
            <a:off x="8542847" y="-179901"/>
            <a:ext cx="741626" cy="1195489"/>
            <a:chOff x="510547" y="4000024"/>
            <a:chExt cx="741626" cy="1195489"/>
          </a:xfrm>
        </p:grpSpPr>
        <p:sp>
          <p:nvSpPr>
            <p:cNvPr id="2488" name="Google Shape;2488;p61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rect b="b" l="l" r="r" t="t"/>
              <a:pathLst>
                <a:path extrusionOk="0" h="624" w="844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rect b="b" l="l" r="r" t="t"/>
              <a:pathLst>
                <a:path extrusionOk="0" h="661" w="917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rect b="b" l="l" r="r" t="t"/>
              <a:pathLst>
                <a:path extrusionOk="0" h="1015" w="1138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rect b="b" l="l" r="r" t="t"/>
              <a:pathLst>
                <a:path extrusionOk="0" h="954" w="1174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rect b="b" l="l" r="r" t="t"/>
              <a:pathLst>
                <a:path extrusionOk="0" h="1028" w="1211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rect b="b" l="l" r="r" t="t"/>
              <a:pathLst>
                <a:path extrusionOk="0" h="1285" w="1027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rect b="b" l="l" r="r" t="t"/>
              <a:pathLst>
                <a:path extrusionOk="0" h="1724" w="1614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rect b="b" l="l" r="r" t="t"/>
              <a:pathLst>
                <a:path extrusionOk="0" h="1247" w="1687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rect b="b" l="l" r="r" t="t"/>
              <a:pathLst>
                <a:path extrusionOk="0" h="1394" w="1834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rect b="b" l="l" r="r" t="t"/>
              <a:pathLst>
                <a:path extrusionOk="0" h="1797" w="2311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rect b="b" l="l" r="r" t="t"/>
              <a:pathLst>
                <a:path extrusionOk="0" h="1394" w="1578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rect b="b" l="l" r="r" t="t"/>
              <a:pathLst>
                <a:path extrusionOk="0" h="698" w="917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1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rect b="b" l="l" r="r" t="t"/>
              <a:pathLst>
                <a:path extrusionOk="0" h="624" w="808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1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rect b="b" l="l" r="r" t="t"/>
              <a:pathLst>
                <a:path extrusionOk="0" h="1540" w="2091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rect b="b" l="l" r="r" t="t"/>
              <a:pathLst>
                <a:path extrusionOk="0" h="1733" w="2201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rect b="b" l="l" r="r" t="t"/>
              <a:pathLst>
                <a:path extrusionOk="0" h="954" w="1211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rect b="b" l="l" r="r" t="t"/>
              <a:pathLst>
                <a:path extrusionOk="0" h="918" w="1211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6" name="Google Shape;2506;p61"/>
          <p:cNvSpPr/>
          <p:nvPr/>
        </p:nvSpPr>
        <p:spPr>
          <a:xfrm rot="8792422">
            <a:off x="7350672" y="4368151"/>
            <a:ext cx="2126910" cy="1697048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7" name="Google Shape;2507;p61"/>
          <p:cNvGrpSpPr/>
          <p:nvPr/>
        </p:nvGrpSpPr>
        <p:grpSpPr>
          <a:xfrm>
            <a:off x="-586438" y="2246659"/>
            <a:ext cx="1395308" cy="1361806"/>
            <a:chOff x="-586438" y="2246659"/>
            <a:chExt cx="1395308" cy="1361806"/>
          </a:xfrm>
        </p:grpSpPr>
        <p:sp>
          <p:nvSpPr>
            <p:cNvPr id="2508" name="Google Shape;2508;p61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61"/>
          <p:cNvGrpSpPr/>
          <p:nvPr/>
        </p:nvGrpSpPr>
        <p:grpSpPr>
          <a:xfrm rot="-3600105">
            <a:off x="34913" y="257573"/>
            <a:ext cx="457226" cy="320020"/>
            <a:chOff x="1953037" y="2552242"/>
            <a:chExt cx="355136" cy="227072"/>
          </a:xfrm>
        </p:grpSpPr>
        <p:sp>
          <p:nvSpPr>
            <p:cNvPr id="2515" name="Google Shape;2515;p61"/>
            <p:cNvSpPr/>
            <p:nvPr/>
          </p:nvSpPr>
          <p:spPr>
            <a:xfrm>
              <a:off x="1953037" y="2552242"/>
              <a:ext cx="355136" cy="227072"/>
            </a:xfrm>
            <a:custGeom>
              <a:rect b="b" l="l" r="r" t="t"/>
              <a:pathLst>
                <a:path extrusionOk="0" h="7096" w="11098">
                  <a:moveTo>
                    <a:pt x="6198" y="1414"/>
                  </a:moveTo>
                  <a:cubicBezTo>
                    <a:pt x="6408" y="1414"/>
                    <a:pt x="6616" y="1431"/>
                    <a:pt x="6823" y="1464"/>
                  </a:cubicBezTo>
                  <a:cubicBezTo>
                    <a:pt x="6895" y="1488"/>
                    <a:pt x="6990" y="1500"/>
                    <a:pt x="7073" y="1512"/>
                  </a:cubicBezTo>
                  <a:lnTo>
                    <a:pt x="6907" y="2464"/>
                  </a:lnTo>
                  <a:lnTo>
                    <a:pt x="5573" y="2929"/>
                  </a:lnTo>
                  <a:lnTo>
                    <a:pt x="4978" y="1607"/>
                  </a:lnTo>
                  <a:cubicBezTo>
                    <a:pt x="5397" y="1475"/>
                    <a:pt x="5802" y="1414"/>
                    <a:pt x="6198" y="1414"/>
                  </a:cubicBezTo>
                  <a:close/>
                  <a:moveTo>
                    <a:pt x="7407" y="1607"/>
                  </a:moveTo>
                  <a:cubicBezTo>
                    <a:pt x="7883" y="1750"/>
                    <a:pt x="8478" y="2036"/>
                    <a:pt x="9097" y="2524"/>
                  </a:cubicBezTo>
                  <a:lnTo>
                    <a:pt x="9038" y="2571"/>
                  </a:lnTo>
                  <a:cubicBezTo>
                    <a:pt x="8966" y="2619"/>
                    <a:pt x="8954" y="2714"/>
                    <a:pt x="8990" y="2798"/>
                  </a:cubicBezTo>
                  <a:cubicBezTo>
                    <a:pt x="9026" y="2833"/>
                    <a:pt x="9085" y="2869"/>
                    <a:pt x="9133" y="2869"/>
                  </a:cubicBezTo>
                  <a:cubicBezTo>
                    <a:pt x="9157" y="2869"/>
                    <a:pt x="9193" y="2857"/>
                    <a:pt x="9216" y="2833"/>
                  </a:cubicBezTo>
                  <a:lnTo>
                    <a:pt x="9335" y="2750"/>
                  </a:lnTo>
                  <a:cubicBezTo>
                    <a:pt x="9740" y="3119"/>
                    <a:pt x="10157" y="3583"/>
                    <a:pt x="10574" y="4179"/>
                  </a:cubicBezTo>
                  <a:cubicBezTo>
                    <a:pt x="9883" y="4357"/>
                    <a:pt x="9228" y="4488"/>
                    <a:pt x="8633" y="4584"/>
                  </a:cubicBezTo>
                  <a:lnTo>
                    <a:pt x="8395" y="3417"/>
                  </a:lnTo>
                  <a:lnTo>
                    <a:pt x="8692" y="3214"/>
                  </a:lnTo>
                  <a:cubicBezTo>
                    <a:pt x="8776" y="3167"/>
                    <a:pt x="8788" y="3060"/>
                    <a:pt x="8740" y="2988"/>
                  </a:cubicBezTo>
                  <a:cubicBezTo>
                    <a:pt x="8709" y="2942"/>
                    <a:pt x="8659" y="2916"/>
                    <a:pt x="8604" y="2916"/>
                  </a:cubicBezTo>
                  <a:cubicBezTo>
                    <a:pt x="8574" y="2916"/>
                    <a:pt x="8543" y="2924"/>
                    <a:pt x="8514" y="2940"/>
                  </a:cubicBezTo>
                  <a:lnTo>
                    <a:pt x="8216" y="3155"/>
                  </a:lnTo>
                  <a:lnTo>
                    <a:pt x="7252" y="2512"/>
                  </a:lnTo>
                  <a:lnTo>
                    <a:pt x="7407" y="1607"/>
                  </a:lnTo>
                  <a:close/>
                  <a:moveTo>
                    <a:pt x="7049" y="2750"/>
                  </a:moveTo>
                  <a:lnTo>
                    <a:pt x="8073" y="3429"/>
                  </a:lnTo>
                  <a:lnTo>
                    <a:pt x="8311" y="4607"/>
                  </a:lnTo>
                  <a:cubicBezTo>
                    <a:pt x="7883" y="4661"/>
                    <a:pt x="7474" y="4688"/>
                    <a:pt x="7096" y="4688"/>
                  </a:cubicBezTo>
                  <a:cubicBezTo>
                    <a:pt x="6970" y="4688"/>
                    <a:pt x="6847" y="4685"/>
                    <a:pt x="6728" y="4679"/>
                  </a:cubicBezTo>
                  <a:cubicBezTo>
                    <a:pt x="6073" y="4655"/>
                    <a:pt x="5490" y="4548"/>
                    <a:pt x="5025" y="4345"/>
                  </a:cubicBezTo>
                  <a:lnTo>
                    <a:pt x="5621" y="3250"/>
                  </a:lnTo>
                  <a:lnTo>
                    <a:pt x="7049" y="2750"/>
                  </a:lnTo>
                  <a:close/>
                  <a:moveTo>
                    <a:pt x="1561" y="300"/>
                  </a:moveTo>
                  <a:cubicBezTo>
                    <a:pt x="1774" y="300"/>
                    <a:pt x="1974" y="373"/>
                    <a:pt x="2132" y="512"/>
                  </a:cubicBezTo>
                  <a:cubicBezTo>
                    <a:pt x="2323" y="678"/>
                    <a:pt x="2430" y="916"/>
                    <a:pt x="2430" y="1178"/>
                  </a:cubicBezTo>
                  <a:lnTo>
                    <a:pt x="2430" y="2762"/>
                  </a:lnTo>
                  <a:cubicBezTo>
                    <a:pt x="2430" y="2786"/>
                    <a:pt x="2465" y="3381"/>
                    <a:pt x="2906" y="4036"/>
                  </a:cubicBezTo>
                  <a:lnTo>
                    <a:pt x="2858" y="4060"/>
                  </a:lnTo>
                  <a:cubicBezTo>
                    <a:pt x="2608" y="4143"/>
                    <a:pt x="2430" y="4369"/>
                    <a:pt x="2394" y="4631"/>
                  </a:cubicBezTo>
                  <a:lnTo>
                    <a:pt x="2358" y="5084"/>
                  </a:lnTo>
                  <a:cubicBezTo>
                    <a:pt x="1358" y="4024"/>
                    <a:pt x="1192" y="2583"/>
                    <a:pt x="1192" y="2512"/>
                  </a:cubicBezTo>
                  <a:cubicBezTo>
                    <a:pt x="1180" y="2381"/>
                    <a:pt x="1072" y="2262"/>
                    <a:pt x="941" y="2214"/>
                  </a:cubicBezTo>
                  <a:lnTo>
                    <a:pt x="632" y="2143"/>
                  </a:lnTo>
                  <a:cubicBezTo>
                    <a:pt x="537" y="2119"/>
                    <a:pt x="501" y="2047"/>
                    <a:pt x="501" y="1964"/>
                  </a:cubicBezTo>
                  <a:lnTo>
                    <a:pt x="501" y="1869"/>
                  </a:lnTo>
                  <a:cubicBezTo>
                    <a:pt x="822" y="1857"/>
                    <a:pt x="1227" y="1809"/>
                    <a:pt x="1453" y="1690"/>
                  </a:cubicBezTo>
                  <a:cubicBezTo>
                    <a:pt x="1525" y="1643"/>
                    <a:pt x="1573" y="1559"/>
                    <a:pt x="1525" y="1464"/>
                  </a:cubicBezTo>
                  <a:cubicBezTo>
                    <a:pt x="1491" y="1413"/>
                    <a:pt x="1438" y="1373"/>
                    <a:pt x="1375" y="1373"/>
                  </a:cubicBezTo>
                  <a:cubicBezTo>
                    <a:pt x="1351" y="1373"/>
                    <a:pt x="1325" y="1379"/>
                    <a:pt x="1299" y="1393"/>
                  </a:cubicBezTo>
                  <a:cubicBezTo>
                    <a:pt x="1132" y="1464"/>
                    <a:pt x="799" y="1524"/>
                    <a:pt x="334" y="1547"/>
                  </a:cubicBezTo>
                  <a:lnTo>
                    <a:pt x="334" y="1524"/>
                  </a:lnTo>
                  <a:lnTo>
                    <a:pt x="334" y="916"/>
                  </a:lnTo>
                  <a:cubicBezTo>
                    <a:pt x="334" y="643"/>
                    <a:pt x="525" y="428"/>
                    <a:pt x="799" y="393"/>
                  </a:cubicBezTo>
                  <a:lnTo>
                    <a:pt x="1430" y="309"/>
                  </a:lnTo>
                  <a:cubicBezTo>
                    <a:pt x="1474" y="303"/>
                    <a:pt x="1517" y="300"/>
                    <a:pt x="1561" y="300"/>
                  </a:cubicBezTo>
                  <a:close/>
                  <a:moveTo>
                    <a:pt x="4692" y="1726"/>
                  </a:moveTo>
                  <a:lnTo>
                    <a:pt x="5335" y="3155"/>
                  </a:lnTo>
                  <a:lnTo>
                    <a:pt x="4740" y="4238"/>
                  </a:lnTo>
                  <a:cubicBezTo>
                    <a:pt x="4680" y="4203"/>
                    <a:pt x="4609" y="4167"/>
                    <a:pt x="4549" y="4131"/>
                  </a:cubicBezTo>
                  <a:cubicBezTo>
                    <a:pt x="4520" y="4115"/>
                    <a:pt x="4490" y="4107"/>
                    <a:pt x="4461" y="4107"/>
                  </a:cubicBezTo>
                  <a:cubicBezTo>
                    <a:pt x="4406" y="4107"/>
                    <a:pt x="4354" y="4136"/>
                    <a:pt x="4323" y="4191"/>
                  </a:cubicBezTo>
                  <a:cubicBezTo>
                    <a:pt x="4275" y="4262"/>
                    <a:pt x="4287" y="4369"/>
                    <a:pt x="4382" y="4417"/>
                  </a:cubicBezTo>
                  <a:cubicBezTo>
                    <a:pt x="5061" y="4845"/>
                    <a:pt x="5978" y="5060"/>
                    <a:pt x="7109" y="5060"/>
                  </a:cubicBezTo>
                  <a:cubicBezTo>
                    <a:pt x="8145" y="5060"/>
                    <a:pt x="9371" y="4881"/>
                    <a:pt x="10764" y="4500"/>
                  </a:cubicBezTo>
                  <a:lnTo>
                    <a:pt x="10764" y="4500"/>
                  </a:lnTo>
                  <a:cubicBezTo>
                    <a:pt x="10740" y="4536"/>
                    <a:pt x="10740" y="4595"/>
                    <a:pt x="10705" y="4655"/>
                  </a:cubicBezTo>
                  <a:cubicBezTo>
                    <a:pt x="10657" y="4774"/>
                    <a:pt x="10574" y="4845"/>
                    <a:pt x="10455" y="4881"/>
                  </a:cubicBezTo>
                  <a:cubicBezTo>
                    <a:pt x="9128" y="5204"/>
                    <a:pt x="7958" y="5362"/>
                    <a:pt x="6945" y="5362"/>
                  </a:cubicBezTo>
                  <a:cubicBezTo>
                    <a:pt x="6649" y="5362"/>
                    <a:pt x="6366" y="5349"/>
                    <a:pt x="6097" y="5322"/>
                  </a:cubicBezTo>
                  <a:cubicBezTo>
                    <a:pt x="5156" y="5238"/>
                    <a:pt x="4382" y="4965"/>
                    <a:pt x="3811" y="4536"/>
                  </a:cubicBezTo>
                  <a:cubicBezTo>
                    <a:pt x="2966" y="3905"/>
                    <a:pt x="2787" y="3095"/>
                    <a:pt x="2763" y="2833"/>
                  </a:cubicBezTo>
                  <a:cubicBezTo>
                    <a:pt x="2882" y="2750"/>
                    <a:pt x="2977" y="2655"/>
                    <a:pt x="3097" y="2583"/>
                  </a:cubicBezTo>
                  <a:cubicBezTo>
                    <a:pt x="3180" y="2952"/>
                    <a:pt x="3358" y="3476"/>
                    <a:pt x="3811" y="3952"/>
                  </a:cubicBezTo>
                  <a:cubicBezTo>
                    <a:pt x="3847" y="3988"/>
                    <a:pt x="3894" y="4000"/>
                    <a:pt x="3930" y="4000"/>
                  </a:cubicBezTo>
                  <a:cubicBezTo>
                    <a:pt x="3978" y="4000"/>
                    <a:pt x="4025" y="3988"/>
                    <a:pt x="4049" y="3952"/>
                  </a:cubicBezTo>
                  <a:cubicBezTo>
                    <a:pt x="4109" y="3893"/>
                    <a:pt x="4109" y="3786"/>
                    <a:pt x="4049" y="3726"/>
                  </a:cubicBezTo>
                  <a:cubicBezTo>
                    <a:pt x="3573" y="3250"/>
                    <a:pt x="3442" y="2714"/>
                    <a:pt x="3394" y="2393"/>
                  </a:cubicBezTo>
                  <a:cubicBezTo>
                    <a:pt x="3835" y="2107"/>
                    <a:pt x="4263" y="1881"/>
                    <a:pt x="4692" y="1726"/>
                  </a:cubicBezTo>
                  <a:close/>
                  <a:moveTo>
                    <a:pt x="9609" y="5417"/>
                  </a:moveTo>
                  <a:cubicBezTo>
                    <a:pt x="9490" y="5548"/>
                    <a:pt x="9371" y="5667"/>
                    <a:pt x="9252" y="5738"/>
                  </a:cubicBezTo>
                  <a:cubicBezTo>
                    <a:pt x="9216" y="5750"/>
                    <a:pt x="9157" y="5798"/>
                    <a:pt x="8978" y="5857"/>
                  </a:cubicBezTo>
                  <a:lnTo>
                    <a:pt x="8978" y="5512"/>
                  </a:lnTo>
                  <a:cubicBezTo>
                    <a:pt x="9193" y="5488"/>
                    <a:pt x="9383" y="5441"/>
                    <a:pt x="9609" y="5417"/>
                  </a:cubicBezTo>
                  <a:close/>
                  <a:moveTo>
                    <a:pt x="4668" y="5334"/>
                  </a:moveTo>
                  <a:cubicBezTo>
                    <a:pt x="5085" y="5488"/>
                    <a:pt x="5537" y="5596"/>
                    <a:pt x="6049" y="5631"/>
                  </a:cubicBezTo>
                  <a:cubicBezTo>
                    <a:pt x="6335" y="5667"/>
                    <a:pt x="6633" y="5679"/>
                    <a:pt x="6942" y="5679"/>
                  </a:cubicBezTo>
                  <a:cubicBezTo>
                    <a:pt x="7204" y="5679"/>
                    <a:pt x="7502" y="5667"/>
                    <a:pt x="7788" y="5655"/>
                  </a:cubicBezTo>
                  <a:lnTo>
                    <a:pt x="7788" y="5893"/>
                  </a:lnTo>
                  <a:cubicBezTo>
                    <a:pt x="7561" y="5893"/>
                    <a:pt x="7359" y="6012"/>
                    <a:pt x="7240" y="6203"/>
                  </a:cubicBezTo>
                  <a:cubicBezTo>
                    <a:pt x="6758" y="6257"/>
                    <a:pt x="6324" y="6280"/>
                    <a:pt x="5934" y="6280"/>
                  </a:cubicBezTo>
                  <a:cubicBezTo>
                    <a:pt x="4698" y="6280"/>
                    <a:pt x="3912" y="6050"/>
                    <a:pt x="3478" y="5869"/>
                  </a:cubicBezTo>
                  <a:lnTo>
                    <a:pt x="3501" y="5738"/>
                  </a:lnTo>
                  <a:cubicBezTo>
                    <a:pt x="3739" y="5738"/>
                    <a:pt x="4299" y="5691"/>
                    <a:pt x="4668" y="5334"/>
                  </a:cubicBezTo>
                  <a:close/>
                  <a:moveTo>
                    <a:pt x="3097" y="4322"/>
                  </a:moveTo>
                  <a:cubicBezTo>
                    <a:pt x="3239" y="4488"/>
                    <a:pt x="3394" y="4655"/>
                    <a:pt x="3608" y="4798"/>
                  </a:cubicBezTo>
                  <a:cubicBezTo>
                    <a:pt x="3811" y="4965"/>
                    <a:pt x="4049" y="5095"/>
                    <a:pt x="4323" y="5215"/>
                  </a:cubicBezTo>
                  <a:cubicBezTo>
                    <a:pt x="4073" y="5381"/>
                    <a:pt x="3751" y="5417"/>
                    <a:pt x="3573" y="5429"/>
                  </a:cubicBezTo>
                  <a:lnTo>
                    <a:pt x="3573" y="5393"/>
                  </a:lnTo>
                  <a:cubicBezTo>
                    <a:pt x="3597" y="5310"/>
                    <a:pt x="3537" y="5215"/>
                    <a:pt x="3442" y="5203"/>
                  </a:cubicBezTo>
                  <a:cubicBezTo>
                    <a:pt x="3429" y="5199"/>
                    <a:pt x="3416" y="5197"/>
                    <a:pt x="3404" y="5197"/>
                  </a:cubicBezTo>
                  <a:cubicBezTo>
                    <a:pt x="3332" y="5197"/>
                    <a:pt x="3261" y="5251"/>
                    <a:pt x="3251" y="5322"/>
                  </a:cubicBezTo>
                  <a:lnTo>
                    <a:pt x="3025" y="6465"/>
                  </a:lnTo>
                  <a:cubicBezTo>
                    <a:pt x="3001" y="6631"/>
                    <a:pt x="2846" y="6750"/>
                    <a:pt x="2668" y="6750"/>
                  </a:cubicBezTo>
                  <a:lnTo>
                    <a:pt x="1775" y="6750"/>
                  </a:lnTo>
                  <a:lnTo>
                    <a:pt x="1906" y="6441"/>
                  </a:lnTo>
                  <a:cubicBezTo>
                    <a:pt x="1965" y="6310"/>
                    <a:pt x="2084" y="6215"/>
                    <a:pt x="2239" y="6215"/>
                  </a:cubicBezTo>
                  <a:lnTo>
                    <a:pt x="2418" y="6215"/>
                  </a:lnTo>
                  <a:cubicBezTo>
                    <a:pt x="2501" y="6215"/>
                    <a:pt x="2561" y="6155"/>
                    <a:pt x="2585" y="6072"/>
                  </a:cubicBezTo>
                  <a:lnTo>
                    <a:pt x="2716" y="4667"/>
                  </a:lnTo>
                  <a:cubicBezTo>
                    <a:pt x="2727" y="4536"/>
                    <a:pt x="2811" y="4417"/>
                    <a:pt x="2954" y="4369"/>
                  </a:cubicBezTo>
                  <a:lnTo>
                    <a:pt x="3097" y="4322"/>
                  </a:lnTo>
                  <a:close/>
                  <a:moveTo>
                    <a:pt x="8657" y="5560"/>
                  </a:moveTo>
                  <a:lnTo>
                    <a:pt x="8657" y="6572"/>
                  </a:lnTo>
                  <a:cubicBezTo>
                    <a:pt x="8657" y="6679"/>
                    <a:pt x="8561" y="6750"/>
                    <a:pt x="8478" y="6750"/>
                  </a:cubicBezTo>
                  <a:lnTo>
                    <a:pt x="7347" y="6750"/>
                  </a:lnTo>
                  <a:lnTo>
                    <a:pt x="7490" y="6429"/>
                  </a:lnTo>
                  <a:cubicBezTo>
                    <a:pt x="7549" y="6286"/>
                    <a:pt x="7669" y="6215"/>
                    <a:pt x="7823" y="6215"/>
                  </a:cubicBezTo>
                  <a:lnTo>
                    <a:pt x="7954" y="6215"/>
                  </a:lnTo>
                  <a:cubicBezTo>
                    <a:pt x="8038" y="6215"/>
                    <a:pt x="8121" y="6143"/>
                    <a:pt x="8121" y="6048"/>
                  </a:cubicBezTo>
                  <a:lnTo>
                    <a:pt x="8121" y="5619"/>
                  </a:lnTo>
                  <a:cubicBezTo>
                    <a:pt x="8300" y="5607"/>
                    <a:pt x="8466" y="5572"/>
                    <a:pt x="8657" y="5560"/>
                  </a:cubicBezTo>
                  <a:close/>
                  <a:moveTo>
                    <a:pt x="1533" y="0"/>
                  </a:moveTo>
                  <a:cubicBezTo>
                    <a:pt x="1479" y="0"/>
                    <a:pt x="1425" y="4"/>
                    <a:pt x="1370" y="12"/>
                  </a:cubicBezTo>
                  <a:lnTo>
                    <a:pt x="727" y="95"/>
                  </a:lnTo>
                  <a:cubicBezTo>
                    <a:pt x="310" y="154"/>
                    <a:pt x="1" y="512"/>
                    <a:pt x="1" y="952"/>
                  </a:cubicBezTo>
                  <a:lnTo>
                    <a:pt x="1" y="1559"/>
                  </a:lnTo>
                  <a:cubicBezTo>
                    <a:pt x="1" y="1643"/>
                    <a:pt x="49" y="1738"/>
                    <a:pt x="108" y="1797"/>
                  </a:cubicBezTo>
                  <a:cubicBezTo>
                    <a:pt x="132" y="1809"/>
                    <a:pt x="156" y="1845"/>
                    <a:pt x="179" y="1857"/>
                  </a:cubicBezTo>
                  <a:lnTo>
                    <a:pt x="179" y="1976"/>
                  </a:lnTo>
                  <a:cubicBezTo>
                    <a:pt x="179" y="2214"/>
                    <a:pt x="334" y="2417"/>
                    <a:pt x="572" y="2476"/>
                  </a:cubicBezTo>
                  <a:lnTo>
                    <a:pt x="882" y="2559"/>
                  </a:lnTo>
                  <a:cubicBezTo>
                    <a:pt x="882" y="2559"/>
                    <a:pt x="894" y="2559"/>
                    <a:pt x="894" y="2571"/>
                  </a:cubicBezTo>
                  <a:cubicBezTo>
                    <a:pt x="930" y="2869"/>
                    <a:pt x="1037" y="3357"/>
                    <a:pt x="1239" y="3869"/>
                  </a:cubicBezTo>
                  <a:cubicBezTo>
                    <a:pt x="1513" y="4536"/>
                    <a:pt x="1870" y="5084"/>
                    <a:pt x="2323" y="5512"/>
                  </a:cubicBezTo>
                  <a:lnTo>
                    <a:pt x="2287" y="5905"/>
                  </a:lnTo>
                  <a:lnTo>
                    <a:pt x="2251" y="5905"/>
                  </a:lnTo>
                  <a:cubicBezTo>
                    <a:pt x="1965" y="5905"/>
                    <a:pt x="1715" y="6072"/>
                    <a:pt x="1608" y="6334"/>
                  </a:cubicBezTo>
                  <a:lnTo>
                    <a:pt x="1394" y="6869"/>
                  </a:lnTo>
                  <a:cubicBezTo>
                    <a:pt x="1370" y="6917"/>
                    <a:pt x="1370" y="6977"/>
                    <a:pt x="1406" y="7024"/>
                  </a:cubicBezTo>
                  <a:cubicBezTo>
                    <a:pt x="1430" y="7060"/>
                    <a:pt x="1477" y="7096"/>
                    <a:pt x="1537" y="7096"/>
                  </a:cubicBezTo>
                  <a:lnTo>
                    <a:pt x="2680" y="7096"/>
                  </a:lnTo>
                  <a:cubicBezTo>
                    <a:pt x="3013" y="7096"/>
                    <a:pt x="3299" y="6869"/>
                    <a:pt x="3358" y="6548"/>
                  </a:cubicBezTo>
                  <a:lnTo>
                    <a:pt x="3418" y="6215"/>
                  </a:lnTo>
                  <a:cubicBezTo>
                    <a:pt x="3894" y="6405"/>
                    <a:pt x="4704" y="6619"/>
                    <a:pt x="5942" y="6619"/>
                  </a:cubicBezTo>
                  <a:cubicBezTo>
                    <a:pt x="6287" y="6619"/>
                    <a:pt x="6668" y="6608"/>
                    <a:pt x="7085" y="6560"/>
                  </a:cubicBezTo>
                  <a:lnTo>
                    <a:pt x="7085" y="6560"/>
                  </a:lnTo>
                  <a:lnTo>
                    <a:pt x="6954" y="6869"/>
                  </a:lnTo>
                  <a:cubicBezTo>
                    <a:pt x="6930" y="6917"/>
                    <a:pt x="6942" y="6977"/>
                    <a:pt x="6966" y="7024"/>
                  </a:cubicBezTo>
                  <a:cubicBezTo>
                    <a:pt x="7002" y="7060"/>
                    <a:pt x="7049" y="7096"/>
                    <a:pt x="7109" y="7096"/>
                  </a:cubicBezTo>
                  <a:lnTo>
                    <a:pt x="8490" y="7096"/>
                  </a:lnTo>
                  <a:cubicBezTo>
                    <a:pt x="8776" y="7096"/>
                    <a:pt x="8990" y="6869"/>
                    <a:pt x="8990" y="6584"/>
                  </a:cubicBezTo>
                  <a:lnTo>
                    <a:pt x="8990" y="6215"/>
                  </a:lnTo>
                  <a:cubicBezTo>
                    <a:pt x="9204" y="6155"/>
                    <a:pt x="9347" y="6096"/>
                    <a:pt x="9443" y="6036"/>
                  </a:cubicBezTo>
                  <a:cubicBezTo>
                    <a:pt x="9669" y="5893"/>
                    <a:pt x="9871" y="5655"/>
                    <a:pt x="10062" y="5334"/>
                  </a:cubicBezTo>
                  <a:cubicBezTo>
                    <a:pt x="10216" y="5310"/>
                    <a:pt x="10383" y="5262"/>
                    <a:pt x="10538" y="5238"/>
                  </a:cubicBezTo>
                  <a:cubicBezTo>
                    <a:pt x="10764" y="5179"/>
                    <a:pt x="10943" y="5024"/>
                    <a:pt x="11014" y="4822"/>
                  </a:cubicBezTo>
                  <a:cubicBezTo>
                    <a:pt x="11098" y="4560"/>
                    <a:pt x="11062" y="4322"/>
                    <a:pt x="10943" y="4143"/>
                  </a:cubicBezTo>
                  <a:cubicBezTo>
                    <a:pt x="10645" y="3691"/>
                    <a:pt x="10145" y="3012"/>
                    <a:pt x="9454" y="2417"/>
                  </a:cubicBezTo>
                  <a:cubicBezTo>
                    <a:pt x="8657" y="1726"/>
                    <a:pt x="7776" y="1285"/>
                    <a:pt x="6883" y="1155"/>
                  </a:cubicBezTo>
                  <a:cubicBezTo>
                    <a:pt x="6667" y="1122"/>
                    <a:pt x="6450" y="1106"/>
                    <a:pt x="6233" y="1106"/>
                  </a:cubicBezTo>
                  <a:cubicBezTo>
                    <a:pt x="5093" y="1106"/>
                    <a:pt x="3929" y="1551"/>
                    <a:pt x="2739" y="2440"/>
                  </a:cubicBezTo>
                  <a:lnTo>
                    <a:pt x="2739" y="1202"/>
                  </a:lnTo>
                  <a:cubicBezTo>
                    <a:pt x="2739" y="857"/>
                    <a:pt x="2596" y="512"/>
                    <a:pt x="2323" y="285"/>
                  </a:cubicBezTo>
                  <a:cubicBezTo>
                    <a:pt x="2102" y="105"/>
                    <a:pt x="1822" y="0"/>
                    <a:pt x="1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1985805" y="2573938"/>
              <a:ext cx="10720" cy="16416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19" name="Google Shape;25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20" name="Google Shape;252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>
            <p:ph type="title"/>
          </p:nvPr>
        </p:nvSpPr>
        <p:spPr>
          <a:xfrm>
            <a:off x="1500450" y="1036600"/>
            <a:ext cx="61431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73" name="Google Shape;273;p8"/>
          <p:cNvGrpSpPr/>
          <p:nvPr/>
        </p:nvGrpSpPr>
        <p:grpSpPr>
          <a:xfrm>
            <a:off x="7515400" y="2748650"/>
            <a:ext cx="1015989" cy="1055050"/>
            <a:chOff x="1208850" y="3315150"/>
            <a:chExt cx="1015989" cy="1055050"/>
          </a:xfrm>
        </p:grpSpPr>
        <p:sp>
          <p:nvSpPr>
            <p:cNvPr id="274" name="Google Shape;274;p8"/>
            <p:cNvSpPr/>
            <p:nvPr/>
          </p:nvSpPr>
          <p:spPr>
            <a:xfrm>
              <a:off x="1878411" y="3315150"/>
              <a:ext cx="59829" cy="47509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1881959" y="3554139"/>
              <a:ext cx="66828" cy="56329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653466" y="3392480"/>
              <a:ext cx="59829" cy="43961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1621824" y="3791833"/>
              <a:ext cx="67595" cy="45303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1423248" y="3652563"/>
              <a:ext cx="52782" cy="40461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447842" y="3851185"/>
              <a:ext cx="3548" cy="5321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208850" y="4042712"/>
              <a:ext cx="42187" cy="35236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154463" y="3607402"/>
              <a:ext cx="59829" cy="47509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947113" y="3820071"/>
              <a:ext cx="63281" cy="64240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158010" y="3846391"/>
              <a:ext cx="66828" cy="56329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929518" y="3684732"/>
              <a:ext cx="59829" cy="43961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897876" y="4084085"/>
              <a:ext cx="67595" cy="45303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699299" y="3944815"/>
              <a:ext cx="52782" cy="40461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1723893" y="4143437"/>
              <a:ext cx="3548" cy="5321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484901" y="4334964"/>
              <a:ext cx="42187" cy="35236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8"/>
          <p:cNvGrpSpPr/>
          <p:nvPr/>
        </p:nvGrpSpPr>
        <p:grpSpPr>
          <a:xfrm>
            <a:off x="7818200" y="2005800"/>
            <a:ext cx="1015989" cy="1055050"/>
            <a:chOff x="1208850" y="3315150"/>
            <a:chExt cx="1015989" cy="1055050"/>
          </a:xfrm>
        </p:grpSpPr>
        <p:sp>
          <p:nvSpPr>
            <p:cNvPr id="290" name="Google Shape;290;p8"/>
            <p:cNvSpPr/>
            <p:nvPr/>
          </p:nvSpPr>
          <p:spPr>
            <a:xfrm>
              <a:off x="1878411" y="3315150"/>
              <a:ext cx="59829" cy="47509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1881959" y="3554139"/>
              <a:ext cx="66828" cy="56329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1653466" y="3392480"/>
              <a:ext cx="59829" cy="43961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1621824" y="3791833"/>
              <a:ext cx="67595" cy="45303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1423248" y="3652563"/>
              <a:ext cx="52782" cy="40461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1447842" y="3851185"/>
              <a:ext cx="3548" cy="5321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1208850" y="4042712"/>
              <a:ext cx="42187" cy="35236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154463" y="3607402"/>
              <a:ext cx="59829" cy="47509"/>
            </a:xfrm>
            <a:custGeom>
              <a:rect b="b" l="l" r="r" t="t"/>
              <a:pathLst>
                <a:path extrusionOk="0" h="991" w="1248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947113" y="3820071"/>
              <a:ext cx="63281" cy="64240"/>
            </a:xfrm>
            <a:custGeom>
              <a:rect b="b" l="l" r="r" t="t"/>
              <a:pathLst>
                <a:path extrusionOk="0" h="1340" w="132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158010" y="3846391"/>
              <a:ext cx="66828" cy="56329"/>
            </a:xfrm>
            <a:custGeom>
              <a:rect b="b" l="l" r="r" t="t"/>
              <a:pathLst>
                <a:path extrusionOk="0" h="1175" w="1394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929518" y="3684732"/>
              <a:ext cx="59829" cy="43961"/>
            </a:xfrm>
            <a:custGeom>
              <a:rect b="b" l="l" r="r" t="t"/>
              <a:pathLst>
                <a:path extrusionOk="0" h="917" w="1248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1897876" y="4084085"/>
              <a:ext cx="67595" cy="45303"/>
            </a:xfrm>
            <a:custGeom>
              <a:rect b="b" l="l" r="r" t="t"/>
              <a:pathLst>
                <a:path extrusionOk="0" h="945" w="141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699299" y="3944815"/>
              <a:ext cx="52782" cy="40461"/>
            </a:xfrm>
            <a:custGeom>
              <a:rect b="b" l="l" r="r" t="t"/>
              <a:pathLst>
                <a:path extrusionOk="0" h="844" w="1101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1723893" y="4143437"/>
              <a:ext cx="3548" cy="5321"/>
            </a:xfrm>
            <a:custGeom>
              <a:rect b="b" l="l" r="r" t="t"/>
              <a:pathLst>
                <a:path extrusionOk="0" h="111" w="74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84901" y="4334964"/>
              <a:ext cx="42187" cy="35236"/>
            </a:xfrm>
            <a:custGeom>
              <a:rect b="b" l="l" r="r" t="t"/>
              <a:pathLst>
                <a:path extrusionOk="0" h="735" w="88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8"/>
          <p:cNvSpPr/>
          <p:nvPr/>
        </p:nvSpPr>
        <p:spPr>
          <a:xfrm rot="-1232550">
            <a:off x="7065070" y="4078804"/>
            <a:ext cx="1854025" cy="932638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-63326" y="4164547"/>
            <a:ext cx="4560131" cy="978958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"/>
          <p:cNvSpPr/>
          <p:nvPr/>
        </p:nvSpPr>
        <p:spPr>
          <a:xfrm rot="8834421">
            <a:off x="4366356" y="3742500"/>
            <a:ext cx="3158346" cy="1823052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8"/>
          <p:cNvSpPr/>
          <p:nvPr/>
        </p:nvSpPr>
        <p:spPr>
          <a:xfrm rot="3113637">
            <a:off x="7229290" y="-601699"/>
            <a:ext cx="2701620" cy="2155606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8"/>
          <p:cNvGrpSpPr/>
          <p:nvPr/>
        </p:nvGrpSpPr>
        <p:grpSpPr>
          <a:xfrm flipH="1">
            <a:off x="1407484" y="24650"/>
            <a:ext cx="1386501" cy="673098"/>
            <a:chOff x="6262493" y="240300"/>
            <a:chExt cx="1386501" cy="673098"/>
          </a:xfrm>
        </p:grpSpPr>
        <p:sp>
          <p:nvSpPr>
            <p:cNvPr id="310" name="Google Shape;310;p8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rect b="b" l="l" r="r" t="t"/>
              <a:pathLst>
                <a:path extrusionOk="0" h="1064" w="1137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rect b="b" l="l" r="r" t="t"/>
              <a:pathLst>
                <a:path extrusionOk="0" h="734" w="917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rect b="b" l="l" r="r" t="t"/>
              <a:pathLst>
                <a:path extrusionOk="0" h="808" w="954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rect b="b" l="l" r="r" t="t"/>
              <a:pathLst>
                <a:path extrusionOk="0" h="624" w="844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rect b="b" l="l" r="r" t="t"/>
              <a:pathLst>
                <a:path extrusionOk="0" h="954" w="1284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rect b="b" l="l" r="r" t="t"/>
              <a:pathLst>
                <a:path extrusionOk="0" h="991" w="1174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rect b="b" l="l" r="r" t="t"/>
              <a:pathLst>
                <a:path extrusionOk="0" h="1248" w="1247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rect b="b" l="l" r="r" t="t"/>
              <a:pathLst>
                <a:path extrusionOk="0" h="917" w="121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rect b="b" l="l" r="r" t="t"/>
              <a:pathLst>
                <a:path extrusionOk="0" h="1028" w="1357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rect b="b" l="l" r="r" t="t"/>
              <a:pathLst>
                <a:path extrusionOk="0" h="991" w="132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rect b="b" l="l" r="r" t="t"/>
              <a:pathLst>
                <a:path extrusionOk="0" h="624" w="807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rect b="b" l="l" r="r" t="t"/>
              <a:pathLst>
                <a:path extrusionOk="0" h="844" w="991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8"/>
          <p:cNvSpPr/>
          <p:nvPr/>
        </p:nvSpPr>
        <p:spPr>
          <a:xfrm>
            <a:off x="7657052" y="-63248"/>
            <a:ext cx="1441024" cy="328543"/>
          </a:xfrm>
          <a:custGeom>
            <a:rect b="b" l="l" r="r" t="t"/>
            <a:pathLst>
              <a:path extrusionOk="0" h="10347" w="45383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8"/>
          <p:cNvSpPr/>
          <p:nvPr/>
        </p:nvSpPr>
        <p:spPr>
          <a:xfrm flipH="1" rot="-6741749">
            <a:off x="-338790" y="96693"/>
            <a:ext cx="1491548" cy="885622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8"/>
          <p:cNvGrpSpPr/>
          <p:nvPr/>
        </p:nvGrpSpPr>
        <p:grpSpPr>
          <a:xfrm rot="10800000">
            <a:off x="352914" y="2954837"/>
            <a:ext cx="978370" cy="1396625"/>
            <a:chOff x="10114118" y="-2671745"/>
            <a:chExt cx="978273" cy="1396485"/>
          </a:xfrm>
        </p:grpSpPr>
        <p:sp>
          <p:nvSpPr>
            <p:cNvPr id="325" name="Google Shape;325;p8"/>
            <p:cNvSpPr/>
            <p:nvPr/>
          </p:nvSpPr>
          <p:spPr>
            <a:xfrm rot="9372513">
              <a:off x="10443751" y="-2650100"/>
              <a:ext cx="392366" cy="1353196"/>
            </a:xfrm>
            <a:custGeom>
              <a:rect b="b" l="l" r="r" t="t"/>
              <a:pathLst>
                <a:path extrusionOk="0" h="54129" w="15695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9372513">
              <a:off x="10401385" y="-1911213"/>
              <a:ext cx="105748" cy="68824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9372513">
              <a:off x="10318982" y="-2065113"/>
              <a:ext cx="221820" cy="150497"/>
            </a:xfrm>
            <a:custGeom>
              <a:rect b="b" l="l" r="r" t="t"/>
              <a:pathLst>
                <a:path extrusionOk="0" h="6020" w="8873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9372513">
              <a:off x="10515988" y="-2192301"/>
              <a:ext cx="94173" cy="404466"/>
            </a:xfrm>
            <a:custGeom>
              <a:rect b="b" l="l" r="r" t="t"/>
              <a:pathLst>
                <a:path extrusionOk="0" h="16179" w="3767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9372513">
              <a:off x="10290735" y="-2244606"/>
              <a:ext cx="278769" cy="191096"/>
            </a:xfrm>
            <a:custGeom>
              <a:rect b="b" l="l" r="r" t="t"/>
              <a:pathLst>
                <a:path extrusionOk="0" h="7644" w="11151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9372513">
              <a:off x="10200260" y="-1909338"/>
              <a:ext cx="410016" cy="513439"/>
            </a:xfrm>
            <a:custGeom>
              <a:rect b="b" l="l" r="r" t="t"/>
              <a:pathLst>
                <a:path extrusionOk="0" h="20538" w="16401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9372513">
              <a:off x="10401385" y="-1911213"/>
              <a:ext cx="105748" cy="68824"/>
            </a:xfrm>
            <a:custGeom>
              <a:rect b="b" l="l" r="r" t="t"/>
              <a:pathLst>
                <a:path extrusionOk="0" h="2753" w="423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8"/>
          <p:cNvSpPr/>
          <p:nvPr/>
        </p:nvSpPr>
        <p:spPr>
          <a:xfrm rot="-169204">
            <a:off x="3780390" y="-72204"/>
            <a:ext cx="2347076" cy="346454"/>
          </a:xfrm>
          <a:custGeom>
            <a:rect b="b" l="l" r="r" t="t"/>
            <a:pathLst>
              <a:path extrusionOk="0" fill="none" h="13858" w="93882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366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8"/>
          <p:cNvGrpSpPr/>
          <p:nvPr/>
        </p:nvGrpSpPr>
        <p:grpSpPr>
          <a:xfrm>
            <a:off x="580598" y="3363695"/>
            <a:ext cx="1143254" cy="800860"/>
            <a:chOff x="1953037" y="2552242"/>
            <a:chExt cx="355136" cy="227072"/>
          </a:xfrm>
        </p:grpSpPr>
        <p:sp>
          <p:nvSpPr>
            <p:cNvPr id="334" name="Google Shape;334;p8"/>
            <p:cNvSpPr/>
            <p:nvPr/>
          </p:nvSpPr>
          <p:spPr>
            <a:xfrm>
              <a:off x="1953037" y="2552242"/>
              <a:ext cx="355136" cy="227072"/>
            </a:xfrm>
            <a:custGeom>
              <a:rect b="b" l="l" r="r" t="t"/>
              <a:pathLst>
                <a:path extrusionOk="0" h="7096" w="11098">
                  <a:moveTo>
                    <a:pt x="6198" y="1414"/>
                  </a:moveTo>
                  <a:cubicBezTo>
                    <a:pt x="6408" y="1414"/>
                    <a:pt x="6616" y="1431"/>
                    <a:pt x="6823" y="1464"/>
                  </a:cubicBezTo>
                  <a:cubicBezTo>
                    <a:pt x="6895" y="1488"/>
                    <a:pt x="6990" y="1500"/>
                    <a:pt x="7073" y="1512"/>
                  </a:cubicBezTo>
                  <a:lnTo>
                    <a:pt x="6907" y="2464"/>
                  </a:lnTo>
                  <a:lnTo>
                    <a:pt x="5573" y="2929"/>
                  </a:lnTo>
                  <a:lnTo>
                    <a:pt x="4978" y="1607"/>
                  </a:lnTo>
                  <a:cubicBezTo>
                    <a:pt x="5397" y="1475"/>
                    <a:pt x="5802" y="1414"/>
                    <a:pt x="6198" y="1414"/>
                  </a:cubicBezTo>
                  <a:close/>
                  <a:moveTo>
                    <a:pt x="7407" y="1607"/>
                  </a:moveTo>
                  <a:cubicBezTo>
                    <a:pt x="7883" y="1750"/>
                    <a:pt x="8478" y="2036"/>
                    <a:pt x="9097" y="2524"/>
                  </a:cubicBezTo>
                  <a:lnTo>
                    <a:pt x="9038" y="2571"/>
                  </a:lnTo>
                  <a:cubicBezTo>
                    <a:pt x="8966" y="2619"/>
                    <a:pt x="8954" y="2714"/>
                    <a:pt x="8990" y="2798"/>
                  </a:cubicBezTo>
                  <a:cubicBezTo>
                    <a:pt x="9026" y="2833"/>
                    <a:pt x="9085" y="2869"/>
                    <a:pt x="9133" y="2869"/>
                  </a:cubicBezTo>
                  <a:cubicBezTo>
                    <a:pt x="9157" y="2869"/>
                    <a:pt x="9193" y="2857"/>
                    <a:pt x="9216" y="2833"/>
                  </a:cubicBezTo>
                  <a:lnTo>
                    <a:pt x="9335" y="2750"/>
                  </a:lnTo>
                  <a:cubicBezTo>
                    <a:pt x="9740" y="3119"/>
                    <a:pt x="10157" y="3583"/>
                    <a:pt x="10574" y="4179"/>
                  </a:cubicBezTo>
                  <a:cubicBezTo>
                    <a:pt x="9883" y="4357"/>
                    <a:pt x="9228" y="4488"/>
                    <a:pt x="8633" y="4584"/>
                  </a:cubicBezTo>
                  <a:lnTo>
                    <a:pt x="8395" y="3417"/>
                  </a:lnTo>
                  <a:lnTo>
                    <a:pt x="8692" y="3214"/>
                  </a:lnTo>
                  <a:cubicBezTo>
                    <a:pt x="8776" y="3167"/>
                    <a:pt x="8788" y="3060"/>
                    <a:pt x="8740" y="2988"/>
                  </a:cubicBezTo>
                  <a:cubicBezTo>
                    <a:pt x="8709" y="2942"/>
                    <a:pt x="8659" y="2916"/>
                    <a:pt x="8604" y="2916"/>
                  </a:cubicBezTo>
                  <a:cubicBezTo>
                    <a:pt x="8574" y="2916"/>
                    <a:pt x="8543" y="2924"/>
                    <a:pt x="8514" y="2940"/>
                  </a:cubicBezTo>
                  <a:lnTo>
                    <a:pt x="8216" y="3155"/>
                  </a:lnTo>
                  <a:lnTo>
                    <a:pt x="7252" y="2512"/>
                  </a:lnTo>
                  <a:lnTo>
                    <a:pt x="7407" y="1607"/>
                  </a:lnTo>
                  <a:close/>
                  <a:moveTo>
                    <a:pt x="7049" y="2750"/>
                  </a:moveTo>
                  <a:lnTo>
                    <a:pt x="8073" y="3429"/>
                  </a:lnTo>
                  <a:lnTo>
                    <a:pt x="8311" y="4607"/>
                  </a:lnTo>
                  <a:cubicBezTo>
                    <a:pt x="7883" y="4661"/>
                    <a:pt x="7474" y="4688"/>
                    <a:pt x="7096" y="4688"/>
                  </a:cubicBezTo>
                  <a:cubicBezTo>
                    <a:pt x="6970" y="4688"/>
                    <a:pt x="6847" y="4685"/>
                    <a:pt x="6728" y="4679"/>
                  </a:cubicBezTo>
                  <a:cubicBezTo>
                    <a:pt x="6073" y="4655"/>
                    <a:pt x="5490" y="4548"/>
                    <a:pt x="5025" y="4345"/>
                  </a:cubicBezTo>
                  <a:lnTo>
                    <a:pt x="5621" y="3250"/>
                  </a:lnTo>
                  <a:lnTo>
                    <a:pt x="7049" y="2750"/>
                  </a:lnTo>
                  <a:close/>
                  <a:moveTo>
                    <a:pt x="1561" y="300"/>
                  </a:moveTo>
                  <a:cubicBezTo>
                    <a:pt x="1774" y="300"/>
                    <a:pt x="1974" y="373"/>
                    <a:pt x="2132" y="512"/>
                  </a:cubicBezTo>
                  <a:cubicBezTo>
                    <a:pt x="2323" y="678"/>
                    <a:pt x="2430" y="916"/>
                    <a:pt x="2430" y="1178"/>
                  </a:cubicBezTo>
                  <a:lnTo>
                    <a:pt x="2430" y="2762"/>
                  </a:lnTo>
                  <a:cubicBezTo>
                    <a:pt x="2430" y="2786"/>
                    <a:pt x="2465" y="3381"/>
                    <a:pt x="2906" y="4036"/>
                  </a:cubicBezTo>
                  <a:lnTo>
                    <a:pt x="2858" y="4060"/>
                  </a:lnTo>
                  <a:cubicBezTo>
                    <a:pt x="2608" y="4143"/>
                    <a:pt x="2430" y="4369"/>
                    <a:pt x="2394" y="4631"/>
                  </a:cubicBezTo>
                  <a:lnTo>
                    <a:pt x="2358" y="5084"/>
                  </a:lnTo>
                  <a:cubicBezTo>
                    <a:pt x="1358" y="4024"/>
                    <a:pt x="1192" y="2583"/>
                    <a:pt x="1192" y="2512"/>
                  </a:cubicBezTo>
                  <a:cubicBezTo>
                    <a:pt x="1180" y="2381"/>
                    <a:pt x="1072" y="2262"/>
                    <a:pt x="941" y="2214"/>
                  </a:cubicBezTo>
                  <a:lnTo>
                    <a:pt x="632" y="2143"/>
                  </a:lnTo>
                  <a:cubicBezTo>
                    <a:pt x="537" y="2119"/>
                    <a:pt x="501" y="2047"/>
                    <a:pt x="501" y="1964"/>
                  </a:cubicBezTo>
                  <a:lnTo>
                    <a:pt x="501" y="1869"/>
                  </a:lnTo>
                  <a:cubicBezTo>
                    <a:pt x="822" y="1857"/>
                    <a:pt x="1227" y="1809"/>
                    <a:pt x="1453" y="1690"/>
                  </a:cubicBezTo>
                  <a:cubicBezTo>
                    <a:pt x="1525" y="1643"/>
                    <a:pt x="1573" y="1559"/>
                    <a:pt x="1525" y="1464"/>
                  </a:cubicBezTo>
                  <a:cubicBezTo>
                    <a:pt x="1491" y="1413"/>
                    <a:pt x="1438" y="1373"/>
                    <a:pt x="1375" y="1373"/>
                  </a:cubicBezTo>
                  <a:cubicBezTo>
                    <a:pt x="1351" y="1373"/>
                    <a:pt x="1325" y="1379"/>
                    <a:pt x="1299" y="1393"/>
                  </a:cubicBezTo>
                  <a:cubicBezTo>
                    <a:pt x="1132" y="1464"/>
                    <a:pt x="799" y="1524"/>
                    <a:pt x="334" y="1547"/>
                  </a:cubicBezTo>
                  <a:lnTo>
                    <a:pt x="334" y="1524"/>
                  </a:lnTo>
                  <a:lnTo>
                    <a:pt x="334" y="916"/>
                  </a:lnTo>
                  <a:cubicBezTo>
                    <a:pt x="334" y="643"/>
                    <a:pt x="525" y="428"/>
                    <a:pt x="799" y="393"/>
                  </a:cubicBezTo>
                  <a:lnTo>
                    <a:pt x="1430" y="309"/>
                  </a:lnTo>
                  <a:cubicBezTo>
                    <a:pt x="1474" y="303"/>
                    <a:pt x="1517" y="300"/>
                    <a:pt x="1561" y="300"/>
                  </a:cubicBezTo>
                  <a:close/>
                  <a:moveTo>
                    <a:pt x="4692" y="1726"/>
                  </a:moveTo>
                  <a:lnTo>
                    <a:pt x="5335" y="3155"/>
                  </a:lnTo>
                  <a:lnTo>
                    <a:pt x="4740" y="4238"/>
                  </a:lnTo>
                  <a:cubicBezTo>
                    <a:pt x="4680" y="4203"/>
                    <a:pt x="4609" y="4167"/>
                    <a:pt x="4549" y="4131"/>
                  </a:cubicBezTo>
                  <a:cubicBezTo>
                    <a:pt x="4520" y="4115"/>
                    <a:pt x="4490" y="4107"/>
                    <a:pt x="4461" y="4107"/>
                  </a:cubicBezTo>
                  <a:cubicBezTo>
                    <a:pt x="4406" y="4107"/>
                    <a:pt x="4354" y="4136"/>
                    <a:pt x="4323" y="4191"/>
                  </a:cubicBezTo>
                  <a:cubicBezTo>
                    <a:pt x="4275" y="4262"/>
                    <a:pt x="4287" y="4369"/>
                    <a:pt x="4382" y="4417"/>
                  </a:cubicBezTo>
                  <a:cubicBezTo>
                    <a:pt x="5061" y="4845"/>
                    <a:pt x="5978" y="5060"/>
                    <a:pt x="7109" y="5060"/>
                  </a:cubicBezTo>
                  <a:cubicBezTo>
                    <a:pt x="8145" y="5060"/>
                    <a:pt x="9371" y="4881"/>
                    <a:pt x="10764" y="4500"/>
                  </a:cubicBezTo>
                  <a:lnTo>
                    <a:pt x="10764" y="4500"/>
                  </a:lnTo>
                  <a:cubicBezTo>
                    <a:pt x="10740" y="4536"/>
                    <a:pt x="10740" y="4595"/>
                    <a:pt x="10705" y="4655"/>
                  </a:cubicBezTo>
                  <a:cubicBezTo>
                    <a:pt x="10657" y="4774"/>
                    <a:pt x="10574" y="4845"/>
                    <a:pt x="10455" y="4881"/>
                  </a:cubicBezTo>
                  <a:cubicBezTo>
                    <a:pt x="9128" y="5204"/>
                    <a:pt x="7958" y="5362"/>
                    <a:pt x="6945" y="5362"/>
                  </a:cubicBezTo>
                  <a:cubicBezTo>
                    <a:pt x="6649" y="5362"/>
                    <a:pt x="6366" y="5349"/>
                    <a:pt x="6097" y="5322"/>
                  </a:cubicBezTo>
                  <a:cubicBezTo>
                    <a:pt x="5156" y="5238"/>
                    <a:pt x="4382" y="4965"/>
                    <a:pt x="3811" y="4536"/>
                  </a:cubicBezTo>
                  <a:cubicBezTo>
                    <a:pt x="2966" y="3905"/>
                    <a:pt x="2787" y="3095"/>
                    <a:pt x="2763" y="2833"/>
                  </a:cubicBezTo>
                  <a:cubicBezTo>
                    <a:pt x="2882" y="2750"/>
                    <a:pt x="2977" y="2655"/>
                    <a:pt x="3097" y="2583"/>
                  </a:cubicBezTo>
                  <a:cubicBezTo>
                    <a:pt x="3180" y="2952"/>
                    <a:pt x="3358" y="3476"/>
                    <a:pt x="3811" y="3952"/>
                  </a:cubicBezTo>
                  <a:cubicBezTo>
                    <a:pt x="3847" y="3988"/>
                    <a:pt x="3894" y="4000"/>
                    <a:pt x="3930" y="4000"/>
                  </a:cubicBezTo>
                  <a:cubicBezTo>
                    <a:pt x="3978" y="4000"/>
                    <a:pt x="4025" y="3988"/>
                    <a:pt x="4049" y="3952"/>
                  </a:cubicBezTo>
                  <a:cubicBezTo>
                    <a:pt x="4109" y="3893"/>
                    <a:pt x="4109" y="3786"/>
                    <a:pt x="4049" y="3726"/>
                  </a:cubicBezTo>
                  <a:cubicBezTo>
                    <a:pt x="3573" y="3250"/>
                    <a:pt x="3442" y="2714"/>
                    <a:pt x="3394" y="2393"/>
                  </a:cubicBezTo>
                  <a:cubicBezTo>
                    <a:pt x="3835" y="2107"/>
                    <a:pt x="4263" y="1881"/>
                    <a:pt x="4692" y="1726"/>
                  </a:cubicBezTo>
                  <a:close/>
                  <a:moveTo>
                    <a:pt x="9609" y="5417"/>
                  </a:moveTo>
                  <a:cubicBezTo>
                    <a:pt x="9490" y="5548"/>
                    <a:pt x="9371" y="5667"/>
                    <a:pt x="9252" y="5738"/>
                  </a:cubicBezTo>
                  <a:cubicBezTo>
                    <a:pt x="9216" y="5750"/>
                    <a:pt x="9157" y="5798"/>
                    <a:pt x="8978" y="5857"/>
                  </a:cubicBezTo>
                  <a:lnTo>
                    <a:pt x="8978" y="5512"/>
                  </a:lnTo>
                  <a:cubicBezTo>
                    <a:pt x="9193" y="5488"/>
                    <a:pt x="9383" y="5441"/>
                    <a:pt x="9609" y="5417"/>
                  </a:cubicBezTo>
                  <a:close/>
                  <a:moveTo>
                    <a:pt x="4668" y="5334"/>
                  </a:moveTo>
                  <a:cubicBezTo>
                    <a:pt x="5085" y="5488"/>
                    <a:pt x="5537" y="5596"/>
                    <a:pt x="6049" y="5631"/>
                  </a:cubicBezTo>
                  <a:cubicBezTo>
                    <a:pt x="6335" y="5667"/>
                    <a:pt x="6633" y="5679"/>
                    <a:pt x="6942" y="5679"/>
                  </a:cubicBezTo>
                  <a:cubicBezTo>
                    <a:pt x="7204" y="5679"/>
                    <a:pt x="7502" y="5667"/>
                    <a:pt x="7788" y="5655"/>
                  </a:cubicBezTo>
                  <a:lnTo>
                    <a:pt x="7788" y="5893"/>
                  </a:lnTo>
                  <a:cubicBezTo>
                    <a:pt x="7561" y="5893"/>
                    <a:pt x="7359" y="6012"/>
                    <a:pt x="7240" y="6203"/>
                  </a:cubicBezTo>
                  <a:cubicBezTo>
                    <a:pt x="6758" y="6257"/>
                    <a:pt x="6324" y="6280"/>
                    <a:pt x="5934" y="6280"/>
                  </a:cubicBezTo>
                  <a:cubicBezTo>
                    <a:pt x="4698" y="6280"/>
                    <a:pt x="3912" y="6050"/>
                    <a:pt x="3478" y="5869"/>
                  </a:cubicBezTo>
                  <a:lnTo>
                    <a:pt x="3501" y="5738"/>
                  </a:lnTo>
                  <a:cubicBezTo>
                    <a:pt x="3739" y="5738"/>
                    <a:pt x="4299" y="5691"/>
                    <a:pt x="4668" y="5334"/>
                  </a:cubicBezTo>
                  <a:close/>
                  <a:moveTo>
                    <a:pt x="3097" y="4322"/>
                  </a:moveTo>
                  <a:cubicBezTo>
                    <a:pt x="3239" y="4488"/>
                    <a:pt x="3394" y="4655"/>
                    <a:pt x="3608" y="4798"/>
                  </a:cubicBezTo>
                  <a:cubicBezTo>
                    <a:pt x="3811" y="4965"/>
                    <a:pt x="4049" y="5095"/>
                    <a:pt x="4323" y="5215"/>
                  </a:cubicBezTo>
                  <a:cubicBezTo>
                    <a:pt x="4073" y="5381"/>
                    <a:pt x="3751" y="5417"/>
                    <a:pt x="3573" y="5429"/>
                  </a:cubicBezTo>
                  <a:lnTo>
                    <a:pt x="3573" y="5393"/>
                  </a:lnTo>
                  <a:cubicBezTo>
                    <a:pt x="3597" y="5310"/>
                    <a:pt x="3537" y="5215"/>
                    <a:pt x="3442" y="5203"/>
                  </a:cubicBezTo>
                  <a:cubicBezTo>
                    <a:pt x="3429" y="5199"/>
                    <a:pt x="3416" y="5197"/>
                    <a:pt x="3404" y="5197"/>
                  </a:cubicBezTo>
                  <a:cubicBezTo>
                    <a:pt x="3332" y="5197"/>
                    <a:pt x="3261" y="5251"/>
                    <a:pt x="3251" y="5322"/>
                  </a:cubicBezTo>
                  <a:lnTo>
                    <a:pt x="3025" y="6465"/>
                  </a:lnTo>
                  <a:cubicBezTo>
                    <a:pt x="3001" y="6631"/>
                    <a:pt x="2846" y="6750"/>
                    <a:pt x="2668" y="6750"/>
                  </a:cubicBezTo>
                  <a:lnTo>
                    <a:pt x="1775" y="6750"/>
                  </a:lnTo>
                  <a:lnTo>
                    <a:pt x="1906" y="6441"/>
                  </a:lnTo>
                  <a:cubicBezTo>
                    <a:pt x="1965" y="6310"/>
                    <a:pt x="2084" y="6215"/>
                    <a:pt x="2239" y="6215"/>
                  </a:cubicBezTo>
                  <a:lnTo>
                    <a:pt x="2418" y="6215"/>
                  </a:lnTo>
                  <a:cubicBezTo>
                    <a:pt x="2501" y="6215"/>
                    <a:pt x="2561" y="6155"/>
                    <a:pt x="2585" y="6072"/>
                  </a:cubicBezTo>
                  <a:lnTo>
                    <a:pt x="2716" y="4667"/>
                  </a:lnTo>
                  <a:cubicBezTo>
                    <a:pt x="2727" y="4536"/>
                    <a:pt x="2811" y="4417"/>
                    <a:pt x="2954" y="4369"/>
                  </a:cubicBezTo>
                  <a:lnTo>
                    <a:pt x="3097" y="4322"/>
                  </a:lnTo>
                  <a:close/>
                  <a:moveTo>
                    <a:pt x="8657" y="5560"/>
                  </a:moveTo>
                  <a:lnTo>
                    <a:pt x="8657" y="6572"/>
                  </a:lnTo>
                  <a:cubicBezTo>
                    <a:pt x="8657" y="6679"/>
                    <a:pt x="8561" y="6750"/>
                    <a:pt x="8478" y="6750"/>
                  </a:cubicBezTo>
                  <a:lnTo>
                    <a:pt x="7347" y="6750"/>
                  </a:lnTo>
                  <a:lnTo>
                    <a:pt x="7490" y="6429"/>
                  </a:lnTo>
                  <a:cubicBezTo>
                    <a:pt x="7549" y="6286"/>
                    <a:pt x="7669" y="6215"/>
                    <a:pt x="7823" y="6215"/>
                  </a:cubicBezTo>
                  <a:lnTo>
                    <a:pt x="7954" y="6215"/>
                  </a:lnTo>
                  <a:cubicBezTo>
                    <a:pt x="8038" y="6215"/>
                    <a:pt x="8121" y="6143"/>
                    <a:pt x="8121" y="6048"/>
                  </a:cubicBezTo>
                  <a:lnTo>
                    <a:pt x="8121" y="5619"/>
                  </a:lnTo>
                  <a:cubicBezTo>
                    <a:pt x="8300" y="5607"/>
                    <a:pt x="8466" y="5572"/>
                    <a:pt x="8657" y="5560"/>
                  </a:cubicBezTo>
                  <a:close/>
                  <a:moveTo>
                    <a:pt x="1533" y="0"/>
                  </a:moveTo>
                  <a:cubicBezTo>
                    <a:pt x="1479" y="0"/>
                    <a:pt x="1425" y="4"/>
                    <a:pt x="1370" y="12"/>
                  </a:cubicBezTo>
                  <a:lnTo>
                    <a:pt x="727" y="95"/>
                  </a:lnTo>
                  <a:cubicBezTo>
                    <a:pt x="310" y="154"/>
                    <a:pt x="1" y="512"/>
                    <a:pt x="1" y="952"/>
                  </a:cubicBezTo>
                  <a:lnTo>
                    <a:pt x="1" y="1559"/>
                  </a:lnTo>
                  <a:cubicBezTo>
                    <a:pt x="1" y="1643"/>
                    <a:pt x="49" y="1738"/>
                    <a:pt x="108" y="1797"/>
                  </a:cubicBezTo>
                  <a:cubicBezTo>
                    <a:pt x="132" y="1809"/>
                    <a:pt x="156" y="1845"/>
                    <a:pt x="179" y="1857"/>
                  </a:cubicBezTo>
                  <a:lnTo>
                    <a:pt x="179" y="1976"/>
                  </a:lnTo>
                  <a:cubicBezTo>
                    <a:pt x="179" y="2214"/>
                    <a:pt x="334" y="2417"/>
                    <a:pt x="572" y="2476"/>
                  </a:cubicBezTo>
                  <a:lnTo>
                    <a:pt x="882" y="2559"/>
                  </a:lnTo>
                  <a:cubicBezTo>
                    <a:pt x="882" y="2559"/>
                    <a:pt x="894" y="2559"/>
                    <a:pt x="894" y="2571"/>
                  </a:cubicBezTo>
                  <a:cubicBezTo>
                    <a:pt x="930" y="2869"/>
                    <a:pt x="1037" y="3357"/>
                    <a:pt x="1239" y="3869"/>
                  </a:cubicBezTo>
                  <a:cubicBezTo>
                    <a:pt x="1513" y="4536"/>
                    <a:pt x="1870" y="5084"/>
                    <a:pt x="2323" y="5512"/>
                  </a:cubicBezTo>
                  <a:lnTo>
                    <a:pt x="2287" y="5905"/>
                  </a:lnTo>
                  <a:lnTo>
                    <a:pt x="2251" y="5905"/>
                  </a:lnTo>
                  <a:cubicBezTo>
                    <a:pt x="1965" y="5905"/>
                    <a:pt x="1715" y="6072"/>
                    <a:pt x="1608" y="6334"/>
                  </a:cubicBezTo>
                  <a:lnTo>
                    <a:pt x="1394" y="6869"/>
                  </a:lnTo>
                  <a:cubicBezTo>
                    <a:pt x="1370" y="6917"/>
                    <a:pt x="1370" y="6977"/>
                    <a:pt x="1406" y="7024"/>
                  </a:cubicBezTo>
                  <a:cubicBezTo>
                    <a:pt x="1430" y="7060"/>
                    <a:pt x="1477" y="7096"/>
                    <a:pt x="1537" y="7096"/>
                  </a:cubicBezTo>
                  <a:lnTo>
                    <a:pt x="2680" y="7096"/>
                  </a:lnTo>
                  <a:cubicBezTo>
                    <a:pt x="3013" y="7096"/>
                    <a:pt x="3299" y="6869"/>
                    <a:pt x="3358" y="6548"/>
                  </a:cubicBezTo>
                  <a:lnTo>
                    <a:pt x="3418" y="6215"/>
                  </a:lnTo>
                  <a:cubicBezTo>
                    <a:pt x="3894" y="6405"/>
                    <a:pt x="4704" y="6619"/>
                    <a:pt x="5942" y="6619"/>
                  </a:cubicBezTo>
                  <a:cubicBezTo>
                    <a:pt x="6287" y="6619"/>
                    <a:pt x="6668" y="6608"/>
                    <a:pt x="7085" y="6560"/>
                  </a:cubicBezTo>
                  <a:lnTo>
                    <a:pt x="7085" y="6560"/>
                  </a:lnTo>
                  <a:lnTo>
                    <a:pt x="6954" y="6869"/>
                  </a:lnTo>
                  <a:cubicBezTo>
                    <a:pt x="6930" y="6917"/>
                    <a:pt x="6942" y="6977"/>
                    <a:pt x="6966" y="7024"/>
                  </a:cubicBezTo>
                  <a:cubicBezTo>
                    <a:pt x="7002" y="7060"/>
                    <a:pt x="7049" y="7096"/>
                    <a:pt x="7109" y="7096"/>
                  </a:cubicBezTo>
                  <a:lnTo>
                    <a:pt x="8490" y="7096"/>
                  </a:lnTo>
                  <a:cubicBezTo>
                    <a:pt x="8776" y="7096"/>
                    <a:pt x="8990" y="6869"/>
                    <a:pt x="8990" y="6584"/>
                  </a:cubicBezTo>
                  <a:lnTo>
                    <a:pt x="8990" y="6215"/>
                  </a:lnTo>
                  <a:cubicBezTo>
                    <a:pt x="9204" y="6155"/>
                    <a:pt x="9347" y="6096"/>
                    <a:pt x="9443" y="6036"/>
                  </a:cubicBezTo>
                  <a:cubicBezTo>
                    <a:pt x="9669" y="5893"/>
                    <a:pt x="9871" y="5655"/>
                    <a:pt x="10062" y="5334"/>
                  </a:cubicBezTo>
                  <a:cubicBezTo>
                    <a:pt x="10216" y="5310"/>
                    <a:pt x="10383" y="5262"/>
                    <a:pt x="10538" y="5238"/>
                  </a:cubicBezTo>
                  <a:cubicBezTo>
                    <a:pt x="10764" y="5179"/>
                    <a:pt x="10943" y="5024"/>
                    <a:pt x="11014" y="4822"/>
                  </a:cubicBezTo>
                  <a:cubicBezTo>
                    <a:pt x="11098" y="4560"/>
                    <a:pt x="11062" y="4322"/>
                    <a:pt x="10943" y="4143"/>
                  </a:cubicBezTo>
                  <a:cubicBezTo>
                    <a:pt x="10645" y="3691"/>
                    <a:pt x="10145" y="3012"/>
                    <a:pt x="9454" y="2417"/>
                  </a:cubicBezTo>
                  <a:cubicBezTo>
                    <a:pt x="8657" y="1726"/>
                    <a:pt x="7776" y="1285"/>
                    <a:pt x="6883" y="1155"/>
                  </a:cubicBezTo>
                  <a:cubicBezTo>
                    <a:pt x="6667" y="1122"/>
                    <a:pt x="6450" y="1106"/>
                    <a:pt x="6233" y="1106"/>
                  </a:cubicBezTo>
                  <a:cubicBezTo>
                    <a:pt x="5093" y="1106"/>
                    <a:pt x="3929" y="1551"/>
                    <a:pt x="2739" y="2440"/>
                  </a:cubicBezTo>
                  <a:lnTo>
                    <a:pt x="2739" y="1202"/>
                  </a:lnTo>
                  <a:cubicBezTo>
                    <a:pt x="2739" y="857"/>
                    <a:pt x="2596" y="512"/>
                    <a:pt x="2323" y="285"/>
                  </a:cubicBezTo>
                  <a:cubicBezTo>
                    <a:pt x="2102" y="105"/>
                    <a:pt x="1822" y="0"/>
                    <a:pt x="1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1985805" y="2573938"/>
              <a:ext cx="10720" cy="16416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/>
          <p:nvPr/>
        </p:nvSpPr>
        <p:spPr>
          <a:xfrm rot="5720879">
            <a:off x="-318815" y="147723"/>
            <a:ext cx="1319663" cy="783563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 txBox="1"/>
          <p:nvPr>
            <p:ph type="ctrTitle"/>
          </p:nvPr>
        </p:nvSpPr>
        <p:spPr>
          <a:xfrm>
            <a:off x="1165188" y="1125150"/>
            <a:ext cx="34554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9"/>
          <p:cNvSpPr txBox="1"/>
          <p:nvPr>
            <p:ph idx="1" type="subTitle"/>
          </p:nvPr>
        </p:nvSpPr>
        <p:spPr>
          <a:xfrm>
            <a:off x="1165188" y="2187950"/>
            <a:ext cx="34554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40" name="Google Shape;340;p9"/>
          <p:cNvGrpSpPr/>
          <p:nvPr/>
        </p:nvGrpSpPr>
        <p:grpSpPr>
          <a:xfrm>
            <a:off x="7649286" y="144900"/>
            <a:ext cx="1386501" cy="673098"/>
            <a:chOff x="7601793" y="297300"/>
            <a:chExt cx="1386501" cy="673098"/>
          </a:xfrm>
        </p:grpSpPr>
        <p:sp>
          <p:nvSpPr>
            <p:cNvPr id="341" name="Google Shape;341;p9"/>
            <p:cNvSpPr/>
            <p:nvPr/>
          </p:nvSpPr>
          <p:spPr>
            <a:xfrm rot="-2993311">
              <a:off x="8080661" y="436346"/>
              <a:ext cx="49012" cy="45865"/>
            </a:xfrm>
            <a:custGeom>
              <a:rect b="b" l="l" r="r" t="t"/>
              <a:pathLst>
                <a:path extrusionOk="0" h="1064" w="1137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-2993311">
              <a:off x="7976532" y="448853"/>
              <a:ext cx="39529" cy="31640"/>
            </a:xfrm>
            <a:custGeom>
              <a:rect b="b" l="l" r="r" t="t"/>
              <a:pathLst>
                <a:path extrusionOk="0" h="734" w="917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 rot="-2993311">
              <a:off x="7972124" y="306830"/>
              <a:ext cx="41124" cy="34830"/>
            </a:xfrm>
            <a:custGeom>
              <a:rect b="b" l="l" r="r" t="t"/>
              <a:pathLst>
                <a:path extrusionOk="0" h="808" w="954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2993311">
              <a:off x="7777367" y="418479"/>
              <a:ext cx="36382" cy="26898"/>
            </a:xfrm>
            <a:custGeom>
              <a:rect b="b" l="l" r="r" t="t"/>
              <a:pathLst>
                <a:path extrusionOk="0" h="624" w="844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 rot="-2993311">
              <a:off x="7607674" y="367309"/>
              <a:ext cx="55349" cy="41124"/>
            </a:xfrm>
            <a:custGeom>
              <a:rect b="b" l="l" r="r" t="t"/>
              <a:pathLst>
                <a:path extrusionOk="0" h="954" w="1284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 rot="-2993311">
              <a:off x="8312365" y="488123"/>
              <a:ext cx="50607" cy="42719"/>
            </a:xfrm>
            <a:custGeom>
              <a:rect b="b" l="l" r="r" t="t"/>
              <a:pathLst>
                <a:path extrusionOk="0" h="991" w="1174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 rot="-2993311">
              <a:off x="8265479" y="706809"/>
              <a:ext cx="53754" cy="53797"/>
            </a:xfrm>
            <a:custGeom>
              <a:rect b="b" l="l" r="r" t="t"/>
              <a:pathLst>
                <a:path extrusionOk="0" h="1248" w="1247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 rot="-2993311">
              <a:off x="8458056" y="622411"/>
              <a:ext cx="52159" cy="39529"/>
            </a:xfrm>
            <a:custGeom>
              <a:rect b="b" l="l" r="r" t="t"/>
              <a:pathLst>
                <a:path extrusionOk="0" h="917" w="121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 rot="-2993311">
              <a:off x="8462073" y="828558"/>
              <a:ext cx="58495" cy="44313"/>
            </a:xfrm>
            <a:custGeom>
              <a:rect b="b" l="l" r="r" t="t"/>
              <a:pathLst>
                <a:path extrusionOk="0" h="1028" w="1357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 rot="-2993311">
              <a:off x="8599926" y="792949"/>
              <a:ext cx="56901" cy="42719"/>
            </a:xfrm>
            <a:custGeom>
              <a:rect b="b" l="l" r="r" t="t"/>
              <a:pathLst>
                <a:path extrusionOk="0" h="991" w="132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 rot="-2993311">
              <a:off x="8721613" y="848605"/>
              <a:ext cx="34787" cy="26898"/>
            </a:xfrm>
            <a:custGeom>
              <a:rect b="b" l="l" r="r" t="t"/>
              <a:pathLst>
                <a:path extrusionOk="0" h="624" w="807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 rot="-2993311">
              <a:off x="8939261" y="924152"/>
              <a:ext cx="42719" cy="36382"/>
            </a:xfrm>
            <a:custGeom>
              <a:rect b="b" l="l" r="r" t="t"/>
              <a:pathLst>
                <a:path extrusionOk="0" h="844" w="991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9"/>
          <p:cNvSpPr/>
          <p:nvPr/>
        </p:nvSpPr>
        <p:spPr>
          <a:xfrm>
            <a:off x="-37050" y="4355125"/>
            <a:ext cx="6799568" cy="788473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9"/>
          <p:cNvSpPr/>
          <p:nvPr/>
        </p:nvSpPr>
        <p:spPr>
          <a:xfrm flipH="1">
            <a:off x="2392450" y="4317273"/>
            <a:ext cx="6757025" cy="826302"/>
          </a:xfrm>
          <a:custGeom>
            <a:rect b="b" l="l" r="r" t="t"/>
            <a:pathLst>
              <a:path extrusionOk="0" h="35856" w="85085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"/>
          <p:cNvSpPr/>
          <p:nvPr/>
        </p:nvSpPr>
        <p:spPr>
          <a:xfrm rot="7110921">
            <a:off x="5341721" y="811026"/>
            <a:ext cx="1722624" cy="994328"/>
          </a:xfrm>
          <a:custGeom>
            <a:rect b="b" l="l" r="r" t="t"/>
            <a:pathLst>
              <a:path extrusionOk="0" h="34046" w="58983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9"/>
          <p:cNvSpPr/>
          <p:nvPr/>
        </p:nvSpPr>
        <p:spPr>
          <a:xfrm flipH="1" rot="-1883114">
            <a:off x="-1613018" y="-136238"/>
            <a:ext cx="4339240" cy="1555278"/>
          </a:xfrm>
          <a:custGeom>
            <a:rect b="b" l="l" r="r" t="t"/>
            <a:pathLst>
              <a:path extrusionOk="0" h="62210" w="85084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9"/>
          <p:cNvSpPr/>
          <p:nvPr/>
        </p:nvSpPr>
        <p:spPr>
          <a:xfrm flipH="1">
            <a:off x="7770216" y="4239350"/>
            <a:ext cx="1572056" cy="933424"/>
          </a:xfrm>
          <a:custGeom>
            <a:rect b="b" l="l" r="r" t="t"/>
            <a:pathLst>
              <a:path extrusionOk="0" h="31344" w="52789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9"/>
          <p:cNvGrpSpPr/>
          <p:nvPr/>
        </p:nvGrpSpPr>
        <p:grpSpPr>
          <a:xfrm>
            <a:off x="3327437" y="3279884"/>
            <a:ext cx="1395308" cy="1361806"/>
            <a:chOff x="3307387" y="6347934"/>
            <a:chExt cx="1395308" cy="1361806"/>
          </a:xfrm>
        </p:grpSpPr>
        <p:sp>
          <p:nvSpPr>
            <p:cNvPr id="359" name="Google Shape;359;p9"/>
            <p:cNvSpPr/>
            <p:nvPr/>
          </p:nvSpPr>
          <p:spPr>
            <a:xfrm rot="3361624">
              <a:off x="3539441" y="6501314"/>
              <a:ext cx="931198" cy="1055048"/>
            </a:xfrm>
            <a:custGeom>
              <a:rect b="b" l="l" r="r" t="t"/>
              <a:pathLst>
                <a:path extrusionOk="0" h="42202" w="37248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 rot="3361624">
              <a:off x="4210729" y="6959053"/>
              <a:ext cx="33025" cy="118625"/>
            </a:xfrm>
            <a:custGeom>
              <a:rect b="b" l="l" r="r" t="t"/>
              <a:pathLst>
                <a:path extrusionOk="0" h="4745" w="1321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 rot="3361624">
              <a:off x="4182524" y="7000753"/>
              <a:ext cx="38525" cy="261799"/>
            </a:xfrm>
            <a:custGeom>
              <a:rect b="b" l="l" r="r" t="t"/>
              <a:pathLst>
                <a:path extrusionOk="0" h="10472" w="1541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 rot="3361624">
              <a:off x="3895942" y="6954372"/>
              <a:ext cx="336899" cy="244375"/>
            </a:xfrm>
            <a:custGeom>
              <a:rect b="b" l="l" r="r" t="t"/>
              <a:pathLst>
                <a:path extrusionOk="0" h="9775" w="13476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 rot="3361624">
              <a:off x="4114507" y="7112597"/>
              <a:ext cx="52250" cy="329399"/>
            </a:xfrm>
            <a:custGeom>
              <a:rect b="b" l="l" r="r" t="t"/>
              <a:pathLst>
                <a:path extrusionOk="0" h="13176" w="209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 rot="3361624">
              <a:off x="4235994" y="6515414"/>
              <a:ext cx="236050" cy="617999"/>
            </a:xfrm>
            <a:custGeom>
              <a:rect b="b" l="l" r="r" t="t"/>
              <a:pathLst>
                <a:path extrusionOk="0" h="24720" w="9442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9"/>
          <p:cNvSpPr/>
          <p:nvPr/>
        </p:nvSpPr>
        <p:spPr>
          <a:xfrm rot="-4540936">
            <a:off x="-370382" y="3494483"/>
            <a:ext cx="1853967" cy="932609"/>
          </a:xfrm>
          <a:custGeom>
            <a:rect b="b" l="l" r="r" t="t"/>
            <a:pathLst>
              <a:path extrusionOk="0" h="23540" w="46796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"/>
          <p:cNvSpPr/>
          <p:nvPr/>
        </p:nvSpPr>
        <p:spPr>
          <a:xfrm flipH="1" rot="3224944">
            <a:off x="6925087" y="-1169803"/>
            <a:ext cx="2701490" cy="2155502"/>
          </a:xfrm>
          <a:custGeom>
            <a:rect b="b" l="l" r="r" t="t"/>
            <a:pathLst>
              <a:path extrusionOk="0" h="67888" w="85084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0"/>
          <p:cNvGrpSpPr/>
          <p:nvPr/>
        </p:nvGrpSpPr>
        <p:grpSpPr>
          <a:xfrm>
            <a:off x="904812" y="-11432"/>
            <a:ext cx="7334375" cy="5166365"/>
            <a:chOff x="1953037" y="2552242"/>
            <a:chExt cx="355136" cy="227072"/>
          </a:xfrm>
        </p:grpSpPr>
        <p:sp>
          <p:nvSpPr>
            <p:cNvPr id="369" name="Google Shape;369;p10"/>
            <p:cNvSpPr/>
            <p:nvPr/>
          </p:nvSpPr>
          <p:spPr>
            <a:xfrm>
              <a:off x="1953037" y="2552242"/>
              <a:ext cx="355136" cy="227072"/>
            </a:xfrm>
            <a:custGeom>
              <a:rect b="b" l="l" r="r" t="t"/>
              <a:pathLst>
                <a:path extrusionOk="0" h="7096" w="11098">
                  <a:moveTo>
                    <a:pt x="6198" y="1414"/>
                  </a:moveTo>
                  <a:cubicBezTo>
                    <a:pt x="6408" y="1414"/>
                    <a:pt x="6616" y="1431"/>
                    <a:pt x="6823" y="1464"/>
                  </a:cubicBezTo>
                  <a:cubicBezTo>
                    <a:pt x="6895" y="1488"/>
                    <a:pt x="6990" y="1500"/>
                    <a:pt x="7073" y="1512"/>
                  </a:cubicBezTo>
                  <a:lnTo>
                    <a:pt x="6907" y="2464"/>
                  </a:lnTo>
                  <a:lnTo>
                    <a:pt x="5573" y="2929"/>
                  </a:lnTo>
                  <a:lnTo>
                    <a:pt x="4978" y="1607"/>
                  </a:lnTo>
                  <a:cubicBezTo>
                    <a:pt x="5397" y="1475"/>
                    <a:pt x="5802" y="1414"/>
                    <a:pt x="6198" y="1414"/>
                  </a:cubicBezTo>
                  <a:close/>
                  <a:moveTo>
                    <a:pt x="7407" y="1607"/>
                  </a:moveTo>
                  <a:cubicBezTo>
                    <a:pt x="7883" y="1750"/>
                    <a:pt x="8478" y="2036"/>
                    <a:pt x="9097" y="2524"/>
                  </a:cubicBezTo>
                  <a:lnTo>
                    <a:pt x="9038" y="2571"/>
                  </a:lnTo>
                  <a:cubicBezTo>
                    <a:pt x="8966" y="2619"/>
                    <a:pt x="8954" y="2714"/>
                    <a:pt x="8990" y="2798"/>
                  </a:cubicBezTo>
                  <a:cubicBezTo>
                    <a:pt x="9026" y="2833"/>
                    <a:pt x="9085" y="2869"/>
                    <a:pt x="9133" y="2869"/>
                  </a:cubicBezTo>
                  <a:cubicBezTo>
                    <a:pt x="9157" y="2869"/>
                    <a:pt x="9193" y="2857"/>
                    <a:pt x="9216" y="2833"/>
                  </a:cubicBezTo>
                  <a:lnTo>
                    <a:pt x="9335" y="2750"/>
                  </a:lnTo>
                  <a:cubicBezTo>
                    <a:pt x="9740" y="3119"/>
                    <a:pt x="10157" y="3583"/>
                    <a:pt x="10574" y="4179"/>
                  </a:cubicBezTo>
                  <a:cubicBezTo>
                    <a:pt x="9883" y="4357"/>
                    <a:pt x="9228" y="4488"/>
                    <a:pt x="8633" y="4584"/>
                  </a:cubicBezTo>
                  <a:lnTo>
                    <a:pt x="8395" y="3417"/>
                  </a:lnTo>
                  <a:lnTo>
                    <a:pt x="8692" y="3214"/>
                  </a:lnTo>
                  <a:cubicBezTo>
                    <a:pt x="8776" y="3167"/>
                    <a:pt x="8788" y="3060"/>
                    <a:pt x="8740" y="2988"/>
                  </a:cubicBezTo>
                  <a:cubicBezTo>
                    <a:pt x="8709" y="2942"/>
                    <a:pt x="8659" y="2916"/>
                    <a:pt x="8604" y="2916"/>
                  </a:cubicBezTo>
                  <a:cubicBezTo>
                    <a:pt x="8574" y="2916"/>
                    <a:pt x="8543" y="2924"/>
                    <a:pt x="8514" y="2940"/>
                  </a:cubicBezTo>
                  <a:lnTo>
                    <a:pt x="8216" y="3155"/>
                  </a:lnTo>
                  <a:lnTo>
                    <a:pt x="7252" y="2512"/>
                  </a:lnTo>
                  <a:lnTo>
                    <a:pt x="7407" y="1607"/>
                  </a:lnTo>
                  <a:close/>
                  <a:moveTo>
                    <a:pt x="7049" y="2750"/>
                  </a:moveTo>
                  <a:lnTo>
                    <a:pt x="8073" y="3429"/>
                  </a:lnTo>
                  <a:lnTo>
                    <a:pt x="8311" y="4607"/>
                  </a:lnTo>
                  <a:cubicBezTo>
                    <a:pt x="7883" y="4661"/>
                    <a:pt x="7474" y="4688"/>
                    <a:pt x="7096" y="4688"/>
                  </a:cubicBezTo>
                  <a:cubicBezTo>
                    <a:pt x="6970" y="4688"/>
                    <a:pt x="6847" y="4685"/>
                    <a:pt x="6728" y="4679"/>
                  </a:cubicBezTo>
                  <a:cubicBezTo>
                    <a:pt x="6073" y="4655"/>
                    <a:pt x="5490" y="4548"/>
                    <a:pt x="5025" y="4345"/>
                  </a:cubicBezTo>
                  <a:lnTo>
                    <a:pt x="5621" y="3250"/>
                  </a:lnTo>
                  <a:lnTo>
                    <a:pt x="7049" y="2750"/>
                  </a:lnTo>
                  <a:close/>
                  <a:moveTo>
                    <a:pt x="1561" y="300"/>
                  </a:moveTo>
                  <a:cubicBezTo>
                    <a:pt x="1774" y="300"/>
                    <a:pt x="1974" y="373"/>
                    <a:pt x="2132" y="512"/>
                  </a:cubicBezTo>
                  <a:cubicBezTo>
                    <a:pt x="2323" y="678"/>
                    <a:pt x="2430" y="916"/>
                    <a:pt x="2430" y="1178"/>
                  </a:cubicBezTo>
                  <a:lnTo>
                    <a:pt x="2430" y="2762"/>
                  </a:lnTo>
                  <a:cubicBezTo>
                    <a:pt x="2430" y="2786"/>
                    <a:pt x="2465" y="3381"/>
                    <a:pt x="2906" y="4036"/>
                  </a:cubicBezTo>
                  <a:lnTo>
                    <a:pt x="2858" y="4060"/>
                  </a:lnTo>
                  <a:cubicBezTo>
                    <a:pt x="2608" y="4143"/>
                    <a:pt x="2430" y="4369"/>
                    <a:pt x="2394" y="4631"/>
                  </a:cubicBezTo>
                  <a:lnTo>
                    <a:pt x="2358" y="5084"/>
                  </a:lnTo>
                  <a:cubicBezTo>
                    <a:pt x="1358" y="4024"/>
                    <a:pt x="1192" y="2583"/>
                    <a:pt x="1192" y="2512"/>
                  </a:cubicBezTo>
                  <a:cubicBezTo>
                    <a:pt x="1180" y="2381"/>
                    <a:pt x="1072" y="2262"/>
                    <a:pt x="941" y="2214"/>
                  </a:cubicBezTo>
                  <a:lnTo>
                    <a:pt x="632" y="2143"/>
                  </a:lnTo>
                  <a:cubicBezTo>
                    <a:pt x="537" y="2119"/>
                    <a:pt x="501" y="2047"/>
                    <a:pt x="501" y="1964"/>
                  </a:cubicBezTo>
                  <a:lnTo>
                    <a:pt x="501" y="1869"/>
                  </a:lnTo>
                  <a:cubicBezTo>
                    <a:pt x="822" y="1857"/>
                    <a:pt x="1227" y="1809"/>
                    <a:pt x="1453" y="1690"/>
                  </a:cubicBezTo>
                  <a:cubicBezTo>
                    <a:pt x="1525" y="1643"/>
                    <a:pt x="1573" y="1559"/>
                    <a:pt x="1525" y="1464"/>
                  </a:cubicBezTo>
                  <a:cubicBezTo>
                    <a:pt x="1491" y="1413"/>
                    <a:pt x="1438" y="1373"/>
                    <a:pt x="1375" y="1373"/>
                  </a:cubicBezTo>
                  <a:cubicBezTo>
                    <a:pt x="1351" y="1373"/>
                    <a:pt x="1325" y="1379"/>
                    <a:pt x="1299" y="1393"/>
                  </a:cubicBezTo>
                  <a:cubicBezTo>
                    <a:pt x="1132" y="1464"/>
                    <a:pt x="799" y="1524"/>
                    <a:pt x="334" y="1547"/>
                  </a:cubicBezTo>
                  <a:lnTo>
                    <a:pt x="334" y="1524"/>
                  </a:lnTo>
                  <a:lnTo>
                    <a:pt x="334" y="916"/>
                  </a:lnTo>
                  <a:cubicBezTo>
                    <a:pt x="334" y="643"/>
                    <a:pt x="525" y="428"/>
                    <a:pt x="799" y="393"/>
                  </a:cubicBezTo>
                  <a:lnTo>
                    <a:pt x="1430" y="309"/>
                  </a:lnTo>
                  <a:cubicBezTo>
                    <a:pt x="1474" y="303"/>
                    <a:pt x="1517" y="300"/>
                    <a:pt x="1561" y="300"/>
                  </a:cubicBezTo>
                  <a:close/>
                  <a:moveTo>
                    <a:pt x="4692" y="1726"/>
                  </a:moveTo>
                  <a:lnTo>
                    <a:pt x="5335" y="3155"/>
                  </a:lnTo>
                  <a:lnTo>
                    <a:pt x="4740" y="4238"/>
                  </a:lnTo>
                  <a:cubicBezTo>
                    <a:pt x="4680" y="4203"/>
                    <a:pt x="4609" y="4167"/>
                    <a:pt x="4549" y="4131"/>
                  </a:cubicBezTo>
                  <a:cubicBezTo>
                    <a:pt x="4520" y="4115"/>
                    <a:pt x="4490" y="4107"/>
                    <a:pt x="4461" y="4107"/>
                  </a:cubicBezTo>
                  <a:cubicBezTo>
                    <a:pt x="4406" y="4107"/>
                    <a:pt x="4354" y="4136"/>
                    <a:pt x="4323" y="4191"/>
                  </a:cubicBezTo>
                  <a:cubicBezTo>
                    <a:pt x="4275" y="4262"/>
                    <a:pt x="4287" y="4369"/>
                    <a:pt x="4382" y="4417"/>
                  </a:cubicBezTo>
                  <a:cubicBezTo>
                    <a:pt x="5061" y="4845"/>
                    <a:pt x="5978" y="5060"/>
                    <a:pt x="7109" y="5060"/>
                  </a:cubicBezTo>
                  <a:cubicBezTo>
                    <a:pt x="8145" y="5060"/>
                    <a:pt x="9371" y="4881"/>
                    <a:pt x="10764" y="4500"/>
                  </a:cubicBezTo>
                  <a:lnTo>
                    <a:pt x="10764" y="4500"/>
                  </a:lnTo>
                  <a:cubicBezTo>
                    <a:pt x="10740" y="4536"/>
                    <a:pt x="10740" y="4595"/>
                    <a:pt x="10705" y="4655"/>
                  </a:cubicBezTo>
                  <a:cubicBezTo>
                    <a:pt x="10657" y="4774"/>
                    <a:pt x="10574" y="4845"/>
                    <a:pt x="10455" y="4881"/>
                  </a:cubicBezTo>
                  <a:cubicBezTo>
                    <a:pt x="9128" y="5204"/>
                    <a:pt x="7958" y="5362"/>
                    <a:pt x="6945" y="5362"/>
                  </a:cubicBezTo>
                  <a:cubicBezTo>
                    <a:pt x="6649" y="5362"/>
                    <a:pt x="6366" y="5349"/>
                    <a:pt x="6097" y="5322"/>
                  </a:cubicBezTo>
                  <a:cubicBezTo>
                    <a:pt x="5156" y="5238"/>
                    <a:pt x="4382" y="4965"/>
                    <a:pt x="3811" y="4536"/>
                  </a:cubicBezTo>
                  <a:cubicBezTo>
                    <a:pt x="2966" y="3905"/>
                    <a:pt x="2787" y="3095"/>
                    <a:pt x="2763" y="2833"/>
                  </a:cubicBezTo>
                  <a:cubicBezTo>
                    <a:pt x="2882" y="2750"/>
                    <a:pt x="2977" y="2655"/>
                    <a:pt x="3097" y="2583"/>
                  </a:cubicBezTo>
                  <a:cubicBezTo>
                    <a:pt x="3180" y="2952"/>
                    <a:pt x="3358" y="3476"/>
                    <a:pt x="3811" y="3952"/>
                  </a:cubicBezTo>
                  <a:cubicBezTo>
                    <a:pt x="3847" y="3988"/>
                    <a:pt x="3894" y="4000"/>
                    <a:pt x="3930" y="4000"/>
                  </a:cubicBezTo>
                  <a:cubicBezTo>
                    <a:pt x="3978" y="4000"/>
                    <a:pt x="4025" y="3988"/>
                    <a:pt x="4049" y="3952"/>
                  </a:cubicBezTo>
                  <a:cubicBezTo>
                    <a:pt x="4109" y="3893"/>
                    <a:pt x="4109" y="3786"/>
                    <a:pt x="4049" y="3726"/>
                  </a:cubicBezTo>
                  <a:cubicBezTo>
                    <a:pt x="3573" y="3250"/>
                    <a:pt x="3442" y="2714"/>
                    <a:pt x="3394" y="2393"/>
                  </a:cubicBezTo>
                  <a:cubicBezTo>
                    <a:pt x="3835" y="2107"/>
                    <a:pt x="4263" y="1881"/>
                    <a:pt x="4692" y="1726"/>
                  </a:cubicBezTo>
                  <a:close/>
                  <a:moveTo>
                    <a:pt x="9609" y="5417"/>
                  </a:moveTo>
                  <a:cubicBezTo>
                    <a:pt x="9490" y="5548"/>
                    <a:pt x="9371" y="5667"/>
                    <a:pt x="9252" y="5738"/>
                  </a:cubicBezTo>
                  <a:cubicBezTo>
                    <a:pt x="9216" y="5750"/>
                    <a:pt x="9157" y="5798"/>
                    <a:pt x="8978" y="5857"/>
                  </a:cubicBezTo>
                  <a:lnTo>
                    <a:pt x="8978" y="5512"/>
                  </a:lnTo>
                  <a:cubicBezTo>
                    <a:pt x="9193" y="5488"/>
                    <a:pt x="9383" y="5441"/>
                    <a:pt x="9609" y="5417"/>
                  </a:cubicBezTo>
                  <a:close/>
                  <a:moveTo>
                    <a:pt x="4668" y="5334"/>
                  </a:moveTo>
                  <a:cubicBezTo>
                    <a:pt x="5085" y="5488"/>
                    <a:pt x="5537" y="5596"/>
                    <a:pt x="6049" y="5631"/>
                  </a:cubicBezTo>
                  <a:cubicBezTo>
                    <a:pt x="6335" y="5667"/>
                    <a:pt x="6633" y="5679"/>
                    <a:pt x="6942" y="5679"/>
                  </a:cubicBezTo>
                  <a:cubicBezTo>
                    <a:pt x="7204" y="5679"/>
                    <a:pt x="7502" y="5667"/>
                    <a:pt x="7788" y="5655"/>
                  </a:cubicBezTo>
                  <a:lnTo>
                    <a:pt x="7788" y="5893"/>
                  </a:lnTo>
                  <a:cubicBezTo>
                    <a:pt x="7561" y="5893"/>
                    <a:pt x="7359" y="6012"/>
                    <a:pt x="7240" y="6203"/>
                  </a:cubicBezTo>
                  <a:cubicBezTo>
                    <a:pt x="6758" y="6257"/>
                    <a:pt x="6324" y="6280"/>
                    <a:pt x="5934" y="6280"/>
                  </a:cubicBezTo>
                  <a:cubicBezTo>
                    <a:pt x="4698" y="6280"/>
                    <a:pt x="3912" y="6050"/>
                    <a:pt x="3478" y="5869"/>
                  </a:cubicBezTo>
                  <a:lnTo>
                    <a:pt x="3501" y="5738"/>
                  </a:lnTo>
                  <a:cubicBezTo>
                    <a:pt x="3739" y="5738"/>
                    <a:pt x="4299" y="5691"/>
                    <a:pt x="4668" y="5334"/>
                  </a:cubicBezTo>
                  <a:close/>
                  <a:moveTo>
                    <a:pt x="3097" y="4322"/>
                  </a:moveTo>
                  <a:cubicBezTo>
                    <a:pt x="3239" y="4488"/>
                    <a:pt x="3394" y="4655"/>
                    <a:pt x="3608" y="4798"/>
                  </a:cubicBezTo>
                  <a:cubicBezTo>
                    <a:pt x="3811" y="4965"/>
                    <a:pt x="4049" y="5095"/>
                    <a:pt x="4323" y="5215"/>
                  </a:cubicBezTo>
                  <a:cubicBezTo>
                    <a:pt x="4073" y="5381"/>
                    <a:pt x="3751" y="5417"/>
                    <a:pt x="3573" y="5429"/>
                  </a:cubicBezTo>
                  <a:lnTo>
                    <a:pt x="3573" y="5393"/>
                  </a:lnTo>
                  <a:cubicBezTo>
                    <a:pt x="3597" y="5310"/>
                    <a:pt x="3537" y="5215"/>
                    <a:pt x="3442" y="5203"/>
                  </a:cubicBezTo>
                  <a:cubicBezTo>
                    <a:pt x="3429" y="5199"/>
                    <a:pt x="3416" y="5197"/>
                    <a:pt x="3404" y="5197"/>
                  </a:cubicBezTo>
                  <a:cubicBezTo>
                    <a:pt x="3332" y="5197"/>
                    <a:pt x="3261" y="5251"/>
                    <a:pt x="3251" y="5322"/>
                  </a:cubicBezTo>
                  <a:lnTo>
                    <a:pt x="3025" y="6465"/>
                  </a:lnTo>
                  <a:cubicBezTo>
                    <a:pt x="3001" y="6631"/>
                    <a:pt x="2846" y="6750"/>
                    <a:pt x="2668" y="6750"/>
                  </a:cubicBezTo>
                  <a:lnTo>
                    <a:pt x="1775" y="6750"/>
                  </a:lnTo>
                  <a:lnTo>
                    <a:pt x="1906" y="6441"/>
                  </a:lnTo>
                  <a:cubicBezTo>
                    <a:pt x="1965" y="6310"/>
                    <a:pt x="2084" y="6215"/>
                    <a:pt x="2239" y="6215"/>
                  </a:cubicBezTo>
                  <a:lnTo>
                    <a:pt x="2418" y="6215"/>
                  </a:lnTo>
                  <a:cubicBezTo>
                    <a:pt x="2501" y="6215"/>
                    <a:pt x="2561" y="6155"/>
                    <a:pt x="2585" y="6072"/>
                  </a:cubicBezTo>
                  <a:lnTo>
                    <a:pt x="2716" y="4667"/>
                  </a:lnTo>
                  <a:cubicBezTo>
                    <a:pt x="2727" y="4536"/>
                    <a:pt x="2811" y="4417"/>
                    <a:pt x="2954" y="4369"/>
                  </a:cubicBezTo>
                  <a:lnTo>
                    <a:pt x="3097" y="4322"/>
                  </a:lnTo>
                  <a:close/>
                  <a:moveTo>
                    <a:pt x="8657" y="5560"/>
                  </a:moveTo>
                  <a:lnTo>
                    <a:pt x="8657" y="6572"/>
                  </a:lnTo>
                  <a:cubicBezTo>
                    <a:pt x="8657" y="6679"/>
                    <a:pt x="8561" y="6750"/>
                    <a:pt x="8478" y="6750"/>
                  </a:cubicBezTo>
                  <a:lnTo>
                    <a:pt x="7347" y="6750"/>
                  </a:lnTo>
                  <a:lnTo>
                    <a:pt x="7490" y="6429"/>
                  </a:lnTo>
                  <a:cubicBezTo>
                    <a:pt x="7549" y="6286"/>
                    <a:pt x="7669" y="6215"/>
                    <a:pt x="7823" y="6215"/>
                  </a:cubicBezTo>
                  <a:lnTo>
                    <a:pt x="7954" y="6215"/>
                  </a:lnTo>
                  <a:cubicBezTo>
                    <a:pt x="8038" y="6215"/>
                    <a:pt x="8121" y="6143"/>
                    <a:pt x="8121" y="6048"/>
                  </a:cubicBezTo>
                  <a:lnTo>
                    <a:pt x="8121" y="5619"/>
                  </a:lnTo>
                  <a:cubicBezTo>
                    <a:pt x="8300" y="5607"/>
                    <a:pt x="8466" y="5572"/>
                    <a:pt x="8657" y="5560"/>
                  </a:cubicBezTo>
                  <a:close/>
                  <a:moveTo>
                    <a:pt x="1533" y="0"/>
                  </a:moveTo>
                  <a:cubicBezTo>
                    <a:pt x="1479" y="0"/>
                    <a:pt x="1425" y="4"/>
                    <a:pt x="1370" y="12"/>
                  </a:cubicBezTo>
                  <a:lnTo>
                    <a:pt x="727" y="95"/>
                  </a:lnTo>
                  <a:cubicBezTo>
                    <a:pt x="310" y="154"/>
                    <a:pt x="1" y="512"/>
                    <a:pt x="1" y="952"/>
                  </a:cubicBezTo>
                  <a:lnTo>
                    <a:pt x="1" y="1559"/>
                  </a:lnTo>
                  <a:cubicBezTo>
                    <a:pt x="1" y="1643"/>
                    <a:pt x="49" y="1738"/>
                    <a:pt x="108" y="1797"/>
                  </a:cubicBezTo>
                  <a:cubicBezTo>
                    <a:pt x="132" y="1809"/>
                    <a:pt x="156" y="1845"/>
                    <a:pt x="179" y="1857"/>
                  </a:cubicBezTo>
                  <a:lnTo>
                    <a:pt x="179" y="1976"/>
                  </a:lnTo>
                  <a:cubicBezTo>
                    <a:pt x="179" y="2214"/>
                    <a:pt x="334" y="2417"/>
                    <a:pt x="572" y="2476"/>
                  </a:cubicBezTo>
                  <a:lnTo>
                    <a:pt x="882" y="2559"/>
                  </a:lnTo>
                  <a:cubicBezTo>
                    <a:pt x="882" y="2559"/>
                    <a:pt x="894" y="2559"/>
                    <a:pt x="894" y="2571"/>
                  </a:cubicBezTo>
                  <a:cubicBezTo>
                    <a:pt x="930" y="2869"/>
                    <a:pt x="1037" y="3357"/>
                    <a:pt x="1239" y="3869"/>
                  </a:cubicBezTo>
                  <a:cubicBezTo>
                    <a:pt x="1513" y="4536"/>
                    <a:pt x="1870" y="5084"/>
                    <a:pt x="2323" y="5512"/>
                  </a:cubicBezTo>
                  <a:lnTo>
                    <a:pt x="2287" y="5905"/>
                  </a:lnTo>
                  <a:lnTo>
                    <a:pt x="2251" y="5905"/>
                  </a:lnTo>
                  <a:cubicBezTo>
                    <a:pt x="1965" y="5905"/>
                    <a:pt x="1715" y="6072"/>
                    <a:pt x="1608" y="6334"/>
                  </a:cubicBezTo>
                  <a:lnTo>
                    <a:pt x="1394" y="6869"/>
                  </a:lnTo>
                  <a:cubicBezTo>
                    <a:pt x="1370" y="6917"/>
                    <a:pt x="1370" y="6977"/>
                    <a:pt x="1406" y="7024"/>
                  </a:cubicBezTo>
                  <a:cubicBezTo>
                    <a:pt x="1430" y="7060"/>
                    <a:pt x="1477" y="7096"/>
                    <a:pt x="1537" y="7096"/>
                  </a:cubicBezTo>
                  <a:lnTo>
                    <a:pt x="2680" y="7096"/>
                  </a:lnTo>
                  <a:cubicBezTo>
                    <a:pt x="3013" y="7096"/>
                    <a:pt x="3299" y="6869"/>
                    <a:pt x="3358" y="6548"/>
                  </a:cubicBezTo>
                  <a:lnTo>
                    <a:pt x="3418" y="6215"/>
                  </a:lnTo>
                  <a:cubicBezTo>
                    <a:pt x="3894" y="6405"/>
                    <a:pt x="4704" y="6619"/>
                    <a:pt x="5942" y="6619"/>
                  </a:cubicBezTo>
                  <a:cubicBezTo>
                    <a:pt x="6287" y="6619"/>
                    <a:pt x="6668" y="6608"/>
                    <a:pt x="7085" y="6560"/>
                  </a:cubicBezTo>
                  <a:lnTo>
                    <a:pt x="7085" y="6560"/>
                  </a:lnTo>
                  <a:lnTo>
                    <a:pt x="6954" y="6869"/>
                  </a:lnTo>
                  <a:cubicBezTo>
                    <a:pt x="6930" y="6917"/>
                    <a:pt x="6942" y="6977"/>
                    <a:pt x="6966" y="7024"/>
                  </a:cubicBezTo>
                  <a:cubicBezTo>
                    <a:pt x="7002" y="7060"/>
                    <a:pt x="7049" y="7096"/>
                    <a:pt x="7109" y="7096"/>
                  </a:cubicBezTo>
                  <a:lnTo>
                    <a:pt x="8490" y="7096"/>
                  </a:lnTo>
                  <a:cubicBezTo>
                    <a:pt x="8776" y="7096"/>
                    <a:pt x="8990" y="6869"/>
                    <a:pt x="8990" y="6584"/>
                  </a:cubicBezTo>
                  <a:lnTo>
                    <a:pt x="8990" y="6215"/>
                  </a:lnTo>
                  <a:cubicBezTo>
                    <a:pt x="9204" y="6155"/>
                    <a:pt x="9347" y="6096"/>
                    <a:pt x="9443" y="6036"/>
                  </a:cubicBezTo>
                  <a:cubicBezTo>
                    <a:pt x="9669" y="5893"/>
                    <a:pt x="9871" y="5655"/>
                    <a:pt x="10062" y="5334"/>
                  </a:cubicBezTo>
                  <a:cubicBezTo>
                    <a:pt x="10216" y="5310"/>
                    <a:pt x="10383" y="5262"/>
                    <a:pt x="10538" y="5238"/>
                  </a:cubicBezTo>
                  <a:cubicBezTo>
                    <a:pt x="10764" y="5179"/>
                    <a:pt x="10943" y="5024"/>
                    <a:pt x="11014" y="4822"/>
                  </a:cubicBezTo>
                  <a:cubicBezTo>
                    <a:pt x="11098" y="4560"/>
                    <a:pt x="11062" y="4322"/>
                    <a:pt x="10943" y="4143"/>
                  </a:cubicBezTo>
                  <a:cubicBezTo>
                    <a:pt x="10645" y="3691"/>
                    <a:pt x="10145" y="3012"/>
                    <a:pt x="9454" y="2417"/>
                  </a:cubicBezTo>
                  <a:cubicBezTo>
                    <a:pt x="8657" y="1726"/>
                    <a:pt x="7776" y="1285"/>
                    <a:pt x="6883" y="1155"/>
                  </a:cubicBezTo>
                  <a:cubicBezTo>
                    <a:pt x="6667" y="1122"/>
                    <a:pt x="6450" y="1106"/>
                    <a:pt x="6233" y="1106"/>
                  </a:cubicBezTo>
                  <a:cubicBezTo>
                    <a:pt x="5093" y="1106"/>
                    <a:pt x="3929" y="1551"/>
                    <a:pt x="2739" y="2440"/>
                  </a:cubicBezTo>
                  <a:lnTo>
                    <a:pt x="2739" y="1202"/>
                  </a:lnTo>
                  <a:cubicBezTo>
                    <a:pt x="2739" y="857"/>
                    <a:pt x="2596" y="512"/>
                    <a:pt x="2323" y="285"/>
                  </a:cubicBezTo>
                  <a:cubicBezTo>
                    <a:pt x="2102" y="105"/>
                    <a:pt x="1822" y="0"/>
                    <a:pt x="1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985805" y="2573938"/>
              <a:ext cx="10720" cy="16416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theme" Target="../theme/theme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387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●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○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■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●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○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■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●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○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■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63"/>
          <p:cNvSpPr txBox="1"/>
          <p:nvPr>
            <p:ph type="ctrTitle"/>
          </p:nvPr>
        </p:nvSpPr>
        <p:spPr>
          <a:xfrm>
            <a:off x="1897050" y="1201948"/>
            <a:ext cx="5349900" cy="19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Terrapin Tracker</a:t>
            </a:r>
            <a:endParaRPr sz="5700"/>
          </a:p>
        </p:txBody>
      </p:sp>
      <p:sp>
        <p:nvSpPr>
          <p:cNvPr id="2526" name="Google Shape;2526;p63"/>
          <p:cNvSpPr txBox="1"/>
          <p:nvPr>
            <p:ph idx="1" type="subTitle"/>
          </p:nvPr>
        </p:nvSpPr>
        <p:spPr>
          <a:xfrm>
            <a:off x="2101800" y="3331550"/>
            <a:ext cx="4940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Angelo Amato, Aidan Henbest, and Lisa Hunt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72"/>
          <p:cNvSpPr txBox="1"/>
          <p:nvPr>
            <p:ph idx="4294967295"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Organization and Importing</a:t>
            </a:r>
            <a:endParaRPr/>
          </a:p>
        </p:txBody>
      </p:sp>
      <p:sp>
        <p:nvSpPr>
          <p:cNvPr id="2582" name="Google Shape;2582;p72"/>
          <p:cNvSpPr txBox="1"/>
          <p:nvPr>
            <p:ph idx="4294967295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Organized many spreadsheets from this years data into a usable format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Project Terrapin only started collecting data digitally last year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Will not be archiving the paper-only data unless we have extra time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Import data into each table using MySQL Workbench 8.0 CE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Table Data Import Wizard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Didn’t import correctly at first due to extra edit history columns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Fixed by deleting these columns and re-adding them later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7" name="Google Shape;2587;p73"/>
          <p:cNvPicPr preferRelativeResize="0"/>
          <p:nvPr/>
        </p:nvPicPr>
        <p:blipFill rotWithShape="1">
          <a:blip r:embed="rId3">
            <a:alphaModFix/>
          </a:blip>
          <a:srcRect b="0" l="14563" r="14570" t="0"/>
          <a:stretch/>
        </p:blipFill>
        <p:spPr>
          <a:xfrm>
            <a:off x="4509982" y="226314"/>
            <a:ext cx="3324436" cy="4690872"/>
          </a:xfrm>
          <a:prstGeom prst="rect">
            <a:avLst/>
          </a:prstGeom>
          <a:noFill/>
          <a:ln>
            <a:noFill/>
          </a:ln>
        </p:spPr>
      </p:pic>
      <p:sp>
        <p:nvSpPr>
          <p:cNvPr id="2588" name="Google Shape;2588;p73"/>
          <p:cNvSpPr txBox="1"/>
          <p:nvPr>
            <p:ph idx="4294967295" type="ctrTitle"/>
          </p:nvPr>
        </p:nvSpPr>
        <p:spPr>
          <a:xfrm>
            <a:off x="1042425" y="1246500"/>
            <a:ext cx="2758200" cy="26505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Markup Language Frontend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7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Base Page</a:t>
            </a:r>
            <a:endParaRPr/>
          </a:p>
        </p:txBody>
      </p:sp>
      <p:sp>
        <p:nvSpPr>
          <p:cNvPr id="2594" name="Google Shape;2594;p7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Contains navigation bar, logo, title, search, and sign in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a grid system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Linked to the main CSS stylesheet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Buttons: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Logo: links to home page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Search: expands to input search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Will be able to search turtles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Sign in: links to sign in page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Will contain l</a:t>
            </a:r>
            <a:r>
              <a:rPr lang="en"/>
              <a:t>ogin capabilities with different privileges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Navigation bar (about, current, etc) links to respective pages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7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Navigation Pages</a:t>
            </a:r>
            <a:endParaRPr/>
          </a:p>
        </p:txBody>
      </p:sp>
      <p:sp>
        <p:nvSpPr>
          <p:cNvPr id="2600" name="Google Shape;2600;p75"/>
          <p:cNvSpPr txBox="1"/>
          <p:nvPr>
            <p:ph idx="4294967295" type="body"/>
          </p:nvPr>
        </p:nvSpPr>
        <p:spPr>
          <a:xfrm>
            <a:off x="311700" y="1152475"/>
            <a:ext cx="8520600" cy="34200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Home: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Default page, will contain general graphs and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About: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Contains our mission statement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Group member pictures and </a:t>
            </a:r>
            <a:r>
              <a:rPr lang="en"/>
              <a:t>biographies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Github buttons: links to each of our personal GitHub account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Email buttons: creates an email addressed to one of our personal emails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Current Turtles: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Will contain hatchling ID buttons to graphs, data, and other information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Buttons to new measurement and new turtle form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Released Turtles: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Will contain </a:t>
            </a:r>
            <a:r>
              <a:rPr lang="en"/>
              <a:t>archived</a:t>
            </a:r>
            <a:r>
              <a:rPr lang="en"/>
              <a:t> hatchlings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7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 Pages &amp; Error Pages</a:t>
            </a:r>
            <a:endParaRPr/>
          </a:p>
        </p:txBody>
      </p:sp>
      <p:sp>
        <p:nvSpPr>
          <p:cNvPr id="2606" name="Google Shape;2606;p7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New Turtle: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Enters ID (R number) and hatchling number into the system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New Measurement: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Enters date, turtle measurements, and IDs into the system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Contact: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Input boxes for subject, email address, and message that is sent to all of our personal emails</a:t>
            </a:r>
            <a:endParaRPr u="sng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Errors: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400 error page: Bad Request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403 error page: Forbidden 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404 error page: Page Not Found</a:t>
            </a:r>
            <a:endParaRPr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500 error page: Internal Server Error</a:t>
            </a:r>
            <a:endParaRPr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" name="Google Shape;261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987" y="226325"/>
            <a:ext cx="3324427" cy="4689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12" name="Google Shape;2612;p77"/>
          <p:cNvSpPr txBox="1"/>
          <p:nvPr>
            <p:ph idx="4294967295" type="ctrTitle"/>
          </p:nvPr>
        </p:nvSpPr>
        <p:spPr>
          <a:xfrm>
            <a:off x="1042425" y="1245900"/>
            <a:ext cx="2758200" cy="2651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 Frontend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7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Files</a:t>
            </a:r>
            <a:endParaRPr/>
          </a:p>
        </p:txBody>
      </p:sp>
      <p:sp>
        <p:nvSpPr>
          <p:cNvPr id="2618" name="Google Shape;2618;p78"/>
          <p:cNvSpPr txBox="1"/>
          <p:nvPr>
            <p:ph idx="4294967295" type="subTitle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	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Color, font, sizing, position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Formats Nav bar using grid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Search bar transitions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Button hover &amp; active states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About Page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Text alignment, padding, margin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Flex display to format cards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Table display for member bio</a:t>
            </a:r>
            <a:endParaRPr/>
          </a:p>
        </p:txBody>
      </p:sp>
      <p:sp>
        <p:nvSpPr>
          <p:cNvPr id="2619" name="Google Shape;2619;p78"/>
          <p:cNvSpPr txBox="1"/>
          <p:nvPr>
            <p:ph idx="4294967295" type="subTitle"/>
          </p:nvPr>
        </p:nvSpPr>
        <p:spPr>
          <a:xfrm>
            <a:off x="4628775" y="1152475"/>
            <a:ext cx="42603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</a:t>
            </a:r>
            <a:r>
              <a:rPr lang="en"/>
              <a:t>ontact Page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Expands form inputs to fit the whole page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Current Page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Table display that will automatically update with new additions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Will format new turtle &amp; measurement buttons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Will display D3 graphs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79"/>
          <p:cNvSpPr txBox="1"/>
          <p:nvPr>
            <p:ph type="title"/>
          </p:nvPr>
        </p:nvSpPr>
        <p:spPr>
          <a:xfrm>
            <a:off x="1500450" y="824700"/>
            <a:ext cx="6143100" cy="34941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80"/>
          <p:cNvSpPr txBox="1"/>
          <p:nvPr>
            <p:ph type="title"/>
          </p:nvPr>
        </p:nvSpPr>
        <p:spPr>
          <a:xfrm>
            <a:off x="1500450" y="825300"/>
            <a:ext cx="6143100" cy="34929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And Now: A Demo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64"/>
          <p:cNvSpPr txBox="1"/>
          <p:nvPr>
            <p:ph idx="4294967295" type="ctrTitle"/>
          </p:nvPr>
        </p:nvSpPr>
        <p:spPr>
          <a:xfrm>
            <a:off x="1042425" y="1245900"/>
            <a:ext cx="2758200" cy="2651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Django Backend</a:t>
            </a:r>
            <a:endParaRPr/>
          </a:p>
        </p:txBody>
      </p:sp>
      <p:grpSp>
        <p:nvGrpSpPr>
          <p:cNvPr id="2532" name="Google Shape;2532;p64"/>
          <p:cNvGrpSpPr/>
          <p:nvPr/>
        </p:nvGrpSpPr>
        <p:grpSpPr>
          <a:xfrm>
            <a:off x="4507993" y="1502841"/>
            <a:ext cx="3328415" cy="2137819"/>
            <a:chOff x="228600" y="2078651"/>
            <a:chExt cx="3328415" cy="2137819"/>
          </a:xfrm>
        </p:grpSpPr>
        <p:pic>
          <p:nvPicPr>
            <p:cNvPr id="2533" name="Google Shape;2533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2078651"/>
              <a:ext cx="3328415" cy="9861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4" name="Google Shape;2534;p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8600" y="3064838"/>
              <a:ext cx="3328415" cy="11516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65"/>
          <p:cNvSpPr txBox="1"/>
          <p:nvPr>
            <p:ph idx="4294967295"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Models</a:t>
            </a:r>
            <a:endParaRPr/>
          </a:p>
        </p:txBody>
      </p:sp>
      <p:sp>
        <p:nvSpPr>
          <p:cNvPr id="2540" name="Google Shape;2540;p65"/>
          <p:cNvSpPr txBox="1"/>
          <p:nvPr>
            <p:ph idx="4294967295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  <a:solidFill>
            <a:srgbClr val="C9D2B7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models.py two models were created</a:t>
            </a:r>
            <a:r>
              <a:rPr lang="en"/>
              <a:t> as classes</a:t>
            </a:r>
            <a:r>
              <a:rPr lang="en"/>
              <a:t>: </a:t>
            </a:r>
            <a:r>
              <a:rPr lang="en"/>
              <a:t>measurement and turtle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Measurement: will keep track of each individual measurement and connect to a turtle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Turtle: will keep track of each individual turtle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Measurement columns: date (date), carapace_length (float), carapace_width (float), plastron_length (float), carapace_height (float), mass (float), editor (text), valid_from (datetime), valid_to (datetime),  previous_measurment (foreign key), and turtle_id  (foreign key)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Turtle columns: r_num (integer), hatchling_num (integer), archived (boolean), editor (text), valid_from (datetime), valid_to (datetime), and previous_turtle (foreign key)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Connects with MySQL 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66"/>
          <p:cNvSpPr txBox="1"/>
          <p:nvPr>
            <p:ph idx="4294967295"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Forms</a:t>
            </a:r>
            <a:endParaRPr/>
          </a:p>
        </p:txBody>
      </p:sp>
      <p:sp>
        <p:nvSpPr>
          <p:cNvPr id="2546" name="Google Shape;2546;p66"/>
          <p:cNvSpPr txBox="1"/>
          <p:nvPr>
            <p:ph idx="4294967295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website user to give us data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Current forms: NewTurtleCreateForm, NewMeasurementCreateForm, and NewContactForm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NewTurtleCreateForm allows users to create a new turtle with three fields edited by the user: r_num, hatchling_num, and archived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NewMeasurementCreateForm allows users to create a new measurement with seven fields edited by the user: date, carapace_length, carapace_width, carapace_height, plastron_length, mass, and turtle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NewContactForm allows users to input a subject line, their email address, and a message to us that will be sent in an email form through the website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Forms automatically ensure that the user inputs the correct kind of data into the 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67"/>
          <p:cNvSpPr txBox="1"/>
          <p:nvPr>
            <p:ph idx="4294967295"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Views</a:t>
            </a:r>
            <a:endParaRPr/>
          </a:p>
        </p:txBody>
      </p:sp>
      <p:sp>
        <p:nvSpPr>
          <p:cNvPr id="2552" name="Google Shape;2552;p67"/>
          <p:cNvSpPr txBox="1"/>
          <p:nvPr>
            <p:ph idx="4294967295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view is a method or class that links an HTML file with any actions needed to be done to the HTML file or data needed to be linked to the HTML file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context dictionary links variable names with their values, these variables can be used in the HTML file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Used to ensure that the page you are on is highlighted blue in the upper navigation bar on all pages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Views also render the pages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Views include: </a:t>
            </a:r>
            <a:r>
              <a:rPr lang="en"/>
              <a:t>c</a:t>
            </a:r>
            <a:r>
              <a:rPr lang="en"/>
              <a:t>ustom_page_not_found_view, custom_error_view, custom_permission_denied_view, custom_bad_request_view, home, contact, contactsent, released, about, current, signin, TurtleCreate, and MeasurementCreate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68"/>
          <p:cNvSpPr txBox="1"/>
          <p:nvPr>
            <p:ph idx="4294967295"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 Another Gmail</a:t>
            </a:r>
            <a:endParaRPr/>
          </a:p>
        </p:txBody>
      </p:sp>
      <p:sp>
        <p:nvSpPr>
          <p:cNvPr id="2558" name="Google Shape;2558;p68"/>
          <p:cNvSpPr txBox="1"/>
          <p:nvPr>
            <p:ph idx="4294967295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</a:t>
            </a:r>
            <a:r>
              <a:rPr lang="en"/>
              <a:t> </a:t>
            </a:r>
            <a:r>
              <a:rPr lang="en"/>
              <a:t>module </a:t>
            </a:r>
            <a:r>
              <a:rPr lang="en"/>
              <a:t>“yagmail”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for contact page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emails to be sent easily through a Django form utilizing a Gmail </a:t>
            </a:r>
            <a:r>
              <a:rPr lang="en"/>
              <a:t>account we created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terrapintrackercontact@gmail.com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Open Authorization 2.0 authentication in order to ensure a safe connection with the Gmail account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Sends email to all three of our personal accounts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69"/>
          <p:cNvSpPr txBox="1"/>
          <p:nvPr>
            <p:ph idx="4294967295"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URLs</a:t>
            </a:r>
            <a:endParaRPr/>
          </a:p>
        </p:txBody>
      </p:sp>
      <p:sp>
        <p:nvSpPr>
          <p:cNvPr id="2564" name="Google Shape;2564;p69"/>
          <p:cNvSpPr txBox="1"/>
          <p:nvPr>
            <p:ph idx="4294967295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Django’s way to navigate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</a:t>
            </a:r>
            <a:r>
              <a:rPr lang="en"/>
              <a:t>rls.py houses “paths”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path includes: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An a</a:t>
            </a:r>
            <a:r>
              <a:rPr lang="en"/>
              <a:t>ddress</a:t>
            </a:r>
            <a:r>
              <a:rPr lang="en"/>
              <a:t> to the page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view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name</a:t>
            </a:r>
            <a:endParaRPr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in HTML</a:t>
            </a:r>
            <a:endParaRPr/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By assigning the href in &lt;a&gt; tags to the path name, a button that links to the address and view will be created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URLs include: </a:t>
            </a:r>
            <a:r>
              <a:rPr lang="en"/>
              <a:t>"", "contact/", "contactsent/", "released/", "about/", "current/", "signin/", "current/TurtleCreate/", and "current/MeasurementCreate/"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70"/>
          <p:cNvSpPr txBox="1"/>
          <p:nvPr>
            <p:ph idx="4294967295" type="ctrTitle"/>
          </p:nvPr>
        </p:nvSpPr>
        <p:spPr>
          <a:xfrm>
            <a:off x="1042425" y="1245900"/>
            <a:ext cx="2758200" cy="2651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Server Backend</a:t>
            </a:r>
            <a:endParaRPr/>
          </a:p>
        </p:txBody>
      </p:sp>
      <p:pic>
        <p:nvPicPr>
          <p:cNvPr id="2570" name="Google Shape;257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993" y="1432879"/>
            <a:ext cx="3328415" cy="227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71"/>
          <p:cNvSpPr txBox="1"/>
          <p:nvPr>
            <p:ph idx="4294967295"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Server</a:t>
            </a:r>
            <a:endParaRPr/>
          </a:p>
        </p:txBody>
      </p:sp>
      <p:sp>
        <p:nvSpPr>
          <p:cNvPr id="2576" name="Google Shape;2576;p71"/>
          <p:cNvSpPr txBox="1"/>
          <p:nvPr>
            <p:ph idx="4294967295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  <a:solidFill>
            <a:srgbClr val="C9D2B7">
              <a:alpha val="5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Include the local MySQL server in the DATABASES dictionary in settings.py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Needs the engine, name, user, password, host, and port of the server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Password saved in </a:t>
            </a:r>
            <a:r>
              <a:rPr lang="en"/>
              <a:t>separate</a:t>
            </a:r>
            <a:r>
              <a:rPr lang="en"/>
              <a:t> private_settings.py file that isn’t uploaded to GitHub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this is completed, the schema for the connected server is automatically created using the models created in models.py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model becomes a table and other tables needed for Django are also automatically created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Agricultural Technician CV by Slidesgo">
  <a:themeElements>
    <a:clrScheme name="Simple Light">
      <a:dk1>
        <a:srgbClr val="212121"/>
      </a:dk1>
      <a:lt1>
        <a:srgbClr val="FFFCEC"/>
      </a:lt1>
      <a:dk2>
        <a:srgbClr val="C9D2B7"/>
      </a:dk2>
      <a:lt2>
        <a:srgbClr val="FFFFFF"/>
      </a:lt2>
      <a:accent1>
        <a:srgbClr val="647766"/>
      </a:accent1>
      <a:accent2>
        <a:srgbClr val="79917C"/>
      </a:accent2>
      <a:accent3>
        <a:srgbClr val="343F36"/>
      </a:accent3>
      <a:accent4>
        <a:srgbClr val="3F4941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