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298" autoAdjust="0"/>
  </p:normalViewPr>
  <p:slideViewPr>
    <p:cSldViewPr snapToGrid="0">
      <p:cViewPr varScale="1">
        <p:scale>
          <a:sx n="49" d="100"/>
          <a:sy n="49" d="100"/>
        </p:scale>
        <p:origin x="13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FAD02-B18B-430A-A763-A96B916E858A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442DB-AB2F-4221-BD65-7F82C8A5E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07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保險產品市場區隔</a:t>
            </a:r>
            <a:endParaRPr lang="en-US" altLang="zh-TW" dirty="0" smtClean="0"/>
          </a:p>
          <a:p>
            <a:r>
              <a:rPr lang="zh-TW" altLang="en-US" dirty="0" smtClean="0"/>
              <a:t>依照各區推動不同產品優惠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442DB-AB2F-4221-BD65-7F82C8A5E72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33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983-F62E-4F79-B817-9BB100E798D5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80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983-F62E-4F79-B817-9BB100E798D5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94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983-F62E-4F79-B817-9BB100E798D5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983-F62E-4F79-B817-9BB100E798D5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86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983-F62E-4F79-B817-9BB100E798D5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19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983-F62E-4F79-B817-9BB100E798D5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29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983-F62E-4F79-B817-9BB100E798D5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27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983-F62E-4F79-B817-9BB100E798D5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79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983-F62E-4F79-B817-9BB100E798D5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59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00AD983-F62E-4F79-B817-9BB100E798D5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35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983-F62E-4F79-B817-9BB100E798D5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49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00AD983-F62E-4F79-B817-9BB100E798D5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15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南山人壽理賠及再購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r"/>
            <a:endParaRPr lang="en-US" altLang="zh-TW" sz="1800" dirty="0" smtClean="0"/>
          </a:p>
          <a:p>
            <a:pPr algn="r"/>
            <a:endParaRPr lang="en-US" altLang="zh-TW" sz="1800" dirty="0"/>
          </a:p>
          <a:p>
            <a:pPr algn="r"/>
            <a:endParaRPr lang="en-US" altLang="zh-TW" sz="1800" dirty="0" smtClean="0"/>
          </a:p>
          <a:p>
            <a:pPr algn="r"/>
            <a:endParaRPr lang="en-US" altLang="zh-TW" sz="1800" dirty="0"/>
          </a:p>
          <a:p>
            <a:pPr algn="r"/>
            <a:r>
              <a:rPr lang="zh-TW" altLang="en-US" sz="7400" dirty="0" smtClean="0"/>
              <a:t>財金二 施詠瀚</a:t>
            </a:r>
            <a:endParaRPr lang="zh-TW" altLang="en-US" sz="7400" dirty="0"/>
          </a:p>
        </p:txBody>
      </p:sp>
    </p:spTree>
    <p:extLst>
      <p:ext uri="{BB962C8B-B14F-4D97-AF65-F5344CB8AC3E}">
        <p14:creationId xmlns:p14="http://schemas.microsoft.com/office/powerpoint/2010/main" val="35362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TW" altLang="en-US" sz="2400" dirty="0" smtClean="0"/>
              <a:t>提升民眾再購南山人壽保險的機會</a:t>
            </a: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400" dirty="0" smtClean="0"/>
              <a:t>提升南山人壽的企業形象</a:t>
            </a: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400" dirty="0" smtClean="0"/>
              <a:t>如何從眾多保險業競爭者脫穎而出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05756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南山理賠及再購資料延伸探討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HW1~3 </a:t>
            </a:r>
            <a:r>
              <a:rPr lang="zh-TW" altLang="en-US" sz="2000" dirty="0" smtClean="0"/>
              <a:t>僅作疾病出現頻</a:t>
            </a:r>
            <a:r>
              <a:rPr lang="zh-TW" altLang="en-US" sz="2000" dirty="0"/>
              <a:t>率</a:t>
            </a:r>
            <a:r>
              <a:rPr lang="zh-TW" altLang="en-US" sz="2000" dirty="0" smtClean="0"/>
              <a:t>、分</a:t>
            </a:r>
            <a:r>
              <a:rPr lang="zh-TW" altLang="en-US" sz="2000" dirty="0" smtClean="0"/>
              <a:t>群等簡單的敘述統計</a:t>
            </a:r>
            <a:endParaRPr lang="en-US" altLang="zh-TW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 細部分群</a:t>
            </a:r>
            <a:endParaRPr lang="en-US" altLang="zh-TW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 年齡分層對於不同理賠服務差異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利用</a:t>
            </a:r>
            <a:r>
              <a:rPr lang="en-US" altLang="zh-TW" dirty="0" smtClean="0"/>
              <a:t>K-means</a:t>
            </a:r>
            <a:r>
              <a:rPr lang="zh-TW" altLang="en-US" dirty="0" smtClean="0"/>
              <a:t>分</a:t>
            </a:r>
            <a:r>
              <a:rPr lang="zh-TW" altLang="en-US" dirty="0"/>
              <a:t>群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 利用</a:t>
            </a:r>
            <a:r>
              <a:rPr lang="zh-TW" altLang="en-US" sz="2000" dirty="0" smtClean="0"/>
              <a:t>更多統計技巧挖掘各欄位的</a:t>
            </a:r>
            <a:r>
              <a:rPr lang="zh-TW" altLang="en-US" dirty="0" smtClean="0"/>
              <a:t>關</a:t>
            </a:r>
            <a:r>
              <a:rPr lang="zh-TW" altLang="en-US" dirty="0"/>
              <a:t>聯</a:t>
            </a:r>
            <a:endParaRPr lang="en-US" altLang="zh-TW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卡方檢定</a:t>
            </a:r>
            <a:r>
              <a:rPr lang="zh-TW" altLang="en-US" dirty="0"/>
              <a:t>分析兩類別變數間的</a:t>
            </a:r>
            <a:r>
              <a:rPr lang="zh-TW" altLang="en-US" dirty="0" smtClean="0"/>
              <a:t>關係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 </a:t>
            </a:r>
            <a:r>
              <a:rPr lang="en-US" altLang="zh-TW" dirty="0" err="1" smtClean="0"/>
              <a:t>Apriori</a:t>
            </a:r>
            <a:r>
              <a:rPr lang="zh-TW" altLang="en-US" dirty="0" smtClean="0"/>
              <a:t>演算法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新想法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就診醫院所在的區是否有理賠服務的差異</a:t>
            </a:r>
            <a:endParaRPr lang="en-US" altLang="zh-TW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Ex. </a:t>
            </a:r>
            <a:r>
              <a:rPr lang="zh-TW" altLang="en-US" sz="2000" dirty="0" smtClean="0"/>
              <a:t>萬華區常有鬥毆，理賠項目可能骨折服務多一點</a:t>
            </a:r>
            <a:endParaRPr lang="en-US" altLang="zh-TW" sz="2000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687" y="2373828"/>
            <a:ext cx="4363056" cy="349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6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網路爬蟲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 延伸</a:t>
            </a:r>
            <a:r>
              <a:rPr lang="en-US" altLang="zh-TW" sz="2400" dirty="0" smtClean="0"/>
              <a:t>HW4-6:</a:t>
            </a:r>
            <a:r>
              <a:rPr lang="zh-TW" altLang="en-US" sz="2400" dirty="0" smtClean="0"/>
              <a:t> 資料清洗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自定義辭典</a:t>
            </a:r>
            <a:r>
              <a:rPr lang="en-US" altLang="zh-TW" sz="2400" dirty="0" smtClean="0"/>
              <a:t>…)</a:t>
            </a:r>
            <a:r>
              <a:rPr lang="zh-TW" altLang="en-US" sz="2400" dirty="0" smtClean="0"/>
              <a:t>、文章分類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險種、心得</a:t>
            </a:r>
            <a:r>
              <a:rPr lang="en-US" altLang="zh-TW" sz="2400" dirty="0" smtClean="0"/>
              <a:t>…)</a:t>
            </a:r>
            <a:endParaRPr lang="en-US" altLang="zh-TW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 透過南山給的資料中做探索後，利用</a:t>
            </a:r>
            <a:r>
              <a:rPr lang="en-US" altLang="zh-TW" sz="2400" dirty="0" err="1" smtClean="0"/>
              <a:t>Ptt</a:t>
            </a:r>
            <a:r>
              <a:rPr lang="zh-TW" altLang="en-US" sz="2400" dirty="0" smtClean="0"/>
              <a:t>來應證</a:t>
            </a:r>
            <a:endParaRPr lang="en-US" altLang="zh-TW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Ex. </a:t>
            </a:r>
            <a:r>
              <a:rPr lang="zh-TW" altLang="en-US" sz="2400" dirty="0" smtClean="0"/>
              <a:t>乳癌當時為資料中頻率最高疾病，</a:t>
            </a:r>
            <a:r>
              <a:rPr lang="en-US" altLang="zh-TW" sz="2400" dirty="0" err="1" smtClean="0"/>
              <a:t>Ptt</a:t>
            </a:r>
            <a:r>
              <a:rPr lang="zh-TW" altLang="en-US" sz="2400" dirty="0" smtClean="0"/>
              <a:t>上是否反映一樣的事情</a:t>
            </a: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 利用關聯性</a:t>
            </a:r>
            <a:r>
              <a:rPr lang="zh-TW" altLang="en-US" sz="2400" dirty="0"/>
              <a:t>分析</a:t>
            </a:r>
            <a:r>
              <a:rPr lang="zh-TW" altLang="en-US" sz="2400" dirty="0" smtClean="0"/>
              <a:t>觀察南山人壽企業形象</a:t>
            </a:r>
            <a:endParaRPr lang="en-US" altLang="zh-TW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Ex. </a:t>
            </a:r>
            <a:r>
              <a:rPr lang="zh-TW" altLang="en-US" sz="2400" dirty="0" smtClean="0"/>
              <a:t>理賠、快速兩字如果高度相關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正面</a:t>
            </a: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 從</a:t>
            </a:r>
            <a:r>
              <a:rPr lang="en-US" altLang="zh-TW" sz="2400" dirty="0" err="1" smtClean="0"/>
              <a:t>Ptt</a:t>
            </a:r>
            <a:r>
              <a:rPr lang="zh-TW" altLang="en-US" sz="2400" dirty="0" smtClean="0"/>
              <a:t>版上發覺同業競爭者、熱門商品</a:t>
            </a: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817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Thank You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53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232</TotalTime>
  <Words>228</Words>
  <Application>Microsoft Office PowerPoint</Application>
  <PresentationFormat>寬螢幕</PresentationFormat>
  <Paragraphs>31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Calibri</vt:lpstr>
      <vt:lpstr>Calibri Light</vt:lpstr>
      <vt:lpstr>Wingdings</vt:lpstr>
      <vt:lpstr>回顧</vt:lpstr>
      <vt:lpstr>南山人壽理賠及再購</vt:lpstr>
      <vt:lpstr>目的</vt:lpstr>
      <vt:lpstr>南山理賠及再購資料延伸探討</vt:lpstr>
      <vt:lpstr>網路爬蟲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南山人壽理賠及再購</dc:title>
  <dc:creator>Hans</dc:creator>
  <cp:lastModifiedBy>Hans</cp:lastModifiedBy>
  <cp:revision>14</cp:revision>
  <dcterms:created xsi:type="dcterms:W3CDTF">2019-05-15T11:49:38Z</dcterms:created>
  <dcterms:modified xsi:type="dcterms:W3CDTF">2019-05-23T01:35:03Z</dcterms:modified>
</cp:coreProperties>
</file>