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9" r:id="rId3"/>
    <p:sldMasterId id="2147483700" r:id="rId4"/>
    <p:sldMasterId id="214748370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Amatic SC"/>
      <p:regular r:id="rId14"/>
      <p:bold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21" Type="http://schemas.openxmlformats.org/officeDocument/2006/relationships/font" Target="fonts/SourceCodePro-bold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3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16666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2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7142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SzPct val="116666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200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7142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16666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16666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16666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16666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16666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16666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16666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2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7142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16666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2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7142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75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63636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66666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10" name="Shape 1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75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63636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66666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Section 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2235200" y="1076959"/>
            <a:ext cx="6421500" cy="3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16666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12700" lvl="1" marL="457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12700" lvl="2" marL="914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83333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12700" lvl="3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12700" lvl="4" marL="1828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2235200" y="245787"/>
            <a:ext cx="64215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75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2700" lvl="1" marL="457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4285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12700" lvl="2" marL="914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3571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12700" lvl="3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12700" lvl="4" marL="1828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ide and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Shape 134"/>
          <p:cNvGrpSpPr/>
          <p:nvPr/>
        </p:nvGrpSpPr>
        <p:grpSpPr>
          <a:xfrm>
            <a:off x="5636965" y="924180"/>
            <a:ext cx="6061833" cy="6084526"/>
            <a:chOff x="5873038" y="235680"/>
            <a:chExt cx="8082443" cy="8112701"/>
          </a:xfrm>
        </p:grpSpPr>
        <p:sp>
          <p:nvSpPr>
            <p:cNvPr id="135" name="Shape 135"/>
            <p:cNvSpPr/>
            <p:nvPr/>
          </p:nvSpPr>
          <p:spPr>
            <a:xfrm rot="-6086005">
              <a:off x="6969963" y="5459876"/>
              <a:ext cx="1419570" cy="1289486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6271" y="354"/>
                  </a:lnTo>
                  <a:cubicBezTo>
                    <a:pt x="5341" y="489"/>
                    <a:pt x="120924" y="-115"/>
                    <a:pt x="119994" y="19"/>
                  </a:cubicBezTo>
                  <a:lnTo>
                    <a:pt x="0" y="12000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 rot="-4773283">
              <a:off x="11702656" y="2517061"/>
              <a:ext cx="1653094" cy="1561299"/>
            </a:xfrm>
            <a:custGeom>
              <a:pathLst>
                <a:path extrusionOk="0" h="120000" w="120000">
                  <a:moveTo>
                    <a:pt x="0" y="56864"/>
                  </a:moveTo>
                  <a:lnTo>
                    <a:pt x="37581" y="0"/>
                  </a:lnTo>
                  <a:cubicBezTo>
                    <a:pt x="37174" y="42"/>
                    <a:pt x="120405" y="119957"/>
                    <a:pt x="119998" y="120000"/>
                  </a:cubicBezTo>
                  <a:lnTo>
                    <a:pt x="0" y="5686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 rot="3864440">
              <a:off x="7951143" y="5016275"/>
              <a:ext cx="2000138" cy="3363176"/>
            </a:xfrm>
            <a:custGeom>
              <a:pathLst>
                <a:path extrusionOk="0" h="120000" w="120000">
                  <a:moveTo>
                    <a:pt x="0" y="94384"/>
                  </a:moveTo>
                  <a:lnTo>
                    <a:pt x="120000" y="0"/>
                  </a:lnTo>
                  <a:cubicBezTo>
                    <a:pt x="119590" y="32"/>
                    <a:pt x="24332" y="119967"/>
                    <a:pt x="23923" y="120000"/>
                  </a:cubicBezTo>
                  <a:lnTo>
                    <a:pt x="0" y="9438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-3083182">
              <a:off x="9428501" y="1242492"/>
              <a:ext cx="3022760" cy="53046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80817" y="120000"/>
                  </a:lnTo>
                  <a:lnTo>
                    <a:pt x="0" y="56289"/>
                  </a:lnTo>
                  <a:lnTo>
                    <a:pt x="12000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9373143">
              <a:off x="10558972" y="666862"/>
              <a:ext cx="1240201" cy="3961697"/>
            </a:xfrm>
            <a:custGeom>
              <a:pathLst>
                <a:path extrusionOk="0" h="120000" w="120000">
                  <a:moveTo>
                    <a:pt x="106896" y="0"/>
                  </a:moveTo>
                  <a:lnTo>
                    <a:pt x="120000" y="120000"/>
                  </a:lnTo>
                  <a:cubicBezTo>
                    <a:pt x="118824" y="119937"/>
                    <a:pt x="41335" y="40293"/>
                    <a:pt x="40159" y="40231"/>
                  </a:cubicBezTo>
                  <a:lnTo>
                    <a:pt x="0" y="367"/>
                  </a:lnTo>
                  <a:lnTo>
                    <a:pt x="106896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4862744">
              <a:off x="7957469" y="3899526"/>
              <a:ext cx="389345" cy="704857"/>
            </a:xfrm>
            <a:custGeom>
              <a:pathLst>
                <a:path extrusionOk="0" h="120000" w="120000">
                  <a:moveTo>
                    <a:pt x="43501" y="119999"/>
                  </a:moveTo>
                  <a:lnTo>
                    <a:pt x="0" y="0"/>
                  </a:lnTo>
                  <a:lnTo>
                    <a:pt x="120000" y="9331"/>
                  </a:lnTo>
                  <a:cubicBezTo>
                    <a:pt x="119768" y="9343"/>
                    <a:pt x="84286" y="89640"/>
                    <a:pt x="84054" y="89652"/>
                  </a:cubicBezTo>
                  <a:lnTo>
                    <a:pt x="43501" y="119999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4757257">
              <a:off x="8140728" y="3118822"/>
              <a:ext cx="3700795" cy="4766058"/>
            </a:xfrm>
            <a:custGeom>
              <a:pathLst>
                <a:path extrusionOk="0" h="120000" w="120000">
                  <a:moveTo>
                    <a:pt x="3538" y="120000"/>
                  </a:moveTo>
                  <a:lnTo>
                    <a:pt x="0" y="0"/>
                  </a:lnTo>
                  <a:lnTo>
                    <a:pt x="15103" y="13486"/>
                  </a:lnTo>
                  <a:lnTo>
                    <a:pt x="120000" y="120000"/>
                  </a:lnTo>
                  <a:lnTo>
                    <a:pt x="3538" y="12000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 rot="598883">
              <a:off x="6516977" y="6682124"/>
              <a:ext cx="299432" cy="401479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 rot="-9261540">
              <a:off x="10790289" y="1861073"/>
              <a:ext cx="299493" cy="401737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 rot="-4558660">
              <a:off x="10347815" y="2678972"/>
              <a:ext cx="299629" cy="401712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 rot="6487397">
              <a:off x="9818387" y="2504548"/>
              <a:ext cx="209283" cy="150558"/>
            </a:xfrm>
            <a:custGeom>
              <a:pathLst>
                <a:path extrusionOk="0" h="120000" w="120000">
                  <a:moveTo>
                    <a:pt x="0" y="26530"/>
                  </a:moveTo>
                  <a:lnTo>
                    <a:pt x="41259" y="0"/>
                  </a:lnTo>
                  <a:cubicBezTo>
                    <a:pt x="40960" y="44"/>
                    <a:pt x="120298" y="119955"/>
                    <a:pt x="119999" y="119999"/>
                  </a:cubicBezTo>
                  <a:lnTo>
                    <a:pt x="0" y="2653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 rot="-2821098">
              <a:off x="7983939" y="5398824"/>
              <a:ext cx="560164" cy="352354"/>
            </a:xfrm>
            <a:custGeom>
              <a:pathLst>
                <a:path extrusionOk="0" h="120000" w="120000">
                  <a:moveTo>
                    <a:pt x="0" y="26530"/>
                  </a:moveTo>
                  <a:lnTo>
                    <a:pt x="41259" y="0"/>
                  </a:lnTo>
                  <a:cubicBezTo>
                    <a:pt x="40960" y="44"/>
                    <a:pt x="120298" y="119955"/>
                    <a:pt x="119999" y="119999"/>
                  </a:cubicBezTo>
                  <a:lnTo>
                    <a:pt x="0" y="2653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 rot="-9729980">
              <a:off x="8598156" y="2110174"/>
              <a:ext cx="316403" cy="288985"/>
            </a:xfrm>
            <a:custGeom>
              <a:pathLst>
                <a:path extrusionOk="0" h="120000" w="120000">
                  <a:moveTo>
                    <a:pt x="0" y="26530"/>
                  </a:moveTo>
                  <a:lnTo>
                    <a:pt x="41259" y="0"/>
                  </a:lnTo>
                  <a:cubicBezTo>
                    <a:pt x="40960" y="44"/>
                    <a:pt x="120298" y="119955"/>
                    <a:pt x="119999" y="119999"/>
                  </a:cubicBezTo>
                  <a:lnTo>
                    <a:pt x="0" y="2653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 rot="-2148336">
              <a:off x="8136942" y="3337935"/>
              <a:ext cx="1521442" cy="2694941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6147" y="75726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 rot="-4350325">
              <a:off x="9796442" y="4699899"/>
              <a:ext cx="3647514" cy="1957776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75125" y="0"/>
                  </a:lnTo>
                  <a:cubicBezTo>
                    <a:pt x="74955" y="35"/>
                    <a:pt x="120170" y="95550"/>
                    <a:pt x="119999" y="95585"/>
                  </a:cubicBezTo>
                  <a:lnTo>
                    <a:pt x="0" y="119999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 rot="327434">
              <a:off x="11282764" y="2520223"/>
              <a:ext cx="675060" cy="631656"/>
            </a:xfrm>
            <a:custGeom>
              <a:pathLst>
                <a:path extrusionOk="0" h="120000" w="120000">
                  <a:moveTo>
                    <a:pt x="24209" y="48344"/>
                  </a:moveTo>
                  <a:lnTo>
                    <a:pt x="0" y="0"/>
                  </a:lnTo>
                  <a:lnTo>
                    <a:pt x="57145" y="28006"/>
                  </a:lnTo>
                  <a:cubicBezTo>
                    <a:pt x="56906" y="28039"/>
                    <a:pt x="120238" y="119966"/>
                    <a:pt x="119999" y="119999"/>
                  </a:cubicBezTo>
                  <a:lnTo>
                    <a:pt x="24209" y="4834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 rot="-4757493">
              <a:off x="9061855" y="2868927"/>
              <a:ext cx="1855106" cy="292036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lnTo>
                    <a:pt x="11974" y="61298"/>
                  </a:lnTo>
                  <a:lnTo>
                    <a:pt x="0" y="12000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 rot="-4757145">
              <a:off x="9155044" y="4253289"/>
              <a:ext cx="2422126" cy="3689793"/>
            </a:xfrm>
            <a:custGeom>
              <a:pathLst>
                <a:path extrusionOk="0" h="120000" w="120000">
                  <a:moveTo>
                    <a:pt x="36513" y="0"/>
                  </a:moveTo>
                  <a:lnTo>
                    <a:pt x="120000" y="67481"/>
                  </a:lnTo>
                  <a:lnTo>
                    <a:pt x="0" y="120000"/>
                  </a:lnTo>
                  <a:lnTo>
                    <a:pt x="36513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 rot="10297265">
              <a:off x="8883941" y="4039170"/>
              <a:ext cx="2110225" cy="1751506"/>
            </a:xfrm>
            <a:custGeom>
              <a:pathLst>
                <a:path extrusionOk="0" h="120000" w="120000">
                  <a:moveTo>
                    <a:pt x="87117" y="120000"/>
                  </a:moveTo>
                  <a:lnTo>
                    <a:pt x="0" y="52503"/>
                  </a:lnTo>
                  <a:lnTo>
                    <a:pt x="120000" y="0"/>
                  </a:lnTo>
                  <a:lnTo>
                    <a:pt x="87117" y="12000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 rot="-6121406">
              <a:off x="8934080" y="5183308"/>
              <a:ext cx="2272554" cy="3399445"/>
            </a:xfrm>
            <a:custGeom>
              <a:pathLst>
                <a:path extrusionOk="0" h="120000" w="120000">
                  <a:moveTo>
                    <a:pt x="106294" y="0"/>
                  </a:moveTo>
                  <a:lnTo>
                    <a:pt x="120000" y="26585"/>
                  </a:lnTo>
                  <a:lnTo>
                    <a:pt x="0" y="120000"/>
                  </a:lnTo>
                  <a:lnTo>
                    <a:pt x="106294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 rot="-1033965">
              <a:off x="8791891" y="4446342"/>
              <a:ext cx="2079972" cy="1226253"/>
            </a:xfrm>
            <a:custGeom>
              <a:pathLst>
                <a:path extrusionOk="0" h="120000" w="120000">
                  <a:moveTo>
                    <a:pt x="1174" y="116748"/>
                  </a:moveTo>
                  <a:lnTo>
                    <a:pt x="63617" y="0"/>
                  </a:lnTo>
                  <a:lnTo>
                    <a:pt x="95019" y="41686"/>
                  </a:lnTo>
                  <a:cubicBezTo>
                    <a:pt x="94941" y="41704"/>
                    <a:pt x="120077" y="79764"/>
                    <a:pt x="119999" y="79782"/>
                  </a:cubicBezTo>
                  <a:cubicBezTo>
                    <a:pt x="81025" y="91775"/>
                    <a:pt x="38974" y="108006"/>
                    <a:pt x="0" y="120000"/>
                  </a:cubicBezTo>
                  <a:lnTo>
                    <a:pt x="1174" y="116748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 rot="5085639">
              <a:off x="8929214" y="2933230"/>
              <a:ext cx="2598657" cy="2763143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83037" y="0"/>
                  </a:lnTo>
                  <a:lnTo>
                    <a:pt x="120000" y="20404"/>
                  </a:lnTo>
                  <a:lnTo>
                    <a:pt x="0" y="12000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 rot="598883">
              <a:off x="8042486" y="4257180"/>
              <a:ext cx="299432" cy="401479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 rot="-4863435">
              <a:off x="10629768" y="1529452"/>
              <a:ext cx="418791" cy="138198"/>
            </a:xfrm>
            <a:custGeom>
              <a:pathLst>
                <a:path extrusionOk="0" h="120000" w="120000">
                  <a:moveTo>
                    <a:pt x="43501" y="119999"/>
                  </a:moveTo>
                  <a:lnTo>
                    <a:pt x="0" y="0"/>
                  </a:lnTo>
                  <a:lnTo>
                    <a:pt x="120000" y="9331"/>
                  </a:lnTo>
                  <a:cubicBezTo>
                    <a:pt x="119768" y="9343"/>
                    <a:pt x="84286" y="89640"/>
                    <a:pt x="84054" y="89652"/>
                  </a:cubicBezTo>
                  <a:lnTo>
                    <a:pt x="43501" y="119999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 rot="4813496">
              <a:off x="9573871" y="5101106"/>
              <a:ext cx="1987860" cy="1855730"/>
            </a:xfrm>
            <a:custGeom>
              <a:pathLst>
                <a:path extrusionOk="0" h="120000" w="120000">
                  <a:moveTo>
                    <a:pt x="0" y="31562"/>
                  </a:moveTo>
                  <a:lnTo>
                    <a:pt x="120000" y="0"/>
                  </a:lnTo>
                  <a:cubicBezTo>
                    <a:pt x="119323" y="95"/>
                    <a:pt x="69161" y="119904"/>
                    <a:pt x="68484" y="120000"/>
                  </a:cubicBezTo>
                  <a:lnTo>
                    <a:pt x="0" y="31562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 rot="-4773233">
              <a:off x="9900658" y="6124545"/>
              <a:ext cx="565879" cy="534458"/>
            </a:xfrm>
            <a:custGeom>
              <a:pathLst>
                <a:path extrusionOk="0" h="120000" w="120000">
                  <a:moveTo>
                    <a:pt x="0" y="56864"/>
                  </a:moveTo>
                  <a:lnTo>
                    <a:pt x="37581" y="0"/>
                  </a:lnTo>
                  <a:cubicBezTo>
                    <a:pt x="37174" y="42"/>
                    <a:pt x="120405" y="119957"/>
                    <a:pt x="119998" y="120000"/>
                  </a:cubicBezTo>
                  <a:lnTo>
                    <a:pt x="0" y="5686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 rot="5874466">
              <a:off x="8946357" y="2425117"/>
              <a:ext cx="776282" cy="1040685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 rot="9911880">
              <a:off x="11415903" y="2214701"/>
              <a:ext cx="299437" cy="401530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 rot="7030089">
              <a:off x="9911139" y="603138"/>
              <a:ext cx="1147166" cy="525684"/>
            </a:xfrm>
            <a:custGeom>
              <a:pathLst>
                <a:path extrusionOk="0" h="120000" w="120000">
                  <a:moveTo>
                    <a:pt x="0" y="63401"/>
                  </a:moveTo>
                  <a:cubicBezTo>
                    <a:pt x="8945" y="49108"/>
                    <a:pt x="111054" y="14292"/>
                    <a:pt x="119999" y="0"/>
                  </a:cubicBezTo>
                  <a:cubicBezTo>
                    <a:pt x="119805" y="71"/>
                    <a:pt x="11564" y="119928"/>
                    <a:pt x="11370" y="120000"/>
                  </a:cubicBezTo>
                  <a:lnTo>
                    <a:pt x="0" y="63401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 rot="-6085662">
              <a:off x="7317789" y="5047588"/>
              <a:ext cx="1517177" cy="2035337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 rot="-2812598">
              <a:off x="5933039" y="5813467"/>
              <a:ext cx="1431598" cy="785096"/>
            </a:xfrm>
            <a:custGeom>
              <a:pathLst>
                <a:path extrusionOk="0" h="120000" w="120000">
                  <a:moveTo>
                    <a:pt x="0" y="31670"/>
                  </a:moveTo>
                  <a:lnTo>
                    <a:pt x="33873" y="0"/>
                  </a:lnTo>
                  <a:cubicBezTo>
                    <a:pt x="33281" y="102"/>
                    <a:pt x="120588" y="119897"/>
                    <a:pt x="119997" y="120000"/>
                  </a:cubicBezTo>
                  <a:lnTo>
                    <a:pt x="0" y="3167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 rot="1388390">
              <a:off x="9081344" y="2089547"/>
              <a:ext cx="1113807" cy="611009"/>
            </a:xfrm>
            <a:custGeom>
              <a:pathLst>
                <a:path extrusionOk="0" h="120000" w="120000">
                  <a:moveTo>
                    <a:pt x="0" y="31670"/>
                  </a:moveTo>
                  <a:lnTo>
                    <a:pt x="33873" y="0"/>
                  </a:lnTo>
                  <a:cubicBezTo>
                    <a:pt x="33281" y="102"/>
                    <a:pt x="120588" y="119897"/>
                    <a:pt x="119997" y="120000"/>
                  </a:cubicBezTo>
                  <a:lnTo>
                    <a:pt x="0" y="3167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 rot="-8108511">
              <a:off x="8245380" y="4944808"/>
              <a:ext cx="1113909" cy="610730"/>
            </a:xfrm>
            <a:custGeom>
              <a:pathLst>
                <a:path extrusionOk="0" h="120000" w="120000">
                  <a:moveTo>
                    <a:pt x="0" y="31670"/>
                  </a:moveTo>
                  <a:lnTo>
                    <a:pt x="33873" y="0"/>
                  </a:lnTo>
                  <a:cubicBezTo>
                    <a:pt x="33281" y="102"/>
                    <a:pt x="120588" y="119897"/>
                    <a:pt x="119997" y="120000"/>
                  </a:cubicBezTo>
                  <a:lnTo>
                    <a:pt x="0" y="3167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 rot="598577">
              <a:off x="9029986" y="1468375"/>
              <a:ext cx="219925" cy="294896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 rot="4035658">
              <a:off x="7155865" y="3393061"/>
              <a:ext cx="299585" cy="401494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 rot="327922">
              <a:off x="6491358" y="4806421"/>
              <a:ext cx="488219" cy="506281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21906" y="0"/>
                  </a:lnTo>
                  <a:lnTo>
                    <a:pt x="120000" y="88561"/>
                  </a:lnTo>
                  <a:lnTo>
                    <a:pt x="0" y="12000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rot="327922">
              <a:off x="11517574" y="1473683"/>
              <a:ext cx="488219" cy="506281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21906" y="0"/>
                  </a:lnTo>
                  <a:lnTo>
                    <a:pt x="120000" y="88561"/>
                  </a:lnTo>
                  <a:lnTo>
                    <a:pt x="0" y="12000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-4863435">
              <a:off x="7411890" y="4975264"/>
              <a:ext cx="418791" cy="138198"/>
            </a:xfrm>
            <a:custGeom>
              <a:pathLst>
                <a:path extrusionOk="0" h="120000" w="120000">
                  <a:moveTo>
                    <a:pt x="43501" y="119999"/>
                  </a:moveTo>
                  <a:lnTo>
                    <a:pt x="0" y="0"/>
                  </a:lnTo>
                  <a:lnTo>
                    <a:pt x="120000" y="9331"/>
                  </a:lnTo>
                  <a:cubicBezTo>
                    <a:pt x="119768" y="9343"/>
                    <a:pt x="84286" y="89640"/>
                    <a:pt x="84054" y="89652"/>
                  </a:cubicBezTo>
                  <a:lnTo>
                    <a:pt x="43501" y="119999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598883">
              <a:off x="8069728" y="2670702"/>
              <a:ext cx="299432" cy="401479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rot="-9251212">
              <a:off x="7741600" y="3401027"/>
              <a:ext cx="889450" cy="487863"/>
            </a:xfrm>
            <a:custGeom>
              <a:pathLst>
                <a:path extrusionOk="0" h="120000" w="120000">
                  <a:moveTo>
                    <a:pt x="0" y="31670"/>
                  </a:moveTo>
                  <a:lnTo>
                    <a:pt x="33873" y="0"/>
                  </a:lnTo>
                  <a:cubicBezTo>
                    <a:pt x="33281" y="102"/>
                    <a:pt x="120588" y="119897"/>
                    <a:pt x="119997" y="120000"/>
                  </a:cubicBezTo>
                  <a:lnTo>
                    <a:pt x="0" y="3167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 rot="-4773476">
              <a:off x="11597278" y="3072625"/>
              <a:ext cx="2229626" cy="1093923"/>
            </a:xfrm>
            <a:custGeom>
              <a:pathLst>
                <a:path extrusionOk="0" h="120000" w="120000">
                  <a:moveTo>
                    <a:pt x="0" y="119107"/>
                  </a:moveTo>
                  <a:lnTo>
                    <a:pt x="27039" y="0"/>
                  </a:lnTo>
                  <a:cubicBezTo>
                    <a:pt x="26737" y="60"/>
                    <a:pt x="120301" y="119939"/>
                    <a:pt x="119999" y="120000"/>
                  </a:cubicBezTo>
                  <a:lnTo>
                    <a:pt x="0" y="119107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Section 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pic"/>
          </p:nvPr>
        </p:nvSpPr>
        <p:spPr>
          <a:xfrm>
            <a:off x="1844697" y="1070298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Shape 178"/>
          <p:cNvSpPr/>
          <p:nvPr>
            <p:ph idx="3" type="pic"/>
          </p:nvPr>
        </p:nvSpPr>
        <p:spPr>
          <a:xfrm>
            <a:off x="3248853" y="1086585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Shape 179"/>
          <p:cNvSpPr/>
          <p:nvPr>
            <p:ph idx="4" type="pic"/>
          </p:nvPr>
        </p:nvSpPr>
        <p:spPr>
          <a:xfrm>
            <a:off x="4653009" y="1086585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Shape 180"/>
          <p:cNvSpPr/>
          <p:nvPr>
            <p:ph idx="5" type="pic"/>
          </p:nvPr>
        </p:nvSpPr>
        <p:spPr>
          <a:xfrm>
            <a:off x="6057165" y="1086585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Shape 181"/>
          <p:cNvSpPr/>
          <p:nvPr>
            <p:ph idx="6" type="pic"/>
          </p:nvPr>
        </p:nvSpPr>
        <p:spPr>
          <a:xfrm>
            <a:off x="1844697" y="2744484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Shape 182"/>
          <p:cNvSpPr/>
          <p:nvPr>
            <p:ph idx="7" type="pic"/>
          </p:nvPr>
        </p:nvSpPr>
        <p:spPr>
          <a:xfrm>
            <a:off x="3248853" y="2760771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Shape 183"/>
          <p:cNvSpPr/>
          <p:nvPr>
            <p:ph idx="8" type="pic"/>
          </p:nvPr>
        </p:nvSpPr>
        <p:spPr>
          <a:xfrm>
            <a:off x="4653009" y="2760771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Shape 184"/>
          <p:cNvSpPr/>
          <p:nvPr>
            <p:ph idx="9" type="pic"/>
          </p:nvPr>
        </p:nvSpPr>
        <p:spPr>
          <a:xfrm>
            <a:off x="6057165" y="2760771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wo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pic"/>
          </p:nvPr>
        </p:nvSpPr>
        <p:spPr>
          <a:xfrm>
            <a:off x="2411760" y="1383618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Shape 187"/>
          <p:cNvSpPr/>
          <p:nvPr>
            <p:ph idx="3" type="pic"/>
          </p:nvPr>
        </p:nvSpPr>
        <p:spPr>
          <a:xfrm>
            <a:off x="3572889" y="1383618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Shape 188"/>
          <p:cNvSpPr/>
          <p:nvPr>
            <p:ph idx="4" type="pic"/>
          </p:nvPr>
        </p:nvSpPr>
        <p:spPr>
          <a:xfrm>
            <a:off x="4734018" y="1383618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Shape 189"/>
          <p:cNvSpPr/>
          <p:nvPr>
            <p:ph idx="5" type="pic"/>
          </p:nvPr>
        </p:nvSpPr>
        <p:spPr>
          <a:xfrm>
            <a:off x="5895147" y="1383618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Shape 190"/>
          <p:cNvSpPr/>
          <p:nvPr>
            <p:ph idx="6" type="pic"/>
          </p:nvPr>
        </p:nvSpPr>
        <p:spPr>
          <a:xfrm>
            <a:off x="2411760" y="2544747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Shape 191"/>
          <p:cNvSpPr/>
          <p:nvPr>
            <p:ph idx="7" type="pic"/>
          </p:nvPr>
        </p:nvSpPr>
        <p:spPr>
          <a:xfrm>
            <a:off x="3572889" y="2544747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Shape 192"/>
          <p:cNvSpPr/>
          <p:nvPr>
            <p:ph idx="8" type="pic"/>
          </p:nvPr>
        </p:nvSpPr>
        <p:spPr>
          <a:xfrm>
            <a:off x="4734018" y="2544747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Shape 193"/>
          <p:cNvSpPr/>
          <p:nvPr>
            <p:ph idx="9" type="pic"/>
          </p:nvPr>
        </p:nvSpPr>
        <p:spPr>
          <a:xfrm>
            <a:off x="5895147" y="2544747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Content with Caption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pic"/>
          </p:nvPr>
        </p:nvSpPr>
        <p:spPr>
          <a:xfrm>
            <a:off x="1223628" y="1653648"/>
            <a:ext cx="16185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016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Shape 196"/>
          <p:cNvSpPr/>
          <p:nvPr>
            <p:ph idx="3" type="pic"/>
          </p:nvPr>
        </p:nvSpPr>
        <p:spPr>
          <a:xfrm>
            <a:off x="2951820" y="1653648"/>
            <a:ext cx="16185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016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Shape 197"/>
          <p:cNvSpPr/>
          <p:nvPr>
            <p:ph idx="4" type="pic"/>
          </p:nvPr>
        </p:nvSpPr>
        <p:spPr>
          <a:xfrm>
            <a:off x="4653009" y="1653648"/>
            <a:ext cx="16185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016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Shape 198"/>
          <p:cNvSpPr/>
          <p:nvPr>
            <p:ph idx="5" type="pic"/>
          </p:nvPr>
        </p:nvSpPr>
        <p:spPr>
          <a:xfrm>
            <a:off x="6354198" y="1653648"/>
            <a:ext cx="16185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016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Vertical 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pic"/>
          </p:nvPr>
        </p:nvSpPr>
        <p:spPr>
          <a:xfrm>
            <a:off x="548553" y="519522"/>
            <a:ext cx="2850900" cy="1608900"/>
          </a:xfrm>
          <a:prstGeom prst="round2SameRect">
            <a:avLst>
              <a:gd fmla="val 0" name="adj1"/>
              <a:gd fmla="val 2480" name="adj2"/>
            </a:avLst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Shape 201"/>
          <p:cNvSpPr/>
          <p:nvPr>
            <p:ph idx="3" type="pic"/>
          </p:nvPr>
        </p:nvSpPr>
        <p:spPr>
          <a:xfrm>
            <a:off x="3464877" y="519522"/>
            <a:ext cx="2850900" cy="1608900"/>
          </a:xfrm>
          <a:prstGeom prst="round2SameRect">
            <a:avLst>
              <a:gd fmla="val 0" name="adj1"/>
              <a:gd fmla="val 2480" name="adj2"/>
            </a:avLst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Shape 202"/>
          <p:cNvSpPr/>
          <p:nvPr>
            <p:ph idx="4" type="pic"/>
          </p:nvPr>
        </p:nvSpPr>
        <p:spPr>
          <a:xfrm>
            <a:off x="2006715" y="2247714"/>
            <a:ext cx="2850900" cy="1608900"/>
          </a:xfrm>
          <a:prstGeom prst="round2SameRect">
            <a:avLst>
              <a:gd fmla="val 0" name="adj1"/>
              <a:gd fmla="val 2480" name="adj2"/>
            </a:avLst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Shape 203"/>
          <p:cNvSpPr/>
          <p:nvPr>
            <p:ph idx="5" type="pic"/>
          </p:nvPr>
        </p:nvSpPr>
        <p:spPr>
          <a:xfrm>
            <a:off x="5004197" y="2274689"/>
            <a:ext cx="14313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212" name="Shape 21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16666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200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7142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Shape 2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SzPct val="116666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200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07142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16666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16666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16666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16666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16666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SzPct val="116666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Shape 23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16666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2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7142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16666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200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7142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16666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246" name="Shape 2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75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63636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66666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262" name="Shape 26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75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63636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66666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750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Shape 27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Shape 27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Section Header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2235200" y="1076959"/>
            <a:ext cx="6421500" cy="3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16666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12700" lvl="1" marL="457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12700" lvl="2" marL="914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83333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12700" lvl="3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12700" lvl="4" marL="1828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7777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Shape 281"/>
          <p:cNvSpPr txBox="1"/>
          <p:nvPr>
            <p:ph idx="2" type="body"/>
          </p:nvPr>
        </p:nvSpPr>
        <p:spPr>
          <a:xfrm>
            <a:off x="2235200" y="245787"/>
            <a:ext cx="64215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75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12700" lvl="1" marL="457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4285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12700" lvl="2" marL="914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3571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12700" lvl="3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12700" lvl="4" marL="1828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ITL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ide and Conten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Shape 286"/>
          <p:cNvGrpSpPr/>
          <p:nvPr/>
        </p:nvGrpSpPr>
        <p:grpSpPr>
          <a:xfrm>
            <a:off x="5636965" y="924180"/>
            <a:ext cx="6061833" cy="6084526"/>
            <a:chOff x="5873038" y="235680"/>
            <a:chExt cx="8082443" cy="8112701"/>
          </a:xfrm>
        </p:grpSpPr>
        <p:sp>
          <p:nvSpPr>
            <p:cNvPr id="287" name="Shape 287"/>
            <p:cNvSpPr/>
            <p:nvPr/>
          </p:nvSpPr>
          <p:spPr>
            <a:xfrm rot="-6086005">
              <a:off x="6969963" y="5459876"/>
              <a:ext cx="1419570" cy="1289486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6271" y="354"/>
                  </a:lnTo>
                  <a:cubicBezTo>
                    <a:pt x="5341" y="489"/>
                    <a:pt x="120924" y="-115"/>
                    <a:pt x="119994" y="19"/>
                  </a:cubicBezTo>
                  <a:lnTo>
                    <a:pt x="0" y="12000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 rot="-4773283">
              <a:off x="11702656" y="2517061"/>
              <a:ext cx="1653094" cy="1561299"/>
            </a:xfrm>
            <a:custGeom>
              <a:pathLst>
                <a:path extrusionOk="0" h="120000" w="120000">
                  <a:moveTo>
                    <a:pt x="0" y="56864"/>
                  </a:moveTo>
                  <a:lnTo>
                    <a:pt x="37581" y="0"/>
                  </a:lnTo>
                  <a:cubicBezTo>
                    <a:pt x="37174" y="42"/>
                    <a:pt x="120405" y="119957"/>
                    <a:pt x="119998" y="120000"/>
                  </a:cubicBezTo>
                  <a:lnTo>
                    <a:pt x="0" y="5686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 rot="3864440">
              <a:off x="7951143" y="5016275"/>
              <a:ext cx="2000138" cy="3363176"/>
            </a:xfrm>
            <a:custGeom>
              <a:pathLst>
                <a:path extrusionOk="0" h="120000" w="120000">
                  <a:moveTo>
                    <a:pt x="0" y="94384"/>
                  </a:moveTo>
                  <a:lnTo>
                    <a:pt x="120000" y="0"/>
                  </a:lnTo>
                  <a:cubicBezTo>
                    <a:pt x="119590" y="32"/>
                    <a:pt x="24332" y="119967"/>
                    <a:pt x="23923" y="120000"/>
                  </a:cubicBezTo>
                  <a:lnTo>
                    <a:pt x="0" y="9438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 rot="-3083182">
              <a:off x="9428501" y="1242492"/>
              <a:ext cx="3022760" cy="53046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80817" y="120000"/>
                  </a:lnTo>
                  <a:lnTo>
                    <a:pt x="0" y="56289"/>
                  </a:lnTo>
                  <a:lnTo>
                    <a:pt x="12000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 rot="9373143">
              <a:off x="10558972" y="666862"/>
              <a:ext cx="1240201" cy="3961697"/>
            </a:xfrm>
            <a:custGeom>
              <a:pathLst>
                <a:path extrusionOk="0" h="120000" w="120000">
                  <a:moveTo>
                    <a:pt x="106896" y="0"/>
                  </a:moveTo>
                  <a:lnTo>
                    <a:pt x="120000" y="120000"/>
                  </a:lnTo>
                  <a:cubicBezTo>
                    <a:pt x="118824" y="119937"/>
                    <a:pt x="41335" y="40293"/>
                    <a:pt x="40159" y="40231"/>
                  </a:cubicBezTo>
                  <a:lnTo>
                    <a:pt x="0" y="367"/>
                  </a:lnTo>
                  <a:lnTo>
                    <a:pt x="106896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 rot="-4862744">
              <a:off x="7957469" y="3899526"/>
              <a:ext cx="389345" cy="704857"/>
            </a:xfrm>
            <a:custGeom>
              <a:pathLst>
                <a:path extrusionOk="0" h="120000" w="120000">
                  <a:moveTo>
                    <a:pt x="43501" y="119999"/>
                  </a:moveTo>
                  <a:lnTo>
                    <a:pt x="0" y="0"/>
                  </a:lnTo>
                  <a:lnTo>
                    <a:pt x="120000" y="9331"/>
                  </a:lnTo>
                  <a:cubicBezTo>
                    <a:pt x="119768" y="9343"/>
                    <a:pt x="84286" y="89640"/>
                    <a:pt x="84054" y="89652"/>
                  </a:cubicBezTo>
                  <a:lnTo>
                    <a:pt x="43501" y="119999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 rot="-4757257">
              <a:off x="8140728" y="3118822"/>
              <a:ext cx="3700795" cy="4766058"/>
            </a:xfrm>
            <a:custGeom>
              <a:pathLst>
                <a:path extrusionOk="0" h="120000" w="120000">
                  <a:moveTo>
                    <a:pt x="3538" y="120000"/>
                  </a:moveTo>
                  <a:lnTo>
                    <a:pt x="0" y="0"/>
                  </a:lnTo>
                  <a:lnTo>
                    <a:pt x="15103" y="13486"/>
                  </a:lnTo>
                  <a:lnTo>
                    <a:pt x="120000" y="120000"/>
                  </a:lnTo>
                  <a:lnTo>
                    <a:pt x="3538" y="12000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 rot="598883">
              <a:off x="6516977" y="6682124"/>
              <a:ext cx="299432" cy="401479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 rot="-9261540">
              <a:off x="10790289" y="1861073"/>
              <a:ext cx="299493" cy="401737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 rot="-4558660">
              <a:off x="10347815" y="2678972"/>
              <a:ext cx="299629" cy="401712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 rot="6487397">
              <a:off x="9818387" y="2504548"/>
              <a:ext cx="209283" cy="150558"/>
            </a:xfrm>
            <a:custGeom>
              <a:pathLst>
                <a:path extrusionOk="0" h="120000" w="120000">
                  <a:moveTo>
                    <a:pt x="0" y="26530"/>
                  </a:moveTo>
                  <a:lnTo>
                    <a:pt x="41259" y="0"/>
                  </a:lnTo>
                  <a:cubicBezTo>
                    <a:pt x="40960" y="44"/>
                    <a:pt x="120298" y="119955"/>
                    <a:pt x="119999" y="119999"/>
                  </a:cubicBezTo>
                  <a:lnTo>
                    <a:pt x="0" y="2653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 rot="-2821098">
              <a:off x="7983939" y="5398824"/>
              <a:ext cx="560164" cy="352354"/>
            </a:xfrm>
            <a:custGeom>
              <a:pathLst>
                <a:path extrusionOk="0" h="120000" w="120000">
                  <a:moveTo>
                    <a:pt x="0" y="26530"/>
                  </a:moveTo>
                  <a:lnTo>
                    <a:pt x="41259" y="0"/>
                  </a:lnTo>
                  <a:cubicBezTo>
                    <a:pt x="40960" y="44"/>
                    <a:pt x="120298" y="119955"/>
                    <a:pt x="119999" y="119999"/>
                  </a:cubicBezTo>
                  <a:lnTo>
                    <a:pt x="0" y="2653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 rot="-9729980">
              <a:off x="8598156" y="2110174"/>
              <a:ext cx="316403" cy="288985"/>
            </a:xfrm>
            <a:custGeom>
              <a:pathLst>
                <a:path extrusionOk="0" h="120000" w="120000">
                  <a:moveTo>
                    <a:pt x="0" y="26530"/>
                  </a:moveTo>
                  <a:lnTo>
                    <a:pt x="41259" y="0"/>
                  </a:lnTo>
                  <a:cubicBezTo>
                    <a:pt x="40960" y="44"/>
                    <a:pt x="120298" y="119955"/>
                    <a:pt x="119999" y="119999"/>
                  </a:cubicBezTo>
                  <a:lnTo>
                    <a:pt x="0" y="2653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 rot="-2148336">
              <a:off x="8136942" y="3337935"/>
              <a:ext cx="1521442" cy="2694941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16147" y="75726"/>
                  </a:lnTo>
                  <a:lnTo>
                    <a:pt x="0" y="120000"/>
                  </a:lnTo>
                  <a:lnTo>
                    <a:pt x="12000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 rot="-4350325">
              <a:off x="9796442" y="4699899"/>
              <a:ext cx="3647514" cy="1957776"/>
            </a:xfrm>
            <a:custGeom>
              <a:pathLst>
                <a:path extrusionOk="0" h="120000" w="120000">
                  <a:moveTo>
                    <a:pt x="0" y="119999"/>
                  </a:moveTo>
                  <a:lnTo>
                    <a:pt x="75125" y="0"/>
                  </a:lnTo>
                  <a:cubicBezTo>
                    <a:pt x="74955" y="35"/>
                    <a:pt x="120170" y="95550"/>
                    <a:pt x="119999" y="95585"/>
                  </a:cubicBezTo>
                  <a:lnTo>
                    <a:pt x="0" y="119999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 rot="327434">
              <a:off x="11282764" y="2520223"/>
              <a:ext cx="675060" cy="631656"/>
            </a:xfrm>
            <a:custGeom>
              <a:pathLst>
                <a:path extrusionOk="0" h="120000" w="120000">
                  <a:moveTo>
                    <a:pt x="24209" y="48344"/>
                  </a:moveTo>
                  <a:lnTo>
                    <a:pt x="0" y="0"/>
                  </a:lnTo>
                  <a:lnTo>
                    <a:pt x="57145" y="28006"/>
                  </a:lnTo>
                  <a:cubicBezTo>
                    <a:pt x="56906" y="28039"/>
                    <a:pt x="120238" y="119966"/>
                    <a:pt x="119999" y="119999"/>
                  </a:cubicBezTo>
                  <a:lnTo>
                    <a:pt x="24209" y="4834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 rot="-4757493">
              <a:off x="9061855" y="2868927"/>
              <a:ext cx="1855106" cy="2920369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20000" y="0"/>
                  </a:lnTo>
                  <a:lnTo>
                    <a:pt x="11974" y="61298"/>
                  </a:lnTo>
                  <a:lnTo>
                    <a:pt x="0" y="12000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 rot="-4757145">
              <a:off x="9155044" y="4253289"/>
              <a:ext cx="2422126" cy="3689793"/>
            </a:xfrm>
            <a:custGeom>
              <a:pathLst>
                <a:path extrusionOk="0" h="120000" w="120000">
                  <a:moveTo>
                    <a:pt x="36513" y="0"/>
                  </a:moveTo>
                  <a:lnTo>
                    <a:pt x="120000" y="67481"/>
                  </a:lnTo>
                  <a:lnTo>
                    <a:pt x="0" y="120000"/>
                  </a:lnTo>
                  <a:lnTo>
                    <a:pt x="36513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 rot="10297265">
              <a:off x="8883941" y="4039170"/>
              <a:ext cx="2110225" cy="1751506"/>
            </a:xfrm>
            <a:custGeom>
              <a:pathLst>
                <a:path extrusionOk="0" h="120000" w="120000">
                  <a:moveTo>
                    <a:pt x="87117" y="120000"/>
                  </a:moveTo>
                  <a:lnTo>
                    <a:pt x="0" y="52503"/>
                  </a:lnTo>
                  <a:lnTo>
                    <a:pt x="120000" y="0"/>
                  </a:lnTo>
                  <a:lnTo>
                    <a:pt x="87117" y="12000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 rot="-6121406">
              <a:off x="8934080" y="5183308"/>
              <a:ext cx="2272554" cy="3399445"/>
            </a:xfrm>
            <a:custGeom>
              <a:pathLst>
                <a:path extrusionOk="0" h="120000" w="120000">
                  <a:moveTo>
                    <a:pt x="106294" y="0"/>
                  </a:moveTo>
                  <a:lnTo>
                    <a:pt x="120000" y="26585"/>
                  </a:lnTo>
                  <a:lnTo>
                    <a:pt x="0" y="120000"/>
                  </a:lnTo>
                  <a:lnTo>
                    <a:pt x="106294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 rot="-1033965">
              <a:off x="8791891" y="4446342"/>
              <a:ext cx="2079972" cy="1226253"/>
            </a:xfrm>
            <a:custGeom>
              <a:pathLst>
                <a:path extrusionOk="0" h="120000" w="120000">
                  <a:moveTo>
                    <a:pt x="1174" y="116748"/>
                  </a:moveTo>
                  <a:lnTo>
                    <a:pt x="63617" y="0"/>
                  </a:lnTo>
                  <a:lnTo>
                    <a:pt x="95019" y="41686"/>
                  </a:lnTo>
                  <a:cubicBezTo>
                    <a:pt x="94941" y="41704"/>
                    <a:pt x="120077" y="79764"/>
                    <a:pt x="119999" y="79782"/>
                  </a:cubicBezTo>
                  <a:cubicBezTo>
                    <a:pt x="81025" y="91775"/>
                    <a:pt x="38974" y="108006"/>
                    <a:pt x="0" y="120000"/>
                  </a:cubicBezTo>
                  <a:lnTo>
                    <a:pt x="1174" y="116748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 rot="5085639">
              <a:off x="8929214" y="2933230"/>
              <a:ext cx="2598657" cy="2763143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83037" y="0"/>
                  </a:lnTo>
                  <a:lnTo>
                    <a:pt x="120000" y="20404"/>
                  </a:lnTo>
                  <a:lnTo>
                    <a:pt x="0" y="12000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 rot="598883">
              <a:off x="8042486" y="4257180"/>
              <a:ext cx="299432" cy="401479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 rot="-4863435">
              <a:off x="10629768" y="1529452"/>
              <a:ext cx="418791" cy="138198"/>
            </a:xfrm>
            <a:custGeom>
              <a:pathLst>
                <a:path extrusionOk="0" h="120000" w="120000">
                  <a:moveTo>
                    <a:pt x="43501" y="119999"/>
                  </a:moveTo>
                  <a:lnTo>
                    <a:pt x="0" y="0"/>
                  </a:lnTo>
                  <a:lnTo>
                    <a:pt x="120000" y="9331"/>
                  </a:lnTo>
                  <a:cubicBezTo>
                    <a:pt x="119768" y="9343"/>
                    <a:pt x="84286" y="89640"/>
                    <a:pt x="84054" y="89652"/>
                  </a:cubicBezTo>
                  <a:lnTo>
                    <a:pt x="43501" y="119999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 rot="4813496">
              <a:off x="9573871" y="5101106"/>
              <a:ext cx="1987860" cy="1855730"/>
            </a:xfrm>
            <a:custGeom>
              <a:pathLst>
                <a:path extrusionOk="0" h="120000" w="120000">
                  <a:moveTo>
                    <a:pt x="0" y="31562"/>
                  </a:moveTo>
                  <a:lnTo>
                    <a:pt x="120000" y="0"/>
                  </a:lnTo>
                  <a:cubicBezTo>
                    <a:pt x="119323" y="95"/>
                    <a:pt x="69161" y="119904"/>
                    <a:pt x="68484" y="120000"/>
                  </a:cubicBezTo>
                  <a:lnTo>
                    <a:pt x="0" y="31562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 rot="-4773233">
              <a:off x="9900658" y="6124545"/>
              <a:ext cx="565879" cy="534458"/>
            </a:xfrm>
            <a:custGeom>
              <a:pathLst>
                <a:path extrusionOk="0" h="120000" w="120000">
                  <a:moveTo>
                    <a:pt x="0" y="56864"/>
                  </a:moveTo>
                  <a:lnTo>
                    <a:pt x="37581" y="0"/>
                  </a:lnTo>
                  <a:cubicBezTo>
                    <a:pt x="37174" y="42"/>
                    <a:pt x="120405" y="119957"/>
                    <a:pt x="119998" y="120000"/>
                  </a:cubicBezTo>
                  <a:lnTo>
                    <a:pt x="0" y="5686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 rot="5874466">
              <a:off x="8946357" y="2425117"/>
              <a:ext cx="776282" cy="1040685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 rot="9911880">
              <a:off x="11415903" y="2214701"/>
              <a:ext cx="299437" cy="401530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 rot="7030089">
              <a:off x="9911139" y="603138"/>
              <a:ext cx="1147166" cy="525684"/>
            </a:xfrm>
            <a:custGeom>
              <a:pathLst>
                <a:path extrusionOk="0" h="120000" w="120000">
                  <a:moveTo>
                    <a:pt x="0" y="63401"/>
                  </a:moveTo>
                  <a:cubicBezTo>
                    <a:pt x="8945" y="49108"/>
                    <a:pt x="111054" y="14292"/>
                    <a:pt x="119999" y="0"/>
                  </a:cubicBezTo>
                  <a:cubicBezTo>
                    <a:pt x="119805" y="71"/>
                    <a:pt x="11564" y="119928"/>
                    <a:pt x="11370" y="120000"/>
                  </a:cubicBezTo>
                  <a:lnTo>
                    <a:pt x="0" y="63401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 rot="-6085662">
              <a:off x="7317789" y="5047588"/>
              <a:ext cx="1517177" cy="2035337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 rot="-2812598">
              <a:off x="5933039" y="5813467"/>
              <a:ext cx="1431598" cy="785096"/>
            </a:xfrm>
            <a:custGeom>
              <a:pathLst>
                <a:path extrusionOk="0" h="120000" w="120000">
                  <a:moveTo>
                    <a:pt x="0" y="31670"/>
                  </a:moveTo>
                  <a:lnTo>
                    <a:pt x="33873" y="0"/>
                  </a:lnTo>
                  <a:cubicBezTo>
                    <a:pt x="33281" y="102"/>
                    <a:pt x="120588" y="119897"/>
                    <a:pt x="119997" y="120000"/>
                  </a:cubicBezTo>
                  <a:lnTo>
                    <a:pt x="0" y="3167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 rot="1388390">
              <a:off x="9081344" y="2089547"/>
              <a:ext cx="1113807" cy="611009"/>
            </a:xfrm>
            <a:custGeom>
              <a:pathLst>
                <a:path extrusionOk="0" h="120000" w="120000">
                  <a:moveTo>
                    <a:pt x="0" y="31670"/>
                  </a:moveTo>
                  <a:lnTo>
                    <a:pt x="33873" y="0"/>
                  </a:lnTo>
                  <a:cubicBezTo>
                    <a:pt x="33281" y="102"/>
                    <a:pt x="120588" y="119897"/>
                    <a:pt x="119997" y="120000"/>
                  </a:cubicBezTo>
                  <a:lnTo>
                    <a:pt x="0" y="3167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 rot="-8108511">
              <a:off x="8245380" y="4944808"/>
              <a:ext cx="1113909" cy="610730"/>
            </a:xfrm>
            <a:custGeom>
              <a:pathLst>
                <a:path extrusionOk="0" h="120000" w="120000">
                  <a:moveTo>
                    <a:pt x="0" y="31670"/>
                  </a:moveTo>
                  <a:lnTo>
                    <a:pt x="33873" y="0"/>
                  </a:lnTo>
                  <a:cubicBezTo>
                    <a:pt x="33281" y="102"/>
                    <a:pt x="120588" y="119897"/>
                    <a:pt x="119997" y="120000"/>
                  </a:cubicBezTo>
                  <a:lnTo>
                    <a:pt x="0" y="3167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 rot="598577">
              <a:off x="9029986" y="1468375"/>
              <a:ext cx="219925" cy="294896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 rot="4035658">
              <a:off x="7155865" y="3393061"/>
              <a:ext cx="299585" cy="401494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 rot="327922">
              <a:off x="6491358" y="4806421"/>
              <a:ext cx="488219" cy="506281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21906" y="0"/>
                  </a:lnTo>
                  <a:lnTo>
                    <a:pt x="120000" y="88561"/>
                  </a:lnTo>
                  <a:lnTo>
                    <a:pt x="0" y="12000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 rot="327922">
              <a:off x="11517574" y="1473683"/>
              <a:ext cx="488219" cy="506281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21906" y="0"/>
                  </a:lnTo>
                  <a:lnTo>
                    <a:pt x="120000" y="88561"/>
                  </a:lnTo>
                  <a:lnTo>
                    <a:pt x="0" y="12000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 rot="-4863435">
              <a:off x="7411890" y="4975264"/>
              <a:ext cx="418791" cy="138198"/>
            </a:xfrm>
            <a:custGeom>
              <a:pathLst>
                <a:path extrusionOk="0" h="120000" w="120000">
                  <a:moveTo>
                    <a:pt x="43501" y="119999"/>
                  </a:moveTo>
                  <a:lnTo>
                    <a:pt x="0" y="0"/>
                  </a:lnTo>
                  <a:lnTo>
                    <a:pt x="120000" y="9331"/>
                  </a:lnTo>
                  <a:cubicBezTo>
                    <a:pt x="119768" y="9343"/>
                    <a:pt x="84286" y="89640"/>
                    <a:pt x="84054" y="89652"/>
                  </a:cubicBezTo>
                  <a:lnTo>
                    <a:pt x="43501" y="119999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 rot="598883">
              <a:off x="8069728" y="2670702"/>
              <a:ext cx="299432" cy="401479"/>
            </a:xfrm>
            <a:custGeom>
              <a:pathLst>
                <a:path extrusionOk="0" h="120000" w="120000">
                  <a:moveTo>
                    <a:pt x="0" y="51724"/>
                  </a:moveTo>
                  <a:lnTo>
                    <a:pt x="120000" y="0"/>
                  </a:lnTo>
                  <a:cubicBezTo>
                    <a:pt x="119129" y="85"/>
                    <a:pt x="51714" y="119914"/>
                    <a:pt x="50844" y="120000"/>
                  </a:cubicBezTo>
                  <a:lnTo>
                    <a:pt x="0" y="51724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 rot="-9251212">
              <a:off x="7741600" y="3401027"/>
              <a:ext cx="889450" cy="487863"/>
            </a:xfrm>
            <a:custGeom>
              <a:pathLst>
                <a:path extrusionOk="0" h="120000" w="120000">
                  <a:moveTo>
                    <a:pt x="0" y="31670"/>
                  </a:moveTo>
                  <a:lnTo>
                    <a:pt x="33873" y="0"/>
                  </a:lnTo>
                  <a:cubicBezTo>
                    <a:pt x="33281" y="102"/>
                    <a:pt x="120588" y="119897"/>
                    <a:pt x="119997" y="120000"/>
                  </a:cubicBezTo>
                  <a:lnTo>
                    <a:pt x="0" y="31670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 rot="-4773476">
              <a:off x="11597278" y="3072625"/>
              <a:ext cx="2229626" cy="1093923"/>
            </a:xfrm>
            <a:custGeom>
              <a:pathLst>
                <a:path extrusionOk="0" h="120000" w="120000">
                  <a:moveTo>
                    <a:pt x="0" y="119107"/>
                  </a:moveTo>
                  <a:lnTo>
                    <a:pt x="27039" y="0"/>
                  </a:lnTo>
                  <a:cubicBezTo>
                    <a:pt x="26737" y="60"/>
                    <a:pt x="120301" y="119939"/>
                    <a:pt x="119999" y="120000"/>
                  </a:cubicBezTo>
                  <a:lnTo>
                    <a:pt x="0" y="119107"/>
                  </a:lnTo>
                  <a:close/>
                </a:path>
              </a:pathLst>
            </a:custGeom>
            <a:noFill/>
            <a:ln cap="flat" cmpd="sng" w="12700">
              <a:solidFill>
                <a:srgbClr val="D8D8D8">
                  <a:alpha val="45880"/>
                </a:srgbClr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Section Header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pic"/>
          </p:nvPr>
        </p:nvSpPr>
        <p:spPr>
          <a:xfrm>
            <a:off x="1844697" y="1070298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Shape 330"/>
          <p:cNvSpPr/>
          <p:nvPr>
            <p:ph idx="3" type="pic"/>
          </p:nvPr>
        </p:nvSpPr>
        <p:spPr>
          <a:xfrm>
            <a:off x="3248853" y="1086585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Shape 331"/>
          <p:cNvSpPr/>
          <p:nvPr>
            <p:ph idx="4" type="pic"/>
          </p:nvPr>
        </p:nvSpPr>
        <p:spPr>
          <a:xfrm>
            <a:off x="4653009" y="1086585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Shape 332"/>
          <p:cNvSpPr/>
          <p:nvPr>
            <p:ph idx="5" type="pic"/>
          </p:nvPr>
        </p:nvSpPr>
        <p:spPr>
          <a:xfrm>
            <a:off x="6057165" y="1086585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Shape 333"/>
          <p:cNvSpPr/>
          <p:nvPr>
            <p:ph idx="6" type="pic"/>
          </p:nvPr>
        </p:nvSpPr>
        <p:spPr>
          <a:xfrm>
            <a:off x="1844697" y="2744484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Shape 334"/>
          <p:cNvSpPr/>
          <p:nvPr>
            <p:ph idx="7" type="pic"/>
          </p:nvPr>
        </p:nvSpPr>
        <p:spPr>
          <a:xfrm>
            <a:off x="3248853" y="2760771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5" name="Shape 335"/>
          <p:cNvSpPr/>
          <p:nvPr>
            <p:ph idx="8" type="pic"/>
          </p:nvPr>
        </p:nvSpPr>
        <p:spPr>
          <a:xfrm>
            <a:off x="4653009" y="2760771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6" name="Shape 336"/>
          <p:cNvSpPr/>
          <p:nvPr>
            <p:ph idx="9" type="pic"/>
          </p:nvPr>
        </p:nvSpPr>
        <p:spPr>
          <a:xfrm>
            <a:off x="6057165" y="2760771"/>
            <a:ext cx="1353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wo Content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pic"/>
          </p:nvPr>
        </p:nvSpPr>
        <p:spPr>
          <a:xfrm>
            <a:off x="2411760" y="1383618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Shape 339"/>
          <p:cNvSpPr/>
          <p:nvPr>
            <p:ph idx="3" type="pic"/>
          </p:nvPr>
        </p:nvSpPr>
        <p:spPr>
          <a:xfrm>
            <a:off x="3572889" y="1383618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0" name="Shape 340"/>
          <p:cNvSpPr/>
          <p:nvPr>
            <p:ph idx="4" type="pic"/>
          </p:nvPr>
        </p:nvSpPr>
        <p:spPr>
          <a:xfrm>
            <a:off x="4734018" y="1383618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1" name="Shape 341"/>
          <p:cNvSpPr/>
          <p:nvPr>
            <p:ph idx="5" type="pic"/>
          </p:nvPr>
        </p:nvSpPr>
        <p:spPr>
          <a:xfrm>
            <a:off x="5895147" y="1383618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Shape 342"/>
          <p:cNvSpPr/>
          <p:nvPr>
            <p:ph idx="6" type="pic"/>
          </p:nvPr>
        </p:nvSpPr>
        <p:spPr>
          <a:xfrm>
            <a:off x="2411760" y="2544747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3" name="Shape 343"/>
          <p:cNvSpPr/>
          <p:nvPr>
            <p:ph idx="7" type="pic"/>
          </p:nvPr>
        </p:nvSpPr>
        <p:spPr>
          <a:xfrm>
            <a:off x="3572889" y="2544747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4" name="Shape 344"/>
          <p:cNvSpPr/>
          <p:nvPr>
            <p:ph idx="8" type="pic"/>
          </p:nvPr>
        </p:nvSpPr>
        <p:spPr>
          <a:xfrm>
            <a:off x="4734018" y="2544747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5" name="Shape 345"/>
          <p:cNvSpPr/>
          <p:nvPr>
            <p:ph idx="9" type="pic"/>
          </p:nvPr>
        </p:nvSpPr>
        <p:spPr>
          <a:xfrm>
            <a:off x="5895147" y="2544747"/>
            <a:ext cx="1134300" cy="11343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397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Content with Captio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pic"/>
          </p:nvPr>
        </p:nvSpPr>
        <p:spPr>
          <a:xfrm>
            <a:off x="1223628" y="1653648"/>
            <a:ext cx="16185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016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Shape 348"/>
          <p:cNvSpPr/>
          <p:nvPr>
            <p:ph idx="3" type="pic"/>
          </p:nvPr>
        </p:nvSpPr>
        <p:spPr>
          <a:xfrm>
            <a:off x="2951820" y="1653648"/>
            <a:ext cx="16185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016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Shape 349"/>
          <p:cNvSpPr/>
          <p:nvPr>
            <p:ph idx="4" type="pic"/>
          </p:nvPr>
        </p:nvSpPr>
        <p:spPr>
          <a:xfrm>
            <a:off x="4653009" y="1653648"/>
            <a:ext cx="16185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016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0" name="Shape 350"/>
          <p:cNvSpPr/>
          <p:nvPr>
            <p:ph idx="5" type="pic"/>
          </p:nvPr>
        </p:nvSpPr>
        <p:spPr>
          <a:xfrm>
            <a:off x="6354198" y="1653648"/>
            <a:ext cx="16185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1016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Vertical Tex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pic"/>
          </p:nvPr>
        </p:nvSpPr>
        <p:spPr>
          <a:xfrm>
            <a:off x="548553" y="519522"/>
            <a:ext cx="2850900" cy="1608900"/>
          </a:xfrm>
          <a:prstGeom prst="round2SameRect">
            <a:avLst>
              <a:gd fmla="val 0" name="adj1"/>
              <a:gd fmla="val 2480" name="adj2"/>
            </a:avLst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Shape 353"/>
          <p:cNvSpPr/>
          <p:nvPr>
            <p:ph idx="3" type="pic"/>
          </p:nvPr>
        </p:nvSpPr>
        <p:spPr>
          <a:xfrm>
            <a:off x="3464877" y="519522"/>
            <a:ext cx="2850900" cy="1608900"/>
          </a:xfrm>
          <a:prstGeom prst="round2SameRect">
            <a:avLst>
              <a:gd fmla="val 0" name="adj1"/>
              <a:gd fmla="val 2480" name="adj2"/>
            </a:avLst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Shape 354"/>
          <p:cNvSpPr/>
          <p:nvPr>
            <p:ph idx="4" type="pic"/>
          </p:nvPr>
        </p:nvSpPr>
        <p:spPr>
          <a:xfrm>
            <a:off x="2006715" y="2247714"/>
            <a:ext cx="2850900" cy="1608900"/>
          </a:xfrm>
          <a:prstGeom prst="round2SameRect">
            <a:avLst>
              <a:gd fmla="val 0" name="adj1"/>
              <a:gd fmla="val 2480" name="adj2"/>
            </a:avLst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Shape 355"/>
          <p:cNvSpPr/>
          <p:nvPr>
            <p:ph idx="5" type="pic"/>
          </p:nvPr>
        </p:nvSpPr>
        <p:spPr>
          <a:xfrm>
            <a:off x="5004197" y="2274689"/>
            <a:ext cx="14313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21" Type="http://schemas.openxmlformats.org/officeDocument/2006/relationships/theme" Target="../theme/theme4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50.xml"/><Relationship Id="rId6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F8F8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F8F8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wrap="square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wrap="square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EBSITE BÁN QUẦN ÁO</a:t>
            </a:r>
          </a:p>
        </p:txBody>
      </p:sp>
      <p:sp>
        <p:nvSpPr>
          <p:cNvPr id="361" name="Shape 361"/>
          <p:cNvSpPr txBox="1"/>
          <p:nvPr>
            <p:ph idx="1" type="subTitle"/>
          </p:nvPr>
        </p:nvSpPr>
        <p:spPr>
          <a:xfrm>
            <a:off x="5083950" y="3949425"/>
            <a:ext cx="3470700" cy="50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800"/>
              <a:t>Nh</a:t>
            </a:r>
            <a:r>
              <a:rPr lang="en" sz="1800"/>
              <a:t>óm ST_VN21</a:t>
            </a:r>
          </a:p>
          <a:p>
            <a:pPr indent="457200" lvl="0" marL="457200" algn="l">
              <a:spcBef>
                <a:spcPts val="0"/>
              </a:spcBef>
              <a:buNone/>
            </a:pPr>
            <a:r>
              <a:rPr lang="en" sz="1400"/>
              <a:t>Nguyễn Đức Nhân</a:t>
            </a:r>
          </a:p>
          <a:p>
            <a:pPr indent="457200" lvl="0" marL="457200" algn="l">
              <a:spcBef>
                <a:spcPts val="0"/>
              </a:spcBef>
              <a:buNone/>
            </a:pPr>
            <a:r>
              <a:rPr lang="en" sz="1400"/>
              <a:t>Phạm Tùng Lâm</a:t>
            </a:r>
          </a:p>
          <a:p>
            <a:pPr indent="457200" lvl="0" marL="457200" algn="l">
              <a:spcBef>
                <a:spcPts val="0"/>
              </a:spcBef>
              <a:buNone/>
            </a:pPr>
            <a:r>
              <a:rPr lang="en" sz="1400"/>
              <a:t>Đặng Đình Dũng</a:t>
            </a:r>
          </a:p>
          <a:p>
            <a:pPr indent="457200" lvl="0" marL="457200" algn="l">
              <a:spcBef>
                <a:spcPts val="0"/>
              </a:spcBef>
              <a:buNone/>
            </a:pPr>
            <a:r>
              <a:rPr lang="en" sz="1400"/>
              <a:t>Đỗ Quốc Nam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2700000">
            <a:off x="1828043" y="1551645"/>
            <a:ext cx="1604991" cy="1604991"/>
          </a:xfrm>
          <a:custGeom>
            <a:pathLst>
              <a:path extrusionOk="0" h="120000" w="120000">
                <a:moveTo>
                  <a:pt x="17637" y="102503"/>
                </a:moveTo>
                <a:cubicBezTo>
                  <a:pt x="29010" y="113727"/>
                  <a:pt x="44010" y="120000"/>
                  <a:pt x="60000" y="120000"/>
                </a:cubicBezTo>
                <a:cubicBezTo>
                  <a:pt x="60000" y="91774"/>
                  <a:pt x="60000" y="91774"/>
                  <a:pt x="60000" y="91774"/>
                </a:cubicBezTo>
                <a:cubicBezTo>
                  <a:pt x="51593" y="91774"/>
                  <a:pt x="43516" y="88473"/>
                  <a:pt x="37582" y="82365"/>
                </a:cubicBezTo>
                <a:cubicBezTo>
                  <a:pt x="31648" y="76423"/>
                  <a:pt x="28351" y="68500"/>
                  <a:pt x="28351" y="59917"/>
                </a:cubicBezTo>
                <a:cubicBezTo>
                  <a:pt x="28351" y="51499"/>
                  <a:pt x="31648" y="43576"/>
                  <a:pt x="37582" y="37469"/>
                </a:cubicBezTo>
                <a:cubicBezTo>
                  <a:pt x="43516" y="31526"/>
                  <a:pt x="51593" y="28225"/>
                  <a:pt x="60000" y="28225"/>
                </a:cubicBezTo>
                <a:cubicBezTo>
                  <a:pt x="68406" y="28225"/>
                  <a:pt x="76483" y="31526"/>
                  <a:pt x="82417" y="37469"/>
                </a:cubicBezTo>
                <a:cubicBezTo>
                  <a:pt x="88351" y="43576"/>
                  <a:pt x="91648" y="51499"/>
                  <a:pt x="91648" y="59917"/>
                </a:cubicBezTo>
                <a:cubicBezTo>
                  <a:pt x="120000" y="59917"/>
                  <a:pt x="120000" y="59917"/>
                  <a:pt x="120000" y="59917"/>
                </a:cubicBezTo>
                <a:cubicBezTo>
                  <a:pt x="120000" y="43906"/>
                  <a:pt x="113736" y="28885"/>
                  <a:pt x="102362" y="17496"/>
                </a:cubicBezTo>
                <a:cubicBezTo>
                  <a:pt x="91153" y="6272"/>
                  <a:pt x="75989" y="0"/>
                  <a:pt x="60000" y="0"/>
                </a:cubicBezTo>
                <a:cubicBezTo>
                  <a:pt x="44010" y="0"/>
                  <a:pt x="29010" y="6272"/>
                  <a:pt x="17637" y="17496"/>
                </a:cubicBezTo>
                <a:cubicBezTo>
                  <a:pt x="6263" y="28885"/>
                  <a:pt x="0" y="43906"/>
                  <a:pt x="0" y="59917"/>
                </a:cubicBezTo>
                <a:cubicBezTo>
                  <a:pt x="0" y="76093"/>
                  <a:pt x="6263" y="91114"/>
                  <a:pt x="17637" y="102503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/>
          <p:nvPr/>
        </p:nvSpPr>
        <p:spPr>
          <a:xfrm rot="2700000">
            <a:off x="75641" y="1551644"/>
            <a:ext cx="1604991" cy="1604991"/>
          </a:xfrm>
          <a:custGeom>
            <a:pathLst>
              <a:path extrusionOk="0" h="120000" w="120000">
                <a:moveTo>
                  <a:pt x="17637" y="102503"/>
                </a:moveTo>
                <a:cubicBezTo>
                  <a:pt x="29010" y="113727"/>
                  <a:pt x="44010" y="120000"/>
                  <a:pt x="60000" y="120000"/>
                </a:cubicBezTo>
                <a:cubicBezTo>
                  <a:pt x="60000" y="91774"/>
                  <a:pt x="60000" y="91774"/>
                  <a:pt x="60000" y="91774"/>
                </a:cubicBezTo>
                <a:cubicBezTo>
                  <a:pt x="51593" y="91774"/>
                  <a:pt x="43516" y="88473"/>
                  <a:pt x="37582" y="82365"/>
                </a:cubicBezTo>
                <a:cubicBezTo>
                  <a:pt x="31648" y="76423"/>
                  <a:pt x="28351" y="68500"/>
                  <a:pt x="28351" y="59917"/>
                </a:cubicBezTo>
                <a:cubicBezTo>
                  <a:pt x="28351" y="51499"/>
                  <a:pt x="31648" y="43576"/>
                  <a:pt x="37582" y="37469"/>
                </a:cubicBezTo>
                <a:cubicBezTo>
                  <a:pt x="43516" y="31526"/>
                  <a:pt x="51593" y="28225"/>
                  <a:pt x="60000" y="28225"/>
                </a:cubicBezTo>
                <a:cubicBezTo>
                  <a:pt x="68406" y="28225"/>
                  <a:pt x="76483" y="31526"/>
                  <a:pt x="82417" y="37469"/>
                </a:cubicBezTo>
                <a:cubicBezTo>
                  <a:pt x="88351" y="43576"/>
                  <a:pt x="91648" y="51499"/>
                  <a:pt x="91648" y="59917"/>
                </a:cubicBezTo>
                <a:cubicBezTo>
                  <a:pt x="120000" y="59917"/>
                  <a:pt x="120000" y="59917"/>
                  <a:pt x="120000" y="59917"/>
                </a:cubicBezTo>
                <a:cubicBezTo>
                  <a:pt x="120000" y="43906"/>
                  <a:pt x="113736" y="28885"/>
                  <a:pt x="102362" y="17496"/>
                </a:cubicBezTo>
                <a:cubicBezTo>
                  <a:pt x="91153" y="6272"/>
                  <a:pt x="75989" y="0"/>
                  <a:pt x="60000" y="0"/>
                </a:cubicBezTo>
                <a:cubicBezTo>
                  <a:pt x="44010" y="0"/>
                  <a:pt x="29010" y="6272"/>
                  <a:pt x="17637" y="17496"/>
                </a:cubicBezTo>
                <a:cubicBezTo>
                  <a:pt x="6263" y="28885"/>
                  <a:pt x="0" y="43906"/>
                  <a:pt x="0" y="59917"/>
                </a:cubicBezTo>
                <a:cubicBezTo>
                  <a:pt x="0" y="76093"/>
                  <a:pt x="6263" y="91114"/>
                  <a:pt x="17637" y="102503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Shape 369"/>
          <p:cNvSpPr/>
          <p:nvPr/>
        </p:nvSpPr>
        <p:spPr>
          <a:xfrm rot="-8100000">
            <a:off x="954297" y="2405922"/>
            <a:ext cx="1604991" cy="1604991"/>
          </a:xfrm>
          <a:custGeom>
            <a:pathLst>
              <a:path extrusionOk="0" h="120000" w="120000">
                <a:moveTo>
                  <a:pt x="17637" y="102503"/>
                </a:moveTo>
                <a:cubicBezTo>
                  <a:pt x="29010" y="113727"/>
                  <a:pt x="44010" y="120000"/>
                  <a:pt x="60000" y="120000"/>
                </a:cubicBezTo>
                <a:cubicBezTo>
                  <a:pt x="60000" y="91774"/>
                  <a:pt x="60000" y="91774"/>
                  <a:pt x="60000" y="91774"/>
                </a:cubicBezTo>
                <a:cubicBezTo>
                  <a:pt x="51593" y="91774"/>
                  <a:pt x="43516" y="88473"/>
                  <a:pt x="37582" y="82365"/>
                </a:cubicBezTo>
                <a:cubicBezTo>
                  <a:pt x="31648" y="76423"/>
                  <a:pt x="28351" y="68500"/>
                  <a:pt x="28351" y="59917"/>
                </a:cubicBezTo>
                <a:cubicBezTo>
                  <a:pt x="28351" y="51499"/>
                  <a:pt x="31648" y="43576"/>
                  <a:pt x="37582" y="37469"/>
                </a:cubicBezTo>
                <a:cubicBezTo>
                  <a:pt x="43516" y="31526"/>
                  <a:pt x="51593" y="28225"/>
                  <a:pt x="60000" y="28225"/>
                </a:cubicBezTo>
                <a:cubicBezTo>
                  <a:pt x="68406" y="28225"/>
                  <a:pt x="76483" y="31526"/>
                  <a:pt x="82417" y="37469"/>
                </a:cubicBezTo>
                <a:cubicBezTo>
                  <a:pt x="88351" y="43576"/>
                  <a:pt x="91648" y="51499"/>
                  <a:pt x="91648" y="59917"/>
                </a:cubicBezTo>
                <a:cubicBezTo>
                  <a:pt x="120000" y="59917"/>
                  <a:pt x="120000" y="59917"/>
                  <a:pt x="120000" y="59917"/>
                </a:cubicBezTo>
                <a:cubicBezTo>
                  <a:pt x="120000" y="43906"/>
                  <a:pt x="113736" y="28885"/>
                  <a:pt x="102362" y="17496"/>
                </a:cubicBezTo>
                <a:cubicBezTo>
                  <a:pt x="91153" y="6272"/>
                  <a:pt x="75989" y="0"/>
                  <a:pt x="60000" y="0"/>
                </a:cubicBezTo>
                <a:cubicBezTo>
                  <a:pt x="44010" y="0"/>
                  <a:pt x="29010" y="6272"/>
                  <a:pt x="17637" y="17496"/>
                </a:cubicBezTo>
                <a:cubicBezTo>
                  <a:pt x="6263" y="28885"/>
                  <a:pt x="0" y="43906"/>
                  <a:pt x="0" y="59917"/>
                </a:cubicBezTo>
                <a:cubicBezTo>
                  <a:pt x="0" y="76093"/>
                  <a:pt x="6263" y="91114"/>
                  <a:pt x="17637" y="10250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0" y="2641005"/>
            <a:ext cx="798600" cy="1369800"/>
          </a:xfrm>
          <a:custGeom>
            <a:pathLst>
              <a:path extrusionOk="0" h="120000" w="120000">
                <a:moveTo>
                  <a:pt x="84669" y="0"/>
                </a:moveTo>
                <a:cubicBezTo>
                  <a:pt x="107387" y="13246"/>
                  <a:pt x="119787" y="30871"/>
                  <a:pt x="120000" y="49593"/>
                </a:cubicBezTo>
                <a:cubicBezTo>
                  <a:pt x="119977" y="68452"/>
                  <a:pt x="107535" y="86086"/>
                  <a:pt x="84552" y="99488"/>
                </a:cubicBezTo>
                <a:cubicBezTo>
                  <a:pt x="64646" y="111095"/>
                  <a:pt x="39005" y="118101"/>
                  <a:pt x="11239" y="119680"/>
                </a:cubicBezTo>
                <a:lnTo>
                  <a:pt x="0" y="120000"/>
                </a:lnTo>
                <a:lnTo>
                  <a:pt x="0" y="86903"/>
                </a:lnTo>
                <a:lnTo>
                  <a:pt x="11827" y="86159"/>
                </a:lnTo>
                <a:cubicBezTo>
                  <a:pt x="24089" y="84694"/>
                  <a:pt x="35298" y="81230"/>
                  <a:pt x="44269" y="75999"/>
                </a:cubicBezTo>
                <a:cubicBezTo>
                  <a:pt x="56464" y="68888"/>
                  <a:pt x="63037" y="59592"/>
                  <a:pt x="63049" y="49753"/>
                </a:cubicBezTo>
                <a:cubicBezTo>
                  <a:pt x="63295" y="39776"/>
                  <a:pt x="56510" y="30349"/>
                  <a:pt x="44565" y="23385"/>
                </a:cubicBezTo>
                <a:cubicBezTo>
                  <a:pt x="44565" y="23385"/>
                  <a:pt x="44565" y="23385"/>
                  <a:pt x="84669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Shape 371"/>
          <p:cNvGrpSpPr/>
          <p:nvPr/>
        </p:nvGrpSpPr>
        <p:grpSpPr>
          <a:xfrm>
            <a:off x="2740956" y="2589455"/>
            <a:ext cx="522450" cy="522450"/>
            <a:chOff x="7780130" y="3362731"/>
            <a:chExt cx="696600" cy="696600"/>
          </a:xfrm>
        </p:grpSpPr>
        <p:sp>
          <p:nvSpPr>
            <p:cNvPr id="372" name="Shape 372"/>
            <p:cNvSpPr/>
            <p:nvPr/>
          </p:nvSpPr>
          <p:spPr>
            <a:xfrm rot="2700000">
              <a:off x="7882144" y="3464746"/>
              <a:ext cx="492571" cy="492571"/>
            </a:xfrm>
            <a:prstGeom prst="ellipse">
              <a:avLst/>
            </a:prstGeom>
            <a:solidFill>
              <a:srgbClr val="FF0000"/>
            </a:solidFill>
            <a:ln cap="flat" cmpd="sng" w="50800">
              <a:solidFill>
                <a:srgbClr val="F2F2F2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4E9F8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7836195" y="3551319"/>
              <a:ext cx="599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1487376" y="3722181"/>
            <a:ext cx="522450" cy="522450"/>
            <a:chOff x="9501310" y="1853622"/>
            <a:chExt cx="696600" cy="696600"/>
          </a:xfrm>
        </p:grpSpPr>
        <p:sp>
          <p:nvSpPr>
            <p:cNvPr id="375" name="Shape 375"/>
            <p:cNvSpPr/>
            <p:nvPr/>
          </p:nvSpPr>
          <p:spPr>
            <a:xfrm rot="2700000">
              <a:off x="9603325" y="1955637"/>
              <a:ext cx="492571" cy="492571"/>
            </a:xfrm>
            <a:prstGeom prst="ellipse">
              <a:avLst/>
            </a:prstGeom>
            <a:solidFill>
              <a:schemeClr val="accent4"/>
            </a:solidFill>
            <a:ln cap="flat" cmpd="sng" w="50800">
              <a:solidFill>
                <a:srgbClr val="F2F2F2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9545610" y="2034116"/>
              <a:ext cx="599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52983" y="1390768"/>
            <a:ext cx="449325" cy="390825"/>
            <a:chOff x="10716797" y="5093624"/>
            <a:chExt cx="599100" cy="521100"/>
          </a:xfrm>
        </p:grpSpPr>
        <p:sp>
          <p:nvSpPr>
            <p:cNvPr id="378" name="Shape 378"/>
            <p:cNvSpPr/>
            <p:nvPr/>
          </p:nvSpPr>
          <p:spPr>
            <a:xfrm rot="5192477">
              <a:off x="10774973" y="5108026"/>
              <a:ext cx="492297" cy="492297"/>
            </a:xfrm>
            <a:prstGeom prst="ellipse">
              <a:avLst/>
            </a:prstGeom>
            <a:solidFill>
              <a:srgbClr val="7030A0"/>
            </a:solidFill>
            <a:ln cap="flat" cmpd="sng" w="50800">
              <a:solidFill>
                <a:srgbClr val="F2F2F2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ctr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10716797" y="5178591"/>
              <a:ext cx="599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</a:p>
          </p:txBody>
        </p:sp>
      </p:grpSp>
      <p:cxnSp>
        <p:nvCxnSpPr>
          <p:cNvPr id="380" name="Shape 380"/>
          <p:cNvCxnSpPr/>
          <p:nvPr/>
        </p:nvCxnSpPr>
        <p:spPr>
          <a:xfrm>
            <a:off x="3452678" y="2448141"/>
            <a:ext cx="5433000" cy="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81" name="Shape 381"/>
          <p:cNvCxnSpPr/>
          <p:nvPr/>
        </p:nvCxnSpPr>
        <p:spPr>
          <a:xfrm>
            <a:off x="3452679" y="1443034"/>
            <a:ext cx="5433000" cy="0"/>
          </a:xfrm>
          <a:prstGeom prst="straightConnector1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"/>
            <a:headEnd len="med" w="med" type="none"/>
            <a:tailEnd len="med" w="med" type="none"/>
          </a:ln>
        </p:spPr>
      </p:cxnSp>
      <p:cxnSp>
        <p:nvCxnSpPr>
          <p:cNvPr id="382" name="Shape 382"/>
          <p:cNvCxnSpPr/>
          <p:nvPr/>
        </p:nvCxnSpPr>
        <p:spPr>
          <a:xfrm>
            <a:off x="3452678" y="3436444"/>
            <a:ext cx="54330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383" name="Shape 383"/>
          <p:cNvSpPr txBox="1"/>
          <p:nvPr/>
        </p:nvSpPr>
        <p:spPr>
          <a:xfrm>
            <a:off x="4447770" y="1528248"/>
            <a:ext cx="4531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250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* Đăng ký -đăng nhập - đăng xuất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250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* Hiển thị sản phẩm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4340759" y="2496288"/>
            <a:ext cx="45456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25000"/>
              <a:buFont typeface="Arial"/>
              <a:buNone/>
            </a:pPr>
            <a:r>
              <a:rPr lang="en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* Tìm kiếm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250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* Giỏ hàng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326999" y="3512804"/>
            <a:ext cx="45588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250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* Sửa lại theo design pattern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452675" y="1116450"/>
            <a:ext cx="12171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25000"/>
              <a:buFont typeface="Arial"/>
              <a:buNone/>
            </a:pPr>
            <a:r>
              <a:rPr b="1" lang="en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b="1" lang="en" sz="1800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3452675" y="2103525"/>
            <a:ext cx="12171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25000"/>
              <a:buFont typeface="Arial"/>
              <a:buNone/>
            </a:pPr>
            <a:r>
              <a:rPr b="1" lang="en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b="1" lang="en" sz="1800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3452675" y="3057325"/>
            <a:ext cx="12171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250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Version</a:t>
            </a:r>
            <a:r>
              <a:rPr b="1" lang="en" sz="1800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</a:p>
        </p:txBody>
      </p:sp>
      <p:sp>
        <p:nvSpPr>
          <p:cNvPr id="389" name="Shape 389"/>
          <p:cNvSpPr/>
          <p:nvPr/>
        </p:nvSpPr>
        <p:spPr>
          <a:xfrm>
            <a:off x="2473378" y="2212128"/>
            <a:ext cx="332100" cy="251400"/>
          </a:xfrm>
          <a:custGeom>
            <a:pathLst>
              <a:path extrusionOk="0" h="120000" w="120000">
                <a:moveTo>
                  <a:pt x="118125" y="28750"/>
                </a:moveTo>
                <a:cubicBezTo>
                  <a:pt x="98437" y="2500"/>
                  <a:pt x="98437" y="2500"/>
                  <a:pt x="98437" y="2500"/>
                </a:cubicBezTo>
                <a:cubicBezTo>
                  <a:pt x="97500" y="1250"/>
                  <a:pt x="95625" y="0"/>
                  <a:pt x="93750" y="0"/>
                </a:cubicBezTo>
                <a:cubicBezTo>
                  <a:pt x="26250" y="0"/>
                  <a:pt x="26250" y="0"/>
                  <a:pt x="26250" y="0"/>
                </a:cubicBezTo>
                <a:cubicBezTo>
                  <a:pt x="24375" y="0"/>
                  <a:pt x="22500" y="1250"/>
                  <a:pt x="21562" y="2500"/>
                </a:cubicBezTo>
                <a:cubicBezTo>
                  <a:pt x="1875" y="28750"/>
                  <a:pt x="1875" y="28750"/>
                  <a:pt x="1875" y="28750"/>
                </a:cubicBezTo>
                <a:cubicBezTo>
                  <a:pt x="937" y="30000"/>
                  <a:pt x="0" y="32500"/>
                  <a:pt x="0" y="35000"/>
                </a:cubicBezTo>
                <a:cubicBezTo>
                  <a:pt x="0" y="37500"/>
                  <a:pt x="937" y="40000"/>
                  <a:pt x="1875" y="42500"/>
                </a:cubicBezTo>
                <a:cubicBezTo>
                  <a:pt x="54375" y="116250"/>
                  <a:pt x="54375" y="116250"/>
                  <a:pt x="54375" y="116250"/>
                </a:cubicBezTo>
                <a:cubicBezTo>
                  <a:pt x="56250" y="118750"/>
                  <a:pt x="58125" y="120000"/>
                  <a:pt x="60000" y="120000"/>
                </a:cubicBezTo>
                <a:cubicBezTo>
                  <a:pt x="61875" y="120000"/>
                  <a:pt x="63750" y="118750"/>
                  <a:pt x="65625" y="116250"/>
                </a:cubicBezTo>
                <a:cubicBezTo>
                  <a:pt x="118125" y="42500"/>
                  <a:pt x="118125" y="42500"/>
                  <a:pt x="118125" y="42500"/>
                </a:cubicBezTo>
                <a:cubicBezTo>
                  <a:pt x="119062" y="40000"/>
                  <a:pt x="120000" y="37500"/>
                  <a:pt x="120000" y="35000"/>
                </a:cubicBezTo>
                <a:cubicBezTo>
                  <a:pt x="120000" y="32500"/>
                  <a:pt x="119062" y="30000"/>
                  <a:pt x="118125" y="28750"/>
                </a:cubicBezTo>
                <a:close/>
                <a:moveTo>
                  <a:pt x="68437" y="35000"/>
                </a:moveTo>
                <a:cubicBezTo>
                  <a:pt x="51562" y="35000"/>
                  <a:pt x="51562" y="35000"/>
                  <a:pt x="51562" y="35000"/>
                </a:cubicBezTo>
                <a:cubicBezTo>
                  <a:pt x="60000" y="26250"/>
                  <a:pt x="60000" y="26250"/>
                  <a:pt x="60000" y="26250"/>
                </a:cubicBezTo>
                <a:lnTo>
                  <a:pt x="68437" y="35000"/>
                </a:lnTo>
                <a:close/>
                <a:moveTo>
                  <a:pt x="62812" y="22500"/>
                </a:moveTo>
                <a:cubicBezTo>
                  <a:pt x="73125" y="11250"/>
                  <a:pt x="73125" y="11250"/>
                  <a:pt x="73125" y="11250"/>
                </a:cubicBezTo>
                <a:cubicBezTo>
                  <a:pt x="80625" y="21250"/>
                  <a:pt x="80625" y="21250"/>
                  <a:pt x="80625" y="21250"/>
                </a:cubicBezTo>
                <a:cubicBezTo>
                  <a:pt x="71250" y="31250"/>
                  <a:pt x="71250" y="31250"/>
                  <a:pt x="71250" y="31250"/>
                </a:cubicBezTo>
                <a:lnTo>
                  <a:pt x="62812" y="22500"/>
                </a:lnTo>
                <a:close/>
                <a:moveTo>
                  <a:pt x="48750" y="31250"/>
                </a:moveTo>
                <a:cubicBezTo>
                  <a:pt x="39375" y="21250"/>
                  <a:pt x="39375" y="21250"/>
                  <a:pt x="39375" y="21250"/>
                </a:cubicBezTo>
                <a:cubicBezTo>
                  <a:pt x="46875" y="11250"/>
                  <a:pt x="46875" y="11250"/>
                  <a:pt x="46875" y="11250"/>
                </a:cubicBezTo>
                <a:cubicBezTo>
                  <a:pt x="57187" y="22500"/>
                  <a:pt x="57187" y="22500"/>
                  <a:pt x="57187" y="22500"/>
                </a:cubicBezTo>
                <a:lnTo>
                  <a:pt x="48750" y="31250"/>
                </a:lnTo>
                <a:close/>
                <a:moveTo>
                  <a:pt x="69375" y="40000"/>
                </a:moveTo>
                <a:cubicBezTo>
                  <a:pt x="60000" y="102500"/>
                  <a:pt x="60000" y="102500"/>
                  <a:pt x="60000" y="102500"/>
                </a:cubicBezTo>
                <a:cubicBezTo>
                  <a:pt x="50625" y="40000"/>
                  <a:pt x="50625" y="40000"/>
                  <a:pt x="50625" y="40000"/>
                </a:cubicBezTo>
                <a:lnTo>
                  <a:pt x="69375" y="40000"/>
                </a:lnTo>
                <a:close/>
                <a:moveTo>
                  <a:pt x="73125" y="40000"/>
                </a:moveTo>
                <a:cubicBezTo>
                  <a:pt x="91875" y="40000"/>
                  <a:pt x="91875" y="40000"/>
                  <a:pt x="91875" y="40000"/>
                </a:cubicBezTo>
                <a:cubicBezTo>
                  <a:pt x="63750" y="101250"/>
                  <a:pt x="63750" y="101250"/>
                  <a:pt x="63750" y="101250"/>
                </a:cubicBezTo>
                <a:lnTo>
                  <a:pt x="73125" y="40000"/>
                </a:lnTo>
                <a:close/>
                <a:moveTo>
                  <a:pt x="74062" y="35000"/>
                </a:moveTo>
                <a:cubicBezTo>
                  <a:pt x="83437" y="25000"/>
                  <a:pt x="83437" y="25000"/>
                  <a:pt x="83437" y="25000"/>
                </a:cubicBezTo>
                <a:cubicBezTo>
                  <a:pt x="90937" y="35000"/>
                  <a:pt x="90937" y="35000"/>
                  <a:pt x="90937" y="35000"/>
                </a:cubicBezTo>
                <a:lnTo>
                  <a:pt x="74062" y="35000"/>
                </a:lnTo>
                <a:close/>
                <a:moveTo>
                  <a:pt x="77812" y="10000"/>
                </a:moveTo>
                <a:cubicBezTo>
                  <a:pt x="90937" y="10000"/>
                  <a:pt x="90937" y="10000"/>
                  <a:pt x="90937" y="10000"/>
                </a:cubicBezTo>
                <a:cubicBezTo>
                  <a:pt x="83437" y="17500"/>
                  <a:pt x="83437" y="17500"/>
                  <a:pt x="83437" y="17500"/>
                </a:cubicBezTo>
                <a:lnTo>
                  <a:pt x="77812" y="10000"/>
                </a:lnTo>
                <a:close/>
                <a:moveTo>
                  <a:pt x="60000" y="18750"/>
                </a:moveTo>
                <a:cubicBezTo>
                  <a:pt x="51562" y="10000"/>
                  <a:pt x="51562" y="10000"/>
                  <a:pt x="51562" y="10000"/>
                </a:cubicBezTo>
                <a:cubicBezTo>
                  <a:pt x="68437" y="10000"/>
                  <a:pt x="68437" y="10000"/>
                  <a:pt x="68437" y="10000"/>
                </a:cubicBezTo>
                <a:lnTo>
                  <a:pt x="60000" y="18750"/>
                </a:lnTo>
                <a:close/>
                <a:moveTo>
                  <a:pt x="36562" y="17500"/>
                </a:moveTo>
                <a:cubicBezTo>
                  <a:pt x="29062" y="10000"/>
                  <a:pt x="29062" y="10000"/>
                  <a:pt x="29062" y="10000"/>
                </a:cubicBezTo>
                <a:cubicBezTo>
                  <a:pt x="42187" y="10000"/>
                  <a:pt x="42187" y="10000"/>
                  <a:pt x="42187" y="10000"/>
                </a:cubicBezTo>
                <a:lnTo>
                  <a:pt x="36562" y="17500"/>
                </a:lnTo>
                <a:close/>
                <a:moveTo>
                  <a:pt x="36562" y="25000"/>
                </a:moveTo>
                <a:cubicBezTo>
                  <a:pt x="45937" y="35000"/>
                  <a:pt x="45937" y="35000"/>
                  <a:pt x="45937" y="35000"/>
                </a:cubicBezTo>
                <a:cubicBezTo>
                  <a:pt x="29062" y="35000"/>
                  <a:pt x="29062" y="35000"/>
                  <a:pt x="29062" y="35000"/>
                </a:cubicBezTo>
                <a:lnTo>
                  <a:pt x="36562" y="25000"/>
                </a:lnTo>
                <a:close/>
                <a:moveTo>
                  <a:pt x="46875" y="40000"/>
                </a:moveTo>
                <a:cubicBezTo>
                  <a:pt x="56250" y="101250"/>
                  <a:pt x="56250" y="101250"/>
                  <a:pt x="56250" y="101250"/>
                </a:cubicBezTo>
                <a:cubicBezTo>
                  <a:pt x="28125" y="40000"/>
                  <a:pt x="28125" y="40000"/>
                  <a:pt x="28125" y="40000"/>
                </a:cubicBezTo>
                <a:lnTo>
                  <a:pt x="46875" y="40000"/>
                </a:lnTo>
                <a:close/>
                <a:moveTo>
                  <a:pt x="47812" y="92500"/>
                </a:moveTo>
                <a:cubicBezTo>
                  <a:pt x="10312" y="40000"/>
                  <a:pt x="10312" y="40000"/>
                  <a:pt x="10312" y="40000"/>
                </a:cubicBezTo>
                <a:cubicBezTo>
                  <a:pt x="24375" y="40000"/>
                  <a:pt x="24375" y="40000"/>
                  <a:pt x="24375" y="40000"/>
                </a:cubicBezTo>
                <a:lnTo>
                  <a:pt x="47812" y="92500"/>
                </a:lnTo>
                <a:close/>
                <a:moveTo>
                  <a:pt x="95625" y="40000"/>
                </a:moveTo>
                <a:cubicBezTo>
                  <a:pt x="109687" y="40000"/>
                  <a:pt x="109687" y="40000"/>
                  <a:pt x="109687" y="40000"/>
                </a:cubicBezTo>
                <a:cubicBezTo>
                  <a:pt x="72187" y="92500"/>
                  <a:pt x="72187" y="92500"/>
                  <a:pt x="72187" y="92500"/>
                </a:cubicBezTo>
                <a:lnTo>
                  <a:pt x="95625" y="40000"/>
                </a:lnTo>
                <a:close/>
                <a:moveTo>
                  <a:pt x="96562" y="35000"/>
                </a:moveTo>
                <a:cubicBezTo>
                  <a:pt x="86250" y="21250"/>
                  <a:pt x="86250" y="21250"/>
                  <a:pt x="86250" y="21250"/>
                </a:cubicBezTo>
                <a:cubicBezTo>
                  <a:pt x="94687" y="12500"/>
                  <a:pt x="94687" y="12500"/>
                  <a:pt x="94687" y="12500"/>
                </a:cubicBezTo>
                <a:cubicBezTo>
                  <a:pt x="112500" y="35000"/>
                  <a:pt x="112500" y="35000"/>
                  <a:pt x="112500" y="35000"/>
                </a:cubicBezTo>
                <a:lnTo>
                  <a:pt x="96562" y="35000"/>
                </a:lnTo>
                <a:close/>
                <a:moveTo>
                  <a:pt x="25312" y="12500"/>
                </a:moveTo>
                <a:cubicBezTo>
                  <a:pt x="33750" y="21250"/>
                  <a:pt x="33750" y="21250"/>
                  <a:pt x="33750" y="21250"/>
                </a:cubicBezTo>
                <a:cubicBezTo>
                  <a:pt x="23437" y="35000"/>
                  <a:pt x="23437" y="35000"/>
                  <a:pt x="23437" y="35000"/>
                </a:cubicBezTo>
                <a:cubicBezTo>
                  <a:pt x="7500" y="35000"/>
                  <a:pt x="7500" y="35000"/>
                  <a:pt x="7500" y="35000"/>
                </a:cubicBezTo>
                <a:lnTo>
                  <a:pt x="25312" y="125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711591" y="2212128"/>
            <a:ext cx="332100" cy="251400"/>
          </a:xfrm>
          <a:custGeom>
            <a:pathLst>
              <a:path extrusionOk="0" h="120000" w="120000">
                <a:moveTo>
                  <a:pt x="118125" y="28750"/>
                </a:moveTo>
                <a:cubicBezTo>
                  <a:pt x="98437" y="2500"/>
                  <a:pt x="98437" y="2500"/>
                  <a:pt x="98437" y="2500"/>
                </a:cubicBezTo>
                <a:cubicBezTo>
                  <a:pt x="97500" y="1250"/>
                  <a:pt x="95625" y="0"/>
                  <a:pt x="93750" y="0"/>
                </a:cubicBezTo>
                <a:cubicBezTo>
                  <a:pt x="26250" y="0"/>
                  <a:pt x="26250" y="0"/>
                  <a:pt x="26250" y="0"/>
                </a:cubicBezTo>
                <a:cubicBezTo>
                  <a:pt x="24375" y="0"/>
                  <a:pt x="22500" y="1250"/>
                  <a:pt x="21562" y="2500"/>
                </a:cubicBezTo>
                <a:cubicBezTo>
                  <a:pt x="1875" y="28750"/>
                  <a:pt x="1875" y="28750"/>
                  <a:pt x="1875" y="28750"/>
                </a:cubicBezTo>
                <a:cubicBezTo>
                  <a:pt x="937" y="30000"/>
                  <a:pt x="0" y="32500"/>
                  <a:pt x="0" y="35000"/>
                </a:cubicBezTo>
                <a:cubicBezTo>
                  <a:pt x="0" y="37500"/>
                  <a:pt x="937" y="40000"/>
                  <a:pt x="1875" y="42500"/>
                </a:cubicBezTo>
                <a:cubicBezTo>
                  <a:pt x="54375" y="116250"/>
                  <a:pt x="54375" y="116250"/>
                  <a:pt x="54375" y="116250"/>
                </a:cubicBezTo>
                <a:cubicBezTo>
                  <a:pt x="56250" y="118750"/>
                  <a:pt x="58125" y="120000"/>
                  <a:pt x="60000" y="120000"/>
                </a:cubicBezTo>
                <a:cubicBezTo>
                  <a:pt x="61875" y="120000"/>
                  <a:pt x="63750" y="118750"/>
                  <a:pt x="65625" y="116250"/>
                </a:cubicBezTo>
                <a:cubicBezTo>
                  <a:pt x="118125" y="42500"/>
                  <a:pt x="118125" y="42500"/>
                  <a:pt x="118125" y="42500"/>
                </a:cubicBezTo>
                <a:cubicBezTo>
                  <a:pt x="119062" y="40000"/>
                  <a:pt x="120000" y="37500"/>
                  <a:pt x="120000" y="35000"/>
                </a:cubicBezTo>
                <a:cubicBezTo>
                  <a:pt x="120000" y="32500"/>
                  <a:pt x="119062" y="30000"/>
                  <a:pt x="118125" y="28750"/>
                </a:cubicBezTo>
                <a:close/>
                <a:moveTo>
                  <a:pt x="68437" y="35000"/>
                </a:moveTo>
                <a:cubicBezTo>
                  <a:pt x="51562" y="35000"/>
                  <a:pt x="51562" y="35000"/>
                  <a:pt x="51562" y="35000"/>
                </a:cubicBezTo>
                <a:cubicBezTo>
                  <a:pt x="60000" y="26250"/>
                  <a:pt x="60000" y="26250"/>
                  <a:pt x="60000" y="26250"/>
                </a:cubicBezTo>
                <a:lnTo>
                  <a:pt x="68437" y="35000"/>
                </a:lnTo>
                <a:close/>
                <a:moveTo>
                  <a:pt x="62812" y="22500"/>
                </a:moveTo>
                <a:cubicBezTo>
                  <a:pt x="73125" y="11250"/>
                  <a:pt x="73125" y="11250"/>
                  <a:pt x="73125" y="11250"/>
                </a:cubicBezTo>
                <a:cubicBezTo>
                  <a:pt x="80625" y="21250"/>
                  <a:pt x="80625" y="21250"/>
                  <a:pt x="80625" y="21250"/>
                </a:cubicBezTo>
                <a:cubicBezTo>
                  <a:pt x="71250" y="31250"/>
                  <a:pt x="71250" y="31250"/>
                  <a:pt x="71250" y="31250"/>
                </a:cubicBezTo>
                <a:lnTo>
                  <a:pt x="62812" y="22500"/>
                </a:lnTo>
                <a:close/>
                <a:moveTo>
                  <a:pt x="48750" y="31250"/>
                </a:moveTo>
                <a:cubicBezTo>
                  <a:pt x="39375" y="21250"/>
                  <a:pt x="39375" y="21250"/>
                  <a:pt x="39375" y="21250"/>
                </a:cubicBezTo>
                <a:cubicBezTo>
                  <a:pt x="46875" y="11250"/>
                  <a:pt x="46875" y="11250"/>
                  <a:pt x="46875" y="11250"/>
                </a:cubicBezTo>
                <a:cubicBezTo>
                  <a:pt x="57187" y="22500"/>
                  <a:pt x="57187" y="22500"/>
                  <a:pt x="57187" y="22500"/>
                </a:cubicBezTo>
                <a:lnTo>
                  <a:pt x="48750" y="31250"/>
                </a:lnTo>
                <a:close/>
                <a:moveTo>
                  <a:pt x="69375" y="40000"/>
                </a:moveTo>
                <a:cubicBezTo>
                  <a:pt x="60000" y="102500"/>
                  <a:pt x="60000" y="102500"/>
                  <a:pt x="60000" y="102500"/>
                </a:cubicBezTo>
                <a:cubicBezTo>
                  <a:pt x="50625" y="40000"/>
                  <a:pt x="50625" y="40000"/>
                  <a:pt x="50625" y="40000"/>
                </a:cubicBezTo>
                <a:lnTo>
                  <a:pt x="69375" y="40000"/>
                </a:lnTo>
                <a:close/>
                <a:moveTo>
                  <a:pt x="73125" y="40000"/>
                </a:moveTo>
                <a:cubicBezTo>
                  <a:pt x="91875" y="40000"/>
                  <a:pt x="91875" y="40000"/>
                  <a:pt x="91875" y="40000"/>
                </a:cubicBezTo>
                <a:cubicBezTo>
                  <a:pt x="63750" y="101250"/>
                  <a:pt x="63750" y="101250"/>
                  <a:pt x="63750" y="101250"/>
                </a:cubicBezTo>
                <a:lnTo>
                  <a:pt x="73125" y="40000"/>
                </a:lnTo>
                <a:close/>
                <a:moveTo>
                  <a:pt x="74062" y="35000"/>
                </a:moveTo>
                <a:cubicBezTo>
                  <a:pt x="83437" y="25000"/>
                  <a:pt x="83437" y="25000"/>
                  <a:pt x="83437" y="25000"/>
                </a:cubicBezTo>
                <a:cubicBezTo>
                  <a:pt x="90937" y="35000"/>
                  <a:pt x="90937" y="35000"/>
                  <a:pt x="90937" y="35000"/>
                </a:cubicBezTo>
                <a:lnTo>
                  <a:pt x="74062" y="35000"/>
                </a:lnTo>
                <a:close/>
                <a:moveTo>
                  <a:pt x="77812" y="10000"/>
                </a:moveTo>
                <a:cubicBezTo>
                  <a:pt x="90937" y="10000"/>
                  <a:pt x="90937" y="10000"/>
                  <a:pt x="90937" y="10000"/>
                </a:cubicBezTo>
                <a:cubicBezTo>
                  <a:pt x="83437" y="17500"/>
                  <a:pt x="83437" y="17500"/>
                  <a:pt x="83437" y="17500"/>
                </a:cubicBezTo>
                <a:lnTo>
                  <a:pt x="77812" y="10000"/>
                </a:lnTo>
                <a:close/>
                <a:moveTo>
                  <a:pt x="60000" y="18750"/>
                </a:moveTo>
                <a:cubicBezTo>
                  <a:pt x="51562" y="10000"/>
                  <a:pt x="51562" y="10000"/>
                  <a:pt x="51562" y="10000"/>
                </a:cubicBezTo>
                <a:cubicBezTo>
                  <a:pt x="68437" y="10000"/>
                  <a:pt x="68437" y="10000"/>
                  <a:pt x="68437" y="10000"/>
                </a:cubicBezTo>
                <a:lnTo>
                  <a:pt x="60000" y="18750"/>
                </a:lnTo>
                <a:close/>
                <a:moveTo>
                  <a:pt x="36562" y="17500"/>
                </a:moveTo>
                <a:cubicBezTo>
                  <a:pt x="29062" y="10000"/>
                  <a:pt x="29062" y="10000"/>
                  <a:pt x="29062" y="10000"/>
                </a:cubicBezTo>
                <a:cubicBezTo>
                  <a:pt x="42187" y="10000"/>
                  <a:pt x="42187" y="10000"/>
                  <a:pt x="42187" y="10000"/>
                </a:cubicBezTo>
                <a:lnTo>
                  <a:pt x="36562" y="17500"/>
                </a:lnTo>
                <a:close/>
                <a:moveTo>
                  <a:pt x="36562" y="25000"/>
                </a:moveTo>
                <a:cubicBezTo>
                  <a:pt x="45937" y="35000"/>
                  <a:pt x="45937" y="35000"/>
                  <a:pt x="45937" y="35000"/>
                </a:cubicBezTo>
                <a:cubicBezTo>
                  <a:pt x="29062" y="35000"/>
                  <a:pt x="29062" y="35000"/>
                  <a:pt x="29062" y="35000"/>
                </a:cubicBezTo>
                <a:lnTo>
                  <a:pt x="36562" y="25000"/>
                </a:lnTo>
                <a:close/>
                <a:moveTo>
                  <a:pt x="46875" y="40000"/>
                </a:moveTo>
                <a:cubicBezTo>
                  <a:pt x="56250" y="101250"/>
                  <a:pt x="56250" y="101250"/>
                  <a:pt x="56250" y="101250"/>
                </a:cubicBezTo>
                <a:cubicBezTo>
                  <a:pt x="28125" y="40000"/>
                  <a:pt x="28125" y="40000"/>
                  <a:pt x="28125" y="40000"/>
                </a:cubicBezTo>
                <a:lnTo>
                  <a:pt x="46875" y="40000"/>
                </a:lnTo>
                <a:close/>
                <a:moveTo>
                  <a:pt x="47812" y="92500"/>
                </a:moveTo>
                <a:cubicBezTo>
                  <a:pt x="10312" y="40000"/>
                  <a:pt x="10312" y="40000"/>
                  <a:pt x="10312" y="40000"/>
                </a:cubicBezTo>
                <a:cubicBezTo>
                  <a:pt x="24375" y="40000"/>
                  <a:pt x="24375" y="40000"/>
                  <a:pt x="24375" y="40000"/>
                </a:cubicBezTo>
                <a:lnTo>
                  <a:pt x="47812" y="92500"/>
                </a:lnTo>
                <a:close/>
                <a:moveTo>
                  <a:pt x="95625" y="40000"/>
                </a:moveTo>
                <a:cubicBezTo>
                  <a:pt x="109687" y="40000"/>
                  <a:pt x="109687" y="40000"/>
                  <a:pt x="109687" y="40000"/>
                </a:cubicBezTo>
                <a:cubicBezTo>
                  <a:pt x="72187" y="92500"/>
                  <a:pt x="72187" y="92500"/>
                  <a:pt x="72187" y="92500"/>
                </a:cubicBezTo>
                <a:lnTo>
                  <a:pt x="95625" y="40000"/>
                </a:lnTo>
                <a:close/>
                <a:moveTo>
                  <a:pt x="96562" y="35000"/>
                </a:moveTo>
                <a:cubicBezTo>
                  <a:pt x="86250" y="21250"/>
                  <a:pt x="86250" y="21250"/>
                  <a:pt x="86250" y="21250"/>
                </a:cubicBezTo>
                <a:cubicBezTo>
                  <a:pt x="94687" y="12500"/>
                  <a:pt x="94687" y="12500"/>
                  <a:pt x="94687" y="12500"/>
                </a:cubicBezTo>
                <a:cubicBezTo>
                  <a:pt x="112500" y="35000"/>
                  <a:pt x="112500" y="35000"/>
                  <a:pt x="112500" y="35000"/>
                </a:cubicBezTo>
                <a:lnTo>
                  <a:pt x="96562" y="35000"/>
                </a:lnTo>
                <a:close/>
                <a:moveTo>
                  <a:pt x="25312" y="12500"/>
                </a:moveTo>
                <a:cubicBezTo>
                  <a:pt x="33750" y="21250"/>
                  <a:pt x="33750" y="21250"/>
                  <a:pt x="33750" y="21250"/>
                </a:cubicBezTo>
                <a:cubicBezTo>
                  <a:pt x="23437" y="35000"/>
                  <a:pt x="23437" y="35000"/>
                  <a:pt x="23437" y="35000"/>
                </a:cubicBezTo>
                <a:cubicBezTo>
                  <a:pt x="7500" y="35000"/>
                  <a:pt x="7500" y="35000"/>
                  <a:pt x="7500" y="35000"/>
                </a:cubicBezTo>
                <a:lnTo>
                  <a:pt x="25312" y="12500"/>
                </a:lnTo>
                <a:close/>
              </a:path>
            </a:pathLst>
          </a:custGeom>
          <a:solidFill>
            <a:srgbClr val="674EA7"/>
          </a:solidFill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1590753" y="3082728"/>
            <a:ext cx="332100" cy="251400"/>
          </a:xfrm>
          <a:custGeom>
            <a:pathLst>
              <a:path extrusionOk="0" h="120000" w="120000">
                <a:moveTo>
                  <a:pt x="118125" y="28750"/>
                </a:moveTo>
                <a:cubicBezTo>
                  <a:pt x="98437" y="2500"/>
                  <a:pt x="98437" y="2500"/>
                  <a:pt x="98437" y="2500"/>
                </a:cubicBezTo>
                <a:cubicBezTo>
                  <a:pt x="97500" y="1250"/>
                  <a:pt x="95625" y="0"/>
                  <a:pt x="93750" y="0"/>
                </a:cubicBezTo>
                <a:cubicBezTo>
                  <a:pt x="26250" y="0"/>
                  <a:pt x="26250" y="0"/>
                  <a:pt x="26250" y="0"/>
                </a:cubicBezTo>
                <a:cubicBezTo>
                  <a:pt x="24375" y="0"/>
                  <a:pt x="22500" y="1250"/>
                  <a:pt x="21562" y="2500"/>
                </a:cubicBezTo>
                <a:cubicBezTo>
                  <a:pt x="1875" y="28750"/>
                  <a:pt x="1875" y="28750"/>
                  <a:pt x="1875" y="28750"/>
                </a:cubicBezTo>
                <a:cubicBezTo>
                  <a:pt x="937" y="30000"/>
                  <a:pt x="0" y="32500"/>
                  <a:pt x="0" y="35000"/>
                </a:cubicBezTo>
                <a:cubicBezTo>
                  <a:pt x="0" y="37500"/>
                  <a:pt x="937" y="40000"/>
                  <a:pt x="1875" y="42500"/>
                </a:cubicBezTo>
                <a:cubicBezTo>
                  <a:pt x="54375" y="116250"/>
                  <a:pt x="54375" y="116250"/>
                  <a:pt x="54375" y="116250"/>
                </a:cubicBezTo>
                <a:cubicBezTo>
                  <a:pt x="56250" y="118750"/>
                  <a:pt x="58125" y="120000"/>
                  <a:pt x="60000" y="120000"/>
                </a:cubicBezTo>
                <a:cubicBezTo>
                  <a:pt x="61875" y="120000"/>
                  <a:pt x="63750" y="118750"/>
                  <a:pt x="65625" y="116250"/>
                </a:cubicBezTo>
                <a:cubicBezTo>
                  <a:pt x="118125" y="42500"/>
                  <a:pt x="118125" y="42500"/>
                  <a:pt x="118125" y="42500"/>
                </a:cubicBezTo>
                <a:cubicBezTo>
                  <a:pt x="119062" y="40000"/>
                  <a:pt x="120000" y="37500"/>
                  <a:pt x="120000" y="35000"/>
                </a:cubicBezTo>
                <a:cubicBezTo>
                  <a:pt x="120000" y="32500"/>
                  <a:pt x="119062" y="30000"/>
                  <a:pt x="118125" y="28750"/>
                </a:cubicBezTo>
                <a:close/>
                <a:moveTo>
                  <a:pt x="68437" y="35000"/>
                </a:moveTo>
                <a:cubicBezTo>
                  <a:pt x="51562" y="35000"/>
                  <a:pt x="51562" y="35000"/>
                  <a:pt x="51562" y="35000"/>
                </a:cubicBezTo>
                <a:cubicBezTo>
                  <a:pt x="60000" y="26250"/>
                  <a:pt x="60000" y="26250"/>
                  <a:pt x="60000" y="26250"/>
                </a:cubicBezTo>
                <a:lnTo>
                  <a:pt x="68437" y="35000"/>
                </a:lnTo>
                <a:close/>
                <a:moveTo>
                  <a:pt x="62812" y="22500"/>
                </a:moveTo>
                <a:cubicBezTo>
                  <a:pt x="73125" y="11250"/>
                  <a:pt x="73125" y="11250"/>
                  <a:pt x="73125" y="11250"/>
                </a:cubicBezTo>
                <a:cubicBezTo>
                  <a:pt x="80625" y="21250"/>
                  <a:pt x="80625" y="21250"/>
                  <a:pt x="80625" y="21250"/>
                </a:cubicBezTo>
                <a:cubicBezTo>
                  <a:pt x="71250" y="31250"/>
                  <a:pt x="71250" y="31250"/>
                  <a:pt x="71250" y="31250"/>
                </a:cubicBezTo>
                <a:lnTo>
                  <a:pt x="62812" y="22500"/>
                </a:lnTo>
                <a:close/>
                <a:moveTo>
                  <a:pt x="48750" y="31250"/>
                </a:moveTo>
                <a:cubicBezTo>
                  <a:pt x="39375" y="21250"/>
                  <a:pt x="39375" y="21250"/>
                  <a:pt x="39375" y="21250"/>
                </a:cubicBezTo>
                <a:cubicBezTo>
                  <a:pt x="46875" y="11250"/>
                  <a:pt x="46875" y="11250"/>
                  <a:pt x="46875" y="11250"/>
                </a:cubicBezTo>
                <a:cubicBezTo>
                  <a:pt x="57187" y="22500"/>
                  <a:pt x="57187" y="22500"/>
                  <a:pt x="57187" y="22500"/>
                </a:cubicBezTo>
                <a:lnTo>
                  <a:pt x="48750" y="31250"/>
                </a:lnTo>
                <a:close/>
                <a:moveTo>
                  <a:pt x="69375" y="40000"/>
                </a:moveTo>
                <a:cubicBezTo>
                  <a:pt x="60000" y="102500"/>
                  <a:pt x="60000" y="102500"/>
                  <a:pt x="60000" y="102500"/>
                </a:cubicBezTo>
                <a:cubicBezTo>
                  <a:pt x="50625" y="40000"/>
                  <a:pt x="50625" y="40000"/>
                  <a:pt x="50625" y="40000"/>
                </a:cubicBezTo>
                <a:lnTo>
                  <a:pt x="69375" y="40000"/>
                </a:lnTo>
                <a:close/>
                <a:moveTo>
                  <a:pt x="73125" y="40000"/>
                </a:moveTo>
                <a:cubicBezTo>
                  <a:pt x="91875" y="40000"/>
                  <a:pt x="91875" y="40000"/>
                  <a:pt x="91875" y="40000"/>
                </a:cubicBezTo>
                <a:cubicBezTo>
                  <a:pt x="63750" y="101250"/>
                  <a:pt x="63750" y="101250"/>
                  <a:pt x="63750" y="101250"/>
                </a:cubicBezTo>
                <a:lnTo>
                  <a:pt x="73125" y="40000"/>
                </a:lnTo>
                <a:close/>
                <a:moveTo>
                  <a:pt x="74062" y="35000"/>
                </a:moveTo>
                <a:cubicBezTo>
                  <a:pt x="83437" y="25000"/>
                  <a:pt x="83437" y="25000"/>
                  <a:pt x="83437" y="25000"/>
                </a:cubicBezTo>
                <a:cubicBezTo>
                  <a:pt x="90937" y="35000"/>
                  <a:pt x="90937" y="35000"/>
                  <a:pt x="90937" y="35000"/>
                </a:cubicBezTo>
                <a:lnTo>
                  <a:pt x="74062" y="35000"/>
                </a:lnTo>
                <a:close/>
                <a:moveTo>
                  <a:pt x="77812" y="10000"/>
                </a:moveTo>
                <a:cubicBezTo>
                  <a:pt x="90937" y="10000"/>
                  <a:pt x="90937" y="10000"/>
                  <a:pt x="90937" y="10000"/>
                </a:cubicBezTo>
                <a:cubicBezTo>
                  <a:pt x="83437" y="17500"/>
                  <a:pt x="83437" y="17500"/>
                  <a:pt x="83437" y="17500"/>
                </a:cubicBezTo>
                <a:lnTo>
                  <a:pt x="77812" y="10000"/>
                </a:lnTo>
                <a:close/>
                <a:moveTo>
                  <a:pt x="60000" y="18750"/>
                </a:moveTo>
                <a:cubicBezTo>
                  <a:pt x="51562" y="10000"/>
                  <a:pt x="51562" y="10000"/>
                  <a:pt x="51562" y="10000"/>
                </a:cubicBezTo>
                <a:cubicBezTo>
                  <a:pt x="68437" y="10000"/>
                  <a:pt x="68437" y="10000"/>
                  <a:pt x="68437" y="10000"/>
                </a:cubicBezTo>
                <a:lnTo>
                  <a:pt x="60000" y="18750"/>
                </a:lnTo>
                <a:close/>
                <a:moveTo>
                  <a:pt x="36562" y="17500"/>
                </a:moveTo>
                <a:cubicBezTo>
                  <a:pt x="29062" y="10000"/>
                  <a:pt x="29062" y="10000"/>
                  <a:pt x="29062" y="10000"/>
                </a:cubicBezTo>
                <a:cubicBezTo>
                  <a:pt x="42187" y="10000"/>
                  <a:pt x="42187" y="10000"/>
                  <a:pt x="42187" y="10000"/>
                </a:cubicBezTo>
                <a:lnTo>
                  <a:pt x="36562" y="17500"/>
                </a:lnTo>
                <a:close/>
                <a:moveTo>
                  <a:pt x="36562" y="25000"/>
                </a:moveTo>
                <a:cubicBezTo>
                  <a:pt x="45937" y="35000"/>
                  <a:pt x="45937" y="35000"/>
                  <a:pt x="45937" y="35000"/>
                </a:cubicBezTo>
                <a:cubicBezTo>
                  <a:pt x="29062" y="35000"/>
                  <a:pt x="29062" y="35000"/>
                  <a:pt x="29062" y="35000"/>
                </a:cubicBezTo>
                <a:lnTo>
                  <a:pt x="36562" y="25000"/>
                </a:lnTo>
                <a:close/>
                <a:moveTo>
                  <a:pt x="46875" y="40000"/>
                </a:moveTo>
                <a:cubicBezTo>
                  <a:pt x="56250" y="101250"/>
                  <a:pt x="56250" y="101250"/>
                  <a:pt x="56250" y="101250"/>
                </a:cubicBezTo>
                <a:cubicBezTo>
                  <a:pt x="28125" y="40000"/>
                  <a:pt x="28125" y="40000"/>
                  <a:pt x="28125" y="40000"/>
                </a:cubicBezTo>
                <a:lnTo>
                  <a:pt x="46875" y="40000"/>
                </a:lnTo>
                <a:close/>
                <a:moveTo>
                  <a:pt x="47812" y="92500"/>
                </a:moveTo>
                <a:cubicBezTo>
                  <a:pt x="10312" y="40000"/>
                  <a:pt x="10312" y="40000"/>
                  <a:pt x="10312" y="40000"/>
                </a:cubicBezTo>
                <a:cubicBezTo>
                  <a:pt x="24375" y="40000"/>
                  <a:pt x="24375" y="40000"/>
                  <a:pt x="24375" y="40000"/>
                </a:cubicBezTo>
                <a:lnTo>
                  <a:pt x="47812" y="92500"/>
                </a:lnTo>
                <a:close/>
                <a:moveTo>
                  <a:pt x="95625" y="40000"/>
                </a:moveTo>
                <a:cubicBezTo>
                  <a:pt x="109687" y="40000"/>
                  <a:pt x="109687" y="40000"/>
                  <a:pt x="109687" y="40000"/>
                </a:cubicBezTo>
                <a:cubicBezTo>
                  <a:pt x="72187" y="92500"/>
                  <a:pt x="72187" y="92500"/>
                  <a:pt x="72187" y="92500"/>
                </a:cubicBezTo>
                <a:lnTo>
                  <a:pt x="95625" y="40000"/>
                </a:lnTo>
                <a:close/>
                <a:moveTo>
                  <a:pt x="96562" y="35000"/>
                </a:moveTo>
                <a:cubicBezTo>
                  <a:pt x="86250" y="21250"/>
                  <a:pt x="86250" y="21250"/>
                  <a:pt x="86250" y="21250"/>
                </a:cubicBezTo>
                <a:cubicBezTo>
                  <a:pt x="94687" y="12500"/>
                  <a:pt x="94687" y="12500"/>
                  <a:pt x="94687" y="12500"/>
                </a:cubicBezTo>
                <a:cubicBezTo>
                  <a:pt x="112500" y="35000"/>
                  <a:pt x="112500" y="35000"/>
                  <a:pt x="112500" y="35000"/>
                </a:cubicBezTo>
                <a:lnTo>
                  <a:pt x="96562" y="35000"/>
                </a:lnTo>
                <a:close/>
                <a:moveTo>
                  <a:pt x="25312" y="12500"/>
                </a:moveTo>
                <a:cubicBezTo>
                  <a:pt x="33750" y="21250"/>
                  <a:pt x="33750" y="21250"/>
                  <a:pt x="33750" y="21250"/>
                </a:cubicBezTo>
                <a:cubicBezTo>
                  <a:pt x="23437" y="35000"/>
                  <a:pt x="23437" y="35000"/>
                  <a:pt x="23437" y="35000"/>
                </a:cubicBezTo>
                <a:cubicBezTo>
                  <a:pt x="7500" y="35000"/>
                  <a:pt x="7500" y="35000"/>
                  <a:pt x="7500" y="35000"/>
                </a:cubicBezTo>
                <a:lnTo>
                  <a:pt x="25312" y="125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210225" y="285125"/>
            <a:ext cx="5583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I. Các chức năng được phát triển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 flipH="1">
            <a:off x="3400148" y="1195541"/>
            <a:ext cx="3201000" cy="1016700"/>
          </a:xfrm>
          <a:custGeom>
            <a:pathLst>
              <a:path extrusionOk="0" h="120000" w="120000">
                <a:moveTo>
                  <a:pt x="105869" y="0"/>
                </a:moveTo>
                <a:lnTo>
                  <a:pt x="0" y="0"/>
                </a:lnTo>
                <a:lnTo>
                  <a:pt x="0" y="120000"/>
                </a:lnTo>
                <a:lnTo>
                  <a:pt x="105869" y="120000"/>
                </a:lnTo>
                <a:lnTo>
                  <a:pt x="120000" y="60160"/>
                </a:lnTo>
                <a:lnTo>
                  <a:pt x="10586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t" bIns="0" lIns="0" rIns="205725" wrap="square" tIns="1371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FFFFFF"/>
                </a:solidFill>
              </a:rPr>
              <a:t>MVC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ia cấu trúc chương trình theo Medels-View-Controller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398" name="Shape 398"/>
          <p:cNvSpPr/>
          <p:nvPr/>
        </p:nvSpPr>
        <p:spPr>
          <a:xfrm rot="10800000">
            <a:off x="6601182" y="913057"/>
            <a:ext cx="291900" cy="1436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677"/>
                </a:lnTo>
                <a:lnTo>
                  <a:pt x="120000" y="9687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B5331"/>
          </a:solidFill>
          <a:ln>
            <a:noFill/>
          </a:ln>
        </p:spPr>
        <p:txBody>
          <a:bodyPr anchorCtr="0" anchor="t" bIns="25700" lIns="51425" rIns="51425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" name="Shape 399"/>
          <p:cNvGrpSpPr/>
          <p:nvPr/>
        </p:nvGrpSpPr>
        <p:grpSpPr>
          <a:xfrm>
            <a:off x="6883484" y="910581"/>
            <a:ext cx="753466" cy="1436796"/>
            <a:chOff x="10350905" y="963912"/>
            <a:chExt cx="914400" cy="1342800"/>
          </a:xfrm>
        </p:grpSpPr>
        <p:sp>
          <p:nvSpPr>
            <p:cNvPr id="400" name="Shape 400"/>
            <p:cNvSpPr/>
            <p:nvPr/>
          </p:nvSpPr>
          <p:spPr>
            <a:xfrm rot="10800000">
              <a:off x="10350905" y="963912"/>
              <a:ext cx="914400" cy="13428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9677"/>
                  </a:lnTo>
                  <a:lnTo>
                    <a:pt x="0" y="103741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25700" lIns="51425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10907640" y="1445865"/>
              <a:ext cx="94800" cy="127500"/>
            </a:xfrm>
            <a:custGeom>
              <a:pathLst>
                <a:path extrusionOk="0" h="120000" w="120000">
                  <a:moveTo>
                    <a:pt x="55000" y="7500"/>
                  </a:moveTo>
                  <a:cubicBezTo>
                    <a:pt x="55000" y="3750"/>
                    <a:pt x="45000" y="0"/>
                    <a:pt x="40000" y="0"/>
                  </a:cubicBezTo>
                  <a:cubicBezTo>
                    <a:pt x="20000" y="0"/>
                    <a:pt x="20000" y="0"/>
                    <a:pt x="20000" y="0"/>
                  </a:cubicBezTo>
                  <a:cubicBezTo>
                    <a:pt x="10000" y="0"/>
                    <a:pt x="0" y="7500"/>
                    <a:pt x="0" y="15000"/>
                  </a:cubicBezTo>
                  <a:cubicBezTo>
                    <a:pt x="0" y="105000"/>
                    <a:pt x="0" y="105000"/>
                    <a:pt x="0" y="105000"/>
                  </a:cubicBezTo>
                  <a:cubicBezTo>
                    <a:pt x="0" y="112500"/>
                    <a:pt x="10000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0000" y="120000"/>
                    <a:pt x="120000" y="112500"/>
                    <a:pt x="120000" y="105000"/>
                  </a:cubicBezTo>
                  <a:cubicBezTo>
                    <a:pt x="120000" y="82500"/>
                    <a:pt x="120000" y="82500"/>
                    <a:pt x="120000" y="82500"/>
                  </a:cubicBezTo>
                  <a:cubicBezTo>
                    <a:pt x="120000" y="78750"/>
                    <a:pt x="120000" y="75000"/>
                    <a:pt x="115000" y="75000"/>
                  </a:cubicBezTo>
                  <a:lnTo>
                    <a:pt x="55000" y="7500"/>
                  </a:lnTo>
                  <a:close/>
                  <a:moveTo>
                    <a:pt x="100000" y="105000"/>
                  </a:moveTo>
                  <a:cubicBezTo>
                    <a:pt x="20000" y="105000"/>
                    <a:pt x="20000" y="105000"/>
                    <a:pt x="20000" y="105000"/>
                  </a:cubicBezTo>
                  <a:cubicBezTo>
                    <a:pt x="20000" y="15000"/>
                    <a:pt x="20000" y="15000"/>
                    <a:pt x="20000" y="15000"/>
                  </a:cubicBezTo>
                  <a:cubicBezTo>
                    <a:pt x="40000" y="15000"/>
                    <a:pt x="40000" y="15000"/>
                    <a:pt x="40000" y="15000"/>
                  </a:cubicBezTo>
                  <a:cubicBezTo>
                    <a:pt x="100000" y="82500"/>
                    <a:pt x="100000" y="82500"/>
                    <a:pt x="100000" y="82500"/>
                  </a:cubicBezTo>
                  <a:lnTo>
                    <a:pt x="100000" y="105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25700" lIns="51425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Shape 402"/>
          <p:cNvSpPr/>
          <p:nvPr/>
        </p:nvSpPr>
        <p:spPr>
          <a:xfrm flipH="1">
            <a:off x="2513632" y="2212347"/>
            <a:ext cx="3911400" cy="917700"/>
          </a:xfrm>
          <a:custGeom>
            <a:pathLst>
              <a:path extrusionOk="0" h="120000" w="120000">
                <a:moveTo>
                  <a:pt x="110920" y="0"/>
                </a:moveTo>
                <a:lnTo>
                  <a:pt x="0" y="0"/>
                </a:lnTo>
                <a:lnTo>
                  <a:pt x="0" y="120000"/>
                </a:lnTo>
                <a:lnTo>
                  <a:pt x="110920" y="120000"/>
                </a:lnTo>
                <a:lnTo>
                  <a:pt x="119999" y="60160"/>
                </a:lnTo>
                <a:lnTo>
                  <a:pt x="1109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0" lIns="0" rIns="205725" wrap="square" tIns="1371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800"/>
              <a:t>Abtract Factory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Sử dụng trong thiết kế các Controller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 rot="10800000">
            <a:off x="6425048" y="1876927"/>
            <a:ext cx="474300" cy="1370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10516"/>
                </a:lnTo>
                <a:lnTo>
                  <a:pt x="119999" y="8962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t" bIns="25700" lIns="51425" rIns="51425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 flipH="1">
            <a:off x="1507006" y="3089131"/>
            <a:ext cx="4628400" cy="1005300"/>
          </a:xfrm>
          <a:custGeom>
            <a:pathLst>
              <a:path extrusionOk="0" h="120000" w="120000">
                <a:moveTo>
                  <a:pt x="110920" y="0"/>
                </a:moveTo>
                <a:lnTo>
                  <a:pt x="0" y="0"/>
                </a:lnTo>
                <a:lnTo>
                  <a:pt x="0" y="120000"/>
                </a:lnTo>
                <a:lnTo>
                  <a:pt x="110920" y="120000"/>
                </a:lnTo>
                <a:lnTo>
                  <a:pt x="119999" y="59920"/>
                </a:lnTo>
                <a:lnTo>
                  <a:pt x="11092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t" bIns="0" lIns="0" rIns="205725" wrap="square" tIns="1371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FFFFFF"/>
                </a:solidFill>
              </a:rPr>
              <a:t>State Pattern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Phần Order sẽ có các trạng thái riêng để xử lý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/>
          <p:nvPr/>
        </p:nvSpPr>
        <p:spPr>
          <a:xfrm rot="10800000">
            <a:off x="6135548" y="2959386"/>
            <a:ext cx="763800" cy="1273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07169"/>
                </a:lnTo>
                <a:lnTo>
                  <a:pt x="120000" y="1283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A568D2"/>
          </a:solidFill>
          <a:ln>
            <a:noFill/>
          </a:ln>
        </p:spPr>
        <p:txBody>
          <a:bodyPr anchorCtr="0" anchor="t" bIns="25700" lIns="51425" rIns="51425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/>
        </p:nvSpPr>
        <p:spPr>
          <a:xfrm>
            <a:off x="7023054" y="1473197"/>
            <a:ext cx="474300" cy="461400"/>
          </a:xfrm>
          <a:custGeom>
            <a:pathLst>
              <a:path extrusionOk="0" h="120000" w="120000">
                <a:moveTo>
                  <a:pt x="118125" y="28750"/>
                </a:moveTo>
                <a:cubicBezTo>
                  <a:pt x="98437" y="2500"/>
                  <a:pt x="98437" y="2500"/>
                  <a:pt x="98437" y="2500"/>
                </a:cubicBezTo>
                <a:cubicBezTo>
                  <a:pt x="97500" y="1250"/>
                  <a:pt x="95625" y="0"/>
                  <a:pt x="93750" y="0"/>
                </a:cubicBezTo>
                <a:cubicBezTo>
                  <a:pt x="26250" y="0"/>
                  <a:pt x="26250" y="0"/>
                  <a:pt x="26250" y="0"/>
                </a:cubicBezTo>
                <a:cubicBezTo>
                  <a:pt x="24375" y="0"/>
                  <a:pt x="22500" y="1250"/>
                  <a:pt x="21562" y="2500"/>
                </a:cubicBezTo>
                <a:cubicBezTo>
                  <a:pt x="1875" y="28750"/>
                  <a:pt x="1875" y="28750"/>
                  <a:pt x="1875" y="28750"/>
                </a:cubicBezTo>
                <a:cubicBezTo>
                  <a:pt x="937" y="30000"/>
                  <a:pt x="0" y="32500"/>
                  <a:pt x="0" y="35000"/>
                </a:cubicBezTo>
                <a:cubicBezTo>
                  <a:pt x="0" y="37500"/>
                  <a:pt x="937" y="40000"/>
                  <a:pt x="1875" y="42500"/>
                </a:cubicBezTo>
                <a:cubicBezTo>
                  <a:pt x="54375" y="116250"/>
                  <a:pt x="54375" y="116250"/>
                  <a:pt x="54375" y="116250"/>
                </a:cubicBezTo>
                <a:cubicBezTo>
                  <a:pt x="56250" y="118750"/>
                  <a:pt x="58125" y="120000"/>
                  <a:pt x="60000" y="120000"/>
                </a:cubicBezTo>
                <a:cubicBezTo>
                  <a:pt x="61875" y="120000"/>
                  <a:pt x="63750" y="118750"/>
                  <a:pt x="65625" y="116250"/>
                </a:cubicBezTo>
                <a:cubicBezTo>
                  <a:pt x="118125" y="42500"/>
                  <a:pt x="118125" y="42500"/>
                  <a:pt x="118125" y="42500"/>
                </a:cubicBezTo>
                <a:cubicBezTo>
                  <a:pt x="119062" y="40000"/>
                  <a:pt x="120000" y="37500"/>
                  <a:pt x="120000" y="35000"/>
                </a:cubicBezTo>
                <a:cubicBezTo>
                  <a:pt x="120000" y="32500"/>
                  <a:pt x="119062" y="30000"/>
                  <a:pt x="118125" y="28750"/>
                </a:cubicBezTo>
                <a:close/>
                <a:moveTo>
                  <a:pt x="68437" y="35000"/>
                </a:moveTo>
                <a:cubicBezTo>
                  <a:pt x="51562" y="35000"/>
                  <a:pt x="51562" y="35000"/>
                  <a:pt x="51562" y="35000"/>
                </a:cubicBezTo>
                <a:cubicBezTo>
                  <a:pt x="60000" y="26250"/>
                  <a:pt x="60000" y="26250"/>
                  <a:pt x="60000" y="26250"/>
                </a:cubicBezTo>
                <a:lnTo>
                  <a:pt x="68437" y="35000"/>
                </a:lnTo>
                <a:close/>
                <a:moveTo>
                  <a:pt x="62812" y="22500"/>
                </a:moveTo>
                <a:cubicBezTo>
                  <a:pt x="73125" y="11250"/>
                  <a:pt x="73125" y="11250"/>
                  <a:pt x="73125" y="11250"/>
                </a:cubicBezTo>
                <a:cubicBezTo>
                  <a:pt x="80625" y="21250"/>
                  <a:pt x="80625" y="21250"/>
                  <a:pt x="80625" y="21250"/>
                </a:cubicBezTo>
                <a:cubicBezTo>
                  <a:pt x="71250" y="31250"/>
                  <a:pt x="71250" y="31250"/>
                  <a:pt x="71250" y="31250"/>
                </a:cubicBezTo>
                <a:lnTo>
                  <a:pt x="62812" y="22500"/>
                </a:lnTo>
                <a:close/>
                <a:moveTo>
                  <a:pt x="48750" y="31250"/>
                </a:moveTo>
                <a:cubicBezTo>
                  <a:pt x="39375" y="21250"/>
                  <a:pt x="39375" y="21250"/>
                  <a:pt x="39375" y="21250"/>
                </a:cubicBezTo>
                <a:cubicBezTo>
                  <a:pt x="46875" y="11250"/>
                  <a:pt x="46875" y="11250"/>
                  <a:pt x="46875" y="11250"/>
                </a:cubicBezTo>
                <a:cubicBezTo>
                  <a:pt x="57187" y="22500"/>
                  <a:pt x="57187" y="22500"/>
                  <a:pt x="57187" y="22500"/>
                </a:cubicBezTo>
                <a:lnTo>
                  <a:pt x="48750" y="31250"/>
                </a:lnTo>
                <a:close/>
                <a:moveTo>
                  <a:pt x="69375" y="40000"/>
                </a:moveTo>
                <a:cubicBezTo>
                  <a:pt x="60000" y="102500"/>
                  <a:pt x="60000" y="102500"/>
                  <a:pt x="60000" y="102500"/>
                </a:cubicBezTo>
                <a:cubicBezTo>
                  <a:pt x="50625" y="40000"/>
                  <a:pt x="50625" y="40000"/>
                  <a:pt x="50625" y="40000"/>
                </a:cubicBezTo>
                <a:lnTo>
                  <a:pt x="69375" y="40000"/>
                </a:lnTo>
                <a:close/>
                <a:moveTo>
                  <a:pt x="73125" y="40000"/>
                </a:moveTo>
                <a:cubicBezTo>
                  <a:pt x="91875" y="40000"/>
                  <a:pt x="91875" y="40000"/>
                  <a:pt x="91875" y="40000"/>
                </a:cubicBezTo>
                <a:cubicBezTo>
                  <a:pt x="63750" y="101250"/>
                  <a:pt x="63750" y="101250"/>
                  <a:pt x="63750" y="101250"/>
                </a:cubicBezTo>
                <a:lnTo>
                  <a:pt x="73125" y="40000"/>
                </a:lnTo>
                <a:close/>
                <a:moveTo>
                  <a:pt x="74062" y="35000"/>
                </a:moveTo>
                <a:cubicBezTo>
                  <a:pt x="83437" y="25000"/>
                  <a:pt x="83437" y="25000"/>
                  <a:pt x="83437" y="25000"/>
                </a:cubicBezTo>
                <a:cubicBezTo>
                  <a:pt x="90937" y="35000"/>
                  <a:pt x="90937" y="35000"/>
                  <a:pt x="90937" y="35000"/>
                </a:cubicBezTo>
                <a:lnTo>
                  <a:pt x="74062" y="35000"/>
                </a:lnTo>
                <a:close/>
                <a:moveTo>
                  <a:pt x="77812" y="10000"/>
                </a:moveTo>
                <a:cubicBezTo>
                  <a:pt x="90937" y="10000"/>
                  <a:pt x="90937" y="10000"/>
                  <a:pt x="90937" y="10000"/>
                </a:cubicBezTo>
                <a:cubicBezTo>
                  <a:pt x="83437" y="17500"/>
                  <a:pt x="83437" y="17500"/>
                  <a:pt x="83437" y="17500"/>
                </a:cubicBezTo>
                <a:lnTo>
                  <a:pt x="77812" y="10000"/>
                </a:lnTo>
                <a:close/>
                <a:moveTo>
                  <a:pt x="60000" y="18750"/>
                </a:moveTo>
                <a:cubicBezTo>
                  <a:pt x="51562" y="10000"/>
                  <a:pt x="51562" y="10000"/>
                  <a:pt x="51562" y="10000"/>
                </a:cubicBezTo>
                <a:cubicBezTo>
                  <a:pt x="68437" y="10000"/>
                  <a:pt x="68437" y="10000"/>
                  <a:pt x="68437" y="10000"/>
                </a:cubicBezTo>
                <a:lnTo>
                  <a:pt x="60000" y="18750"/>
                </a:lnTo>
                <a:close/>
                <a:moveTo>
                  <a:pt x="36562" y="17500"/>
                </a:moveTo>
                <a:cubicBezTo>
                  <a:pt x="29062" y="10000"/>
                  <a:pt x="29062" y="10000"/>
                  <a:pt x="29062" y="10000"/>
                </a:cubicBezTo>
                <a:cubicBezTo>
                  <a:pt x="42187" y="10000"/>
                  <a:pt x="42187" y="10000"/>
                  <a:pt x="42187" y="10000"/>
                </a:cubicBezTo>
                <a:lnTo>
                  <a:pt x="36562" y="17500"/>
                </a:lnTo>
                <a:close/>
                <a:moveTo>
                  <a:pt x="36562" y="25000"/>
                </a:moveTo>
                <a:cubicBezTo>
                  <a:pt x="45937" y="35000"/>
                  <a:pt x="45937" y="35000"/>
                  <a:pt x="45937" y="35000"/>
                </a:cubicBezTo>
                <a:cubicBezTo>
                  <a:pt x="29062" y="35000"/>
                  <a:pt x="29062" y="35000"/>
                  <a:pt x="29062" y="35000"/>
                </a:cubicBezTo>
                <a:lnTo>
                  <a:pt x="36562" y="25000"/>
                </a:lnTo>
                <a:close/>
                <a:moveTo>
                  <a:pt x="46875" y="40000"/>
                </a:moveTo>
                <a:cubicBezTo>
                  <a:pt x="56250" y="101250"/>
                  <a:pt x="56250" y="101250"/>
                  <a:pt x="56250" y="101250"/>
                </a:cubicBezTo>
                <a:cubicBezTo>
                  <a:pt x="28125" y="40000"/>
                  <a:pt x="28125" y="40000"/>
                  <a:pt x="28125" y="40000"/>
                </a:cubicBezTo>
                <a:lnTo>
                  <a:pt x="46875" y="40000"/>
                </a:lnTo>
                <a:close/>
                <a:moveTo>
                  <a:pt x="47812" y="92500"/>
                </a:moveTo>
                <a:cubicBezTo>
                  <a:pt x="10312" y="40000"/>
                  <a:pt x="10312" y="40000"/>
                  <a:pt x="10312" y="40000"/>
                </a:cubicBezTo>
                <a:cubicBezTo>
                  <a:pt x="24375" y="40000"/>
                  <a:pt x="24375" y="40000"/>
                  <a:pt x="24375" y="40000"/>
                </a:cubicBezTo>
                <a:lnTo>
                  <a:pt x="47812" y="92500"/>
                </a:lnTo>
                <a:close/>
                <a:moveTo>
                  <a:pt x="95625" y="40000"/>
                </a:moveTo>
                <a:cubicBezTo>
                  <a:pt x="109687" y="40000"/>
                  <a:pt x="109687" y="40000"/>
                  <a:pt x="109687" y="40000"/>
                </a:cubicBezTo>
                <a:cubicBezTo>
                  <a:pt x="72187" y="92500"/>
                  <a:pt x="72187" y="92500"/>
                  <a:pt x="72187" y="92500"/>
                </a:cubicBezTo>
                <a:lnTo>
                  <a:pt x="95625" y="40000"/>
                </a:lnTo>
                <a:close/>
                <a:moveTo>
                  <a:pt x="96562" y="35000"/>
                </a:moveTo>
                <a:cubicBezTo>
                  <a:pt x="86250" y="21250"/>
                  <a:pt x="86250" y="21250"/>
                  <a:pt x="86250" y="21250"/>
                </a:cubicBezTo>
                <a:cubicBezTo>
                  <a:pt x="94687" y="12500"/>
                  <a:pt x="94687" y="12500"/>
                  <a:pt x="94687" y="12500"/>
                </a:cubicBezTo>
                <a:cubicBezTo>
                  <a:pt x="112500" y="35000"/>
                  <a:pt x="112500" y="35000"/>
                  <a:pt x="112500" y="35000"/>
                </a:cubicBezTo>
                <a:lnTo>
                  <a:pt x="96562" y="35000"/>
                </a:lnTo>
                <a:close/>
                <a:moveTo>
                  <a:pt x="25312" y="12500"/>
                </a:moveTo>
                <a:cubicBezTo>
                  <a:pt x="33750" y="21250"/>
                  <a:pt x="33750" y="21250"/>
                  <a:pt x="33750" y="21250"/>
                </a:cubicBezTo>
                <a:cubicBezTo>
                  <a:pt x="23437" y="35000"/>
                  <a:pt x="23437" y="35000"/>
                  <a:pt x="23437" y="35000"/>
                </a:cubicBezTo>
                <a:cubicBezTo>
                  <a:pt x="7500" y="35000"/>
                  <a:pt x="7500" y="35000"/>
                  <a:pt x="7500" y="35000"/>
                </a:cubicBezTo>
                <a:lnTo>
                  <a:pt x="25312" y="12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210225" y="285125"/>
            <a:ext cx="5583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II. Các </a:t>
            </a:r>
            <a:r>
              <a:rPr b="1" lang="en" sz="1800"/>
              <a:t>design pattern được áp dụng</a:t>
            </a:r>
          </a:p>
        </p:txBody>
      </p:sp>
      <p:sp>
        <p:nvSpPr>
          <p:cNvPr id="408" name="Shape 408"/>
          <p:cNvSpPr/>
          <p:nvPr/>
        </p:nvSpPr>
        <p:spPr>
          <a:xfrm flipH="1">
            <a:off x="1569875" y="3912750"/>
            <a:ext cx="4317600" cy="917700"/>
          </a:xfrm>
          <a:custGeom>
            <a:pathLst>
              <a:path extrusionOk="0" h="120000" w="120000">
                <a:moveTo>
                  <a:pt x="110926" y="0"/>
                </a:moveTo>
                <a:lnTo>
                  <a:pt x="0" y="0"/>
                </a:lnTo>
                <a:lnTo>
                  <a:pt x="0" y="120000"/>
                </a:lnTo>
                <a:lnTo>
                  <a:pt x="110926" y="120000"/>
                </a:lnTo>
                <a:lnTo>
                  <a:pt x="120000" y="60160"/>
                </a:lnTo>
                <a:lnTo>
                  <a:pt x="110926" y="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anchorCtr="0" anchor="t" bIns="0" lIns="0" rIns="274300" wrap="square" tIns="1828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FFFFFF"/>
                </a:solidFill>
              </a:rPr>
              <a:t>Observer(chưa được áp dụng)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Dự định sẽ sử dụng trong việc thông báo khuyến mãi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/>
          <p:nvPr/>
        </p:nvSpPr>
        <p:spPr>
          <a:xfrm rot="10800000">
            <a:off x="5887475" y="3841725"/>
            <a:ext cx="1029300" cy="11886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09483"/>
                </a:lnTo>
                <a:lnTo>
                  <a:pt x="120000" y="19396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9CC2E5"/>
          </a:solidFill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Shape 410"/>
          <p:cNvGrpSpPr/>
          <p:nvPr/>
        </p:nvGrpSpPr>
        <p:grpSpPr>
          <a:xfrm>
            <a:off x="6892931" y="1876661"/>
            <a:ext cx="999182" cy="1370991"/>
            <a:chOff x="10359455" y="1847621"/>
            <a:chExt cx="1212600" cy="1281300"/>
          </a:xfrm>
        </p:grpSpPr>
        <p:sp>
          <p:nvSpPr>
            <p:cNvPr id="411" name="Shape 411"/>
            <p:cNvSpPr/>
            <p:nvPr/>
          </p:nvSpPr>
          <p:spPr>
            <a:xfrm rot="10800000">
              <a:off x="10359455" y="1847621"/>
              <a:ext cx="1212600" cy="128130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0" y="10516"/>
                  </a:lnTo>
                  <a:lnTo>
                    <a:pt x="0" y="10072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25700" lIns="51425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0718588" y="2267732"/>
              <a:ext cx="588600" cy="445800"/>
            </a:xfrm>
            <a:custGeom>
              <a:pathLst>
                <a:path extrusionOk="0" h="120000" w="120000">
                  <a:moveTo>
                    <a:pt x="118125" y="28750"/>
                  </a:moveTo>
                  <a:cubicBezTo>
                    <a:pt x="98437" y="2500"/>
                    <a:pt x="98437" y="2500"/>
                    <a:pt x="98437" y="2500"/>
                  </a:cubicBezTo>
                  <a:cubicBezTo>
                    <a:pt x="97500" y="1250"/>
                    <a:pt x="95625" y="0"/>
                    <a:pt x="93750" y="0"/>
                  </a:cubicBezTo>
                  <a:cubicBezTo>
                    <a:pt x="26250" y="0"/>
                    <a:pt x="26250" y="0"/>
                    <a:pt x="26250" y="0"/>
                  </a:cubicBezTo>
                  <a:cubicBezTo>
                    <a:pt x="24375" y="0"/>
                    <a:pt x="22500" y="1250"/>
                    <a:pt x="21562" y="2500"/>
                  </a:cubicBezTo>
                  <a:cubicBezTo>
                    <a:pt x="1875" y="28750"/>
                    <a:pt x="1875" y="28750"/>
                    <a:pt x="1875" y="28750"/>
                  </a:cubicBezTo>
                  <a:cubicBezTo>
                    <a:pt x="937" y="30000"/>
                    <a:pt x="0" y="32500"/>
                    <a:pt x="0" y="35000"/>
                  </a:cubicBezTo>
                  <a:cubicBezTo>
                    <a:pt x="0" y="37500"/>
                    <a:pt x="937" y="40000"/>
                    <a:pt x="1875" y="42500"/>
                  </a:cubicBezTo>
                  <a:cubicBezTo>
                    <a:pt x="54375" y="116250"/>
                    <a:pt x="54375" y="116250"/>
                    <a:pt x="54375" y="116250"/>
                  </a:cubicBezTo>
                  <a:cubicBezTo>
                    <a:pt x="56250" y="118750"/>
                    <a:pt x="58125" y="120000"/>
                    <a:pt x="60000" y="120000"/>
                  </a:cubicBezTo>
                  <a:cubicBezTo>
                    <a:pt x="61875" y="120000"/>
                    <a:pt x="63750" y="118750"/>
                    <a:pt x="65625" y="116250"/>
                  </a:cubicBezTo>
                  <a:cubicBezTo>
                    <a:pt x="118125" y="42500"/>
                    <a:pt x="118125" y="42500"/>
                    <a:pt x="118125" y="42500"/>
                  </a:cubicBezTo>
                  <a:cubicBezTo>
                    <a:pt x="119062" y="40000"/>
                    <a:pt x="120000" y="37500"/>
                    <a:pt x="120000" y="35000"/>
                  </a:cubicBezTo>
                  <a:cubicBezTo>
                    <a:pt x="120000" y="32500"/>
                    <a:pt x="119062" y="30000"/>
                    <a:pt x="118125" y="28750"/>
                  </a:cubicBezTo>
                  <a:close/>
                  <a:moveTo>
                    <a:pt x="68437" y="35000"/>
                  </a:moveTo>
                  <a:cubicBezTo>
                    <a:pt x="51562" y="35000"/>
                    <a:pt x="51562" y="35000"/>
                    <a:pt x="51562" y="35000"/>
                  </a:cubicBezTo>
                  <a:cubicBezTo>
                    <a:pt x="60000" y="26250"/>
                    <a:pt x="60000" y="26250"/>
                    <a:pt x="60000" y="26250"/>
                  </a:cubicBezTo>
                  <a:lnTo>
                    <a:pt x="68437" y="35000"/>
                  </a:lnTo>
                  <a:close/>
                  <a:moveTo>
                    <a:pt x="62812" y="22500"/>
                  </a:moveTo>
                  <a:cubicBezTo>
                    <a:pt x="73125" y="11250"/>
                    <a:pt x="73125" y="11250"/>
                    <a:pt x="73125" y="11250"/>
                  </a:cubicBezTo>
                  <a:cubicBezTo>
                    <a:pt x="80625" y="21250"/>
                    <a:pt x="80625" y="21250"/>
                    <a:pt x="80625" y="21250"/>
                  </a:cubicBezTo>
                  <a:cubicBezTo>
                    <a:pt x="71250" y="31250"/>
                    <a:pt x="71250" y="31250"/>
                    <a:pt x="71250" y="31250"/>
                  </a:cubicBezTo>
                  <a:lnTo>
                    <a:pt x="62812" y="22500"/>
                  </a:lnTo>
                  <a:close/>
                  <a:moveTo>
                    <a:pt x="48750" y="31250"/>
                  </a:moveTo>
                  <a:cubicBezTo>
                    <a:pt x="39375" y="21250"/>
                    <a:pt x="39375" y="21250"/>
                    <a:pt x="39375" y="21250"/>
                  </a:cubicBezTo>
                  <a:cubicBezTo>
                    <a:pt x="46875" y="11250"/>
                    <a:pt x="46875" y="11250"/>
                    <a:pt x="46875" y="11250"/>
                  </a:cubicBezTo>
                  <a:cubicBezTo>
                    <a:pt x="57187" y="22500"/>
                    <a:pt x="57187" y="22500"/>
                    <a:pt x="57187" y="22500"/>
                  </a:cubicBezTo>
                  <a:lnTo>
                    <a:pt x="48750" y="31250"/>
                  </a:lnTo>
                  <a:close/>
                  <a:moveTo>
                    <a:pt x="69375" y="40000"/>
                  </a:moveTo>
                  <a:cubicBezTo>
                    <a:pt x="60000" y="102500"/>
                    <a:pt x="60000" y="102500"/>
                    <a:pt x="60000" y="102500"/>
                  </a:cubicBezTo>
                  <a:cubicBezTo>
                    <a:pt x="50625" y="40000"/>
                    <a:pt x="50625" y="40000"/>
                    <a:pt x="50625" y="40000"/>
                  </a:cubicBezTo>
                  <a:lnTo>
                    <a:pt x="69375" y="40000"/>
                  </a:lnTo>
                  <a:close/>
                  <a:moveTo>
                    <a:pt x="73125" y="40000"/>
                  </a:moveTo>
                  <a:cubicBezTo>
                    <a:pt x="91875" y="40000"/>
                    <a:pt x="91875" y="40000"/>
                    <a:pt x="91875" y="40000"/>
                  </a:cubicBezTo>
                  <a:cubicBezTo>
                    <a:pt x="63750" y="101250"/>
                    <a:pt x="63750" y="101250"/>
                    <a:pt x="63750" y="101250"/>
                  </a:cubicBezTo>
                  <a:lnTo>
                    <a:pt x="73125" y="40000"/>
                  </a:lnTo>
                  <a:close/>
                  <a:moveTo>
                    <a:pt x="74062" y="35000"/>
                  </a:moveTo>
                  <a:cubicBezTo>
                    <a:pt x="83437" y="25000"/>
                    <a:pt x="83437" y="25000"/>
                    <a:pt x="83437" y="25000"/>
                  </a:cubicBezTo>
                  <a:cubicBezTo>
                    <a:pt x="90937" y="35000"/>
                    <a:pt x="90937" y="35000"/>
                    <a:pt x="90937" y="35000"/>
                  </a:cubicBezTo>
                  <a:lnTo>
                    <a:pt x="74062" y="35000"/>
                  </a:lnTo>
                  <a:close/>
                  <a:moveTo>
                    <a:pt x="77812" y="10000"/>
                  </a:moveTo>
                  <a:cubicBezTo>
                    <a:pt x="90937" y="10000"/>
                    <a:pt x="90937" y="10000"/>
                    <a:pt x="90937" y="10000"/>
                  </a:cubicBezTo>
                  <a:cubicBezTo>
                    <a:pt x="83437" y="17500"/>
                    <a:pt x="83437" y="17500"/>
                    <a:pt x="83437" y="17500"/>
                  </a:cubicBezTo>
                  <a:lnTo>
                    <a:pt x="77812" y="10000"/>
                  </a:lnTo>
                  <a:close/>
                  <a:moveTo>
                    <a:pt x="60000" y="18750"/>
                  </a:moveTo>
                  <a:cubicBezTo>
                    <a:pt x="51562" y="10000"/>
                    <a:pt x="51562" y="10000"/>
                    <a:pt x="51562" y="10000"/>
                  </a:cubicBezTo>
                  <a:cubicBezTo>
                    <a:pt x="68437" y="10000"/>
                    <a:pt x="68437" y="10000"/>
                    <a:pt x="68437" y="10000"/>
                  </a:cubicBezTo>
                  <a:lnTo>
                    <a:pt x="60000" y="18750"/>
                  </a:lnTo>
                  <a:close/>
                  <a:moveTo>
                    <a:pt x="36562" y="17500"/>
                  </a:moveTo>
                  <a:cubicBezTo>
                    <a:pt x="29062" y="10000"/>
                    <a:pt x="29062" y="10000"/>
                    <a:pt x="29062" y="10000"/>
                  </a:cubicBezTo>
                  <a:cubicBezTo>
                    <a:pt x="42187" y="10000"/>
                    <a:pt x="42187" y="10000"/>
                    <a:pt x="42187" y="10000"/>
                  </a:cubicBezTo>
                  <a:lnTo>
                    <a:pt x="36562" y="17500"/>
                  </a:lnTo>
                  <a:close/>
                  <a:moveTo>
                    <a:pt x="36562" y="25000"/>
                  </a:moveTo>
                  <a:cubicBezTo>
                    <a:pt x="45937" y="35000"/>
                    <a:pt x="45937" y="35000"/>
                    <a:pt x="45937" y="35000"/>
                  </a:cubicBezTo>
                  <a:cubicBezTo>
                    <a:pt x="29062" y="35000"/>
                    <a:pt x="29062" y="35000"/>
                    <a:pt x="29062" y="35000"/>
                  </a:cubicBezTo>
                  <a:lnTo>
                    <a:pt x="36562" y="25000"/>
                  </a:lnTo>
                  <a:close/>
                  <a:moveTo>
                    <a:pt x="46875" y="40000"/>
                  </a:moveTo>
                  <a:cubicBezTo>
                    <a:pt x="56250" y="101250"/>
                    <a:pt x="56250" y="101250"/>
                    <a:pt x="56250" y="101250"/>
                  </a:cubicBezTo>
                  <a:cubicBezTo>
                    <a:pt x="28125" y="40000"/>
                    <a:pt x="28125" y="40000"/>
                    <a:pt x="28125" y="40000"/>
                  </a:cubicBezTo>
                  <a:lnTo>
                    <a:pt x="46875" y="40000"/>
                  </a:lnTo>
                  <a:close/>
                  <a:moveTo>
                    <a:pt x="47812" y="92500"/>
                  </a:moveTo>
                  <a:cubicBezTo>
                    <a:pt x="10312" y="40000"/>
                    <a:pt x="10312" y="40000"/>
                    <a:pt x="10312" y="40000"/>
                  </a:cubicBezTo>
                  <a:cubicBezTo>
                    <a:pt x="24375" y="40000"/>
                    <a:pt x="24375" y="40000"/>
                    <a:pt x="24375" y="40000"/>
                  </a:cubicBezTo>
                  <a:lnTo>
                    <a:pt x="47812" y="92500"/>
                  </a:lnTo>
                  <a:close/>
                  <a:moveTo>
                    <a:pt x="95625" y="40000"/>
                  </a:moveTo>
                  <a:cubicBezTo>
                    <a:pt x="109687" y="40000"/>
                    <a:pt x="109687" y="40000"/>
                    <a:pt x="109687" y="40000"/>
                  </a:cubicBezTo>
                  <a:cubicBezTo>
                    <a:pt x="72187" y="92500"/>
                    <a:pt x="72187" y="92500"/>
                    <a:pt x="72187" y="92500"/>
                  </a:cubicBezTo>
                  <a:lnTo>
                    <a:pt x="95625" y="40000"/>
                  </a:lnTo>
                  <a:close/>
                  <a:moveTo>
                    <a:pt x="96562" y="35000"/>
                  </a:moveTo>
                  <a:cubicBezTo>
                    <a:pt x="86250" y="21250"/>
                    <a:pt x="86250" y="21250"/>
                    <a:pt x="86250" y="21250"/>
                  </a:cubicBezTo>
                  <a:cubicBezTo>
                    <a:pt x="94687" y="12500"/>
                    <a:pt x="94687" y="12500"/>
                    <a:pt x="94687" y="12500"/>
                  </a:cubicBezTo>
                  <a:cubicBezTo>
                    <a:pt x="112500" y="35000"/>
                    <a:pt x="112500" y="35000"/>
                    <a:pt x="112500" y="35000"/>
                  </a:cubicBezTo>
                  <a:lnTo>
                    <a:pt x="96562" y="35000"/>
                  </a:lnTo>
                  <a:close/>
                  <a:moveTo>
                    <a:pt x="25312" y="12500"/>
                  </a:moveTo>
                  <a:cubicBezTo>
                    <a:pt x="33750" y="21250"/>
                    <a:pt x="33750" y="21250"/>
                    <a:pt x="33750" y="21250"/>
                  </a:cubicBezTo>
                  <a:cubicBezTo>
                    <a:pt x="23437" y="35000"/>
                    <a:pt x="23437" y="35000"/>
                    <a:pt x="23437" y="35000"/>
                  </a:cubicBezTo>
                  <a:cubicBezTo>
                    <a:pt x="7500" y="35000"/>
                    <a:pt x="7500" y="35000"/>
                    <a:pt x="7500" y="35000"/>
                  </a:cubicBezTo>
                  <a:lnTo>
                    <a:pt x="25312" y="125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25700" lIns="51425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3" name="Shape 413"/>
          <p:cNvSpPr/>
          <p:nvPr/>
        </p:nvSpPr>
        <p:spPr>
          <a:xfrm rot="10800000">
            <a:off x="6899387" y="2955020"/>
            <a:ext cx="1164600" cy="12735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107169"/>
                </a:lnTo>
                <a:lnTo>
                  <a:pt x="0" y="1283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t" bIns="25700" lIns="51425" rIns="51425" wrap="square" tIns="2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7297016" y="3361085"/>
            <a:ext cx="474300" cy="461400"/>
          </a:xfrm>
          <a:custGeom>
            <a:pathLst>
              <a:path extrusionOk="0" h="120000" w="120000">
                <a:moveTo>
                  <a:pt x="118125" y="28750"/>
                </a:moveTo>
                <a:cubicBezTo>
                  <a:pt x="98437" y="2500"/>
                  <a:pt x="98437" y="2500"/>
                  <a:pt x="98437" y="2500"/>
                </a:cubicBezTo>
                <a:cubicBezTo>
                  <a:pt x="97500" y="1250"/>
                  <a:pt x="95625" y="0"/>
                  <a:pt x="93750" y="0"/>
                </a:cubicBezTo>
                <a:cubicBezTo>
                  <a:pt x="26250" y="0"/>
                  <a:pt x="26250" y="0"/>
                  <a:pt x="26250" y="0"/>
                </a:cubicBezTo>
                <a:cubicBezTo>
                  <a:pt x="24375" y="0"/>
                  <a:pt x="22500" y="1250"/>
                  <a:pt x="21562" y="2500"/>
                </a:cubicBezTo>
                <a:cubicBezTo>
                  <a:pt x="1875" y="28750"/>
                  <a:pt x="1875" y="28750"/>
                  <a:pt x="1875" y="28750"/>
                </a:cubicBezTo>
                <a:cubicBezTo>
                  <a:pt x="937" y="30000"/>
                  <a:pt x="0" y="32500"/>
                  <a:pt x="0" y="35000"/>
                </a:cubicBezTo>
                <a:cubicBezTo>
                  <a:pt x="0" y="37500"/>
                  <a:pt x="937" y="40000"/>
                  <a:pt x="1875" y="42500"/>
                </a:cubicBezTo>
                <a:cubicBezTo>
                  <a:pt x="54375" y="116250"/>
                  <a:pt x="54375" y="116250"/>
                  <a:pt x="54375" y="116250"/>
                </a:cubicBezTo>
                <a:cubicBezTo>
                  <a:pt x="56250" y="118750"/>
                  <a:pt x="58125" y="120000"/>
                  <a:pt x="60000" y="120000"/>
                </a:cubicBezTo>
                <a:cubicBezTo>
                  <a:pt x="61875" y="120000"/>
                  <a:pt x="63750" y="118750"/>
                  <a:pt x="65625" y="116250"/>
                </a:cubicBezTo>
                <a:cubicBezTo>
                  <a:pt x="118125" y="42500"/>
                  <a:pt x="118125" y="42500"/>
                  <a:pt x="118125" y="42500"/>
                </a:cubicBezTo>
                <a:cubicBezTo>
                  <a:pt x="119062" y="40000"/>
                  <a:pt x="120000" y="37500"/>
                  <a:pt x="120000" y="35000"/>
                </a:cubicBezTo>
                <a:cubicBezTo>
                  <a:pt x="120000" y="32500"/>
                  <a:pt x="119062" y="30000"/>
                  <a:pt x="118125" y="28750"/>
                </a:cubicBezTo>
                <a:close/>
                <a:moveTo>
                  <a:pt x="68437" y="35000"/>
                </a:moveTo>
                <a:cubicBezTo>
                  <a:pt x="51562" y="35000"/>
                  <a:pt x="51562" y="35000"/>
                  <a:pt x="51562" y="35000"/>
                </a:cubicBezTo>
                <a:cubicBezTo>
                  <a:pt x="60000" y="26250"/>
                  <a:pt x="60000" y="26250"/>
                  <a:pt x="60000" y="26250"/>
                </a:cubicBezTo>
                <a:lnTo>
                  <a:pt x="68437" y="35000"/>
                </a:lnTo>
                <a:close/>
                <a:moveTo>
                  <a:pt x="62812" y="22500"/>
                </a:moveTo>
                <a:cubicBezTo>
                  <a:pt x="73125" y="11250"/>
                  <a:pt x="73125" y="11250"/>
                  <a:pt x="73125" y="11250"/>
                </a:cubicBezTo>
                <a:cubicBezTo>
                  <a:pt x="80625" y="21250"/>
                  <a:pt x="80625" y="21250"/>
                  <a:pt x="80625" y="21250"/>
                </a:cubicBezTo>
                <a:cubicBezTo>
                  <a:pt x="71250" y="31250"/>
                  <a:pt x="71250" y="31250"/>
                  <a:pt x="71250" y="31250"/>
                </a:cubicBezTo>
                <a:lnTo>
                  <a:pt x="62812" y="22500"/>
                </a:lnTo>
                <a:close/>
                <a:moveTo>
                  <a:pt x="48750" y="31250"/>
                </a:moveTo>
                <a:cubicBezTo>
                  <a:pt x="39375" y="21250"/>
                  <a:pt x="39375" y="21250"/>
                  <a:pt x="39375" y="21250"/>
                </a:cubicBezTo>
                <a:cubicBezTo>
                  <a:pt x="46875" y="11250"/>
                  <a:pt x="46875" y="11250"/>
                  <a:pt x="46875" y="11250"/>
                </a:cubicBezTo>
                <a:cubicBezTo>
                  <a:pt x="57187" y="22500"/>
                  <a:pt x="57187" y="22500"/>
                  <a:pt x="57187" y="22500"/>
                </a:cubicBezTo>
                <a:lnTo>
                  <a:pt x="48750" y="31250"/>
                </a:lnTo>
                <a:close/>
                <a:moveTo>
                  <a:pt x="69375" y="40000"/>
                </a:moveTo>
                <a:cubicBezTo>
                  <a:pt x="60000" y="102500"/>
                  <a:pt x="60000" y="102500"/>
                  <a:pt x="60000" y="102500"/>
                </a:cubicBezTo>
                <a:cubicBezTo>
                  <a:pt x="50625" y="40000"/>
                  <a:pt x="50625" y="40000"/>
                  <a:pt x="50625" y="40000"/>
                </a:cubicBezTo>
                <a:lnTo>
                  <a:pt x="69375" y="40000"/>
                </a:lnTo>
                <a:close/>
                <a:moveTo>
                  <a:pt x="73125" y="40000"/>
                </a:moveTo>
                <a:cubicBezTo>
                  <a:pt x="91875" y="40000"/>
                  <a:pt x="91875" y="40000"/>
                  <a:pt x="91875" y="40000"/>
                </a:cubicBezTo>
                <a:cubicBezTo>
                  <a:pt x="63750" y="101250"/>
                  <a:pt x="63750" y="101250"/>
                  <a:pt x="63750" y="101250"/>
                </a:cubicBezTo>
                <a:lnTo>
                  <a:pt x="73125" y="40000"/>
                </a:lnTo>
                <a:close/>
                <a:moveTo>
                  <a:pt x="74062" y="35000"/>
                </a:moveTo>
                <a:cubicBezTo>
                  <a:pt x="83437" y="25000"/>
                  <a:pt x="83437" y="25000"/>
                  <a:pt x="83437" y="25000"/>
                </a:cubicBezTo>
                <a:cubicBezTo>
                  <a:pt x="90937" y="35000"/>
                  <a:pt x="90937" y="35000"/>
                  <a:pt x="90937" y="35000"/>
                </a:cubicBezTo>
                <a:lnTo>
                  <a:pt x="74062" y="35000"/>
                </a:lnTo>
                <a:close/>
                <a:moveTo>
                  <a:pt x="77812" y="10000"/>
                </a:moveTo>
                <a:cubicBezTo>
                  <a:pt x="90937" y="10000"/>
                  <a:pt x="90937" y="10000"/>
                  <a:pt x="90937" y="10000"/>
                </a:cubicBezTo>
                <a:cubicBezTo>
                  <a:pt x="83437" y="17500"/>
                  <a:pt x="83437" y="17500"/>
                  <a:pt x="83437" y="17500"/>
                </a:cubicBezTo>
                <a:lnTo>
                  <a:pt x="77812" y="10000"/>
                </a:lnTo>
                <a:close/>
                <a:moveTo>
                  <a:pt x="60000" y="18750"/>
                </a:moveTo>
                <a:cubicBezTo>
                  <a:pt x="51562" y="10000"/>
                  <a:pt x="51562" y="10000"/>
                  <a:pt x="51562" y="10000"/>
                </a:cubicBezTo>
                <a:cubicBezTo>
                  <a:pt x="68437" y="10000"/>
                  <a:pt x="68437" y="10000"/>
                  <a:pt x="68437" y="10000"/>
                </a:cubicBezTo>
                <a:lnTo>
                  <a:pt x="60000" y="18750"/>
                </a:lnTo>
                <a:close/>
                <a:moveTo>
                  <a:pt x="36562" y="17500"/>
                </a:moveTo>
                <a:cubicBezTo>
                  <a:pt x="29062" y="10000"/>
                  <a:pt x="29062" y="10000"/>
                  <a:pt x="29062" y="10000"/>
                </a:cubicBezTo>
                <a:cubicBezTo>
                  <a:pt x="42187" y="10000"/>
                  <a:pt x="42187" y="10000"/>
                  <a:pt x="42187" y="10000"/>
                </a:cubicBezTo>
                <a:lnTo>
                  <a:pt x="36562" y="17500"/>
                </a:lnTo>
                <a:close/>
                <a:moveTo>
                  <a:pt x="36562" y="25000"/>
                </a:moveTo>
                <a:cubicBezTo>
                  <a:pt x="45937" y="35000"/>
                  <a:pt x="45937" y="35000"/>
                  <a:pt x="45937" y="35000"/>
                </a:cubicBezTo>
                <a:cubicBezTo>
                  <a:pt x="29062" y="35000"/>
                  <a:pt x="29062" y="35000"/>
                  <a:pt x="29062" y="35000"/>
                </a:cubicBezTo>
                <a:lnTo>
                  <a:pt x="36562" y="25000"/>
                </a:lnTo>
                <a:close/>
                <a:moveTo>
                  <a:pt x="46875" y="40000"/>
                </a:moveTo>
                <a:cubicBezTo>
                  <a:pt x="56250" y="101250"/>
                  <a:pt x="56250" y="101250"/>
                  <a:pt x="56250" y="101250"/>
                </a:cubicBezTo>
                <a:cubicBezTo>
                  <a:pt x="28125" y="40000"/>
                  <a:pt x="28125" y="40000"/>
                  <a:pt x="28125" y="40000"/>
                </a:cubicBezTo>
                <a:lnTo>
                  <a:pt x="46875" y="40000"/>
                </a:lnTo>
                <a:close/>
                <a:moveTo>
                  <a:pt x="47812" y="92500"/>
                </a:moveTo>
                <a:cubicBezTo>
                  <a:pt x="10312" y="40000"/>
                  <a:pt x="10312" y="40000"/>
                  <a:pt x="10312" y="40000"/>
                </a:cubicBezTo>
                <a:cubicBezTo>
                  <a:pt x="24375" y="40000"/>
                  <a:pt x="24375" y="40000"/>
                  <a:pt x="24375" y="40000"/>
                </a:cubicBezTo>
                <a:lnTo>
                  <a:pt x="47812" y="92500"/>
                </a:lnTo>
                <a:close/>
                <a:moveTo>
                  <a:pt x="95625" y="40000"/>
                </a:moveTo>
                <a:cubicBezTo>
                  <a:pt x="109687" y="40000"/>
                  <a:pt x="109687" y="40000"/>
                  <a:pt x="109687" y="40000"/>
                </a:cubicBezTo>
                <a:cubicBezTo>
                  <a:pt x="72187" y="92500"/>
                  <a:pt x="72187" y="92500"/>
                  <a:pt x="72187" y="92500"/>
                </a:cubicBezTo>
                <a:lnTo>
                  <a:pt x="95625" y="40000"/>
                </a:lnTo>
                <a:close/>
                <a:moveTo>
                  <a:pt x="96562" y="35000"/>
                </a:moveTo>
                <a:cubicBezTo>
                  <a:pt x="86250" y="21250"/>
                  <a:pt x="86250" y="21250"/>
                  <a:pt x="86250" y="21250"/>
                </a:cubicBezTo>
                <a:cubicBezTo>
                  <a:pt x="94687" y="12500"/>
                  <a:pt x="94687" y="12500"/>
                  <a:pt x="94687" y="12500"/>
                </a:cubicBezTo>
                <a:cubicBezTo>
                  <a:pt x="112500" y="35000"/>
                  <a:pt x="112500" y="35000"/>
                  <a:pt x="112500" y="35000"/>
                </a:cubicBezTo>
                <a:lnTo>
                  <a:pt x="96562" y="35000"/>
                </a:lnTo>
                <a:close/>
                <a:moveTo>
                  <a:pt x="25312" y="12500"/>
                </a:moveTo>
                <a:cubicBezTo>
                  <a:pt x="33750" y="21250"/>
                  <a:pt x="33750" y="21250"/>
                  <a:pt x="33750" y="21250"/>
                </a:cubicBezTo>
                <a:cubicBezTo>
                  <a:pt x="23437" y="35000"/>
                  <a:pt x="23437" y="35000"/>
                  <a:pt x="23437" y="35000"/>
                </a:cubicBezTo>
                <a:cubicBezTo>
                  <a:pt x="7500" y="35000"/>
                  <a:pt x="7500" y="35000"/>
                  <a:pt x="7500" y="35000"/>
                </a:cubicBezTo>
                <a:lnTo>
                  <a:pt x="25312" y="12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 rot="10800000">
            <a:off x="6899575" y="3847776"/>
            <a:ext cx="945000" cy="11574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0" y="109483"/>
                </a:lnTo>
                <a:lnTo>
                  <a:pt x="0" y="30379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7147416" y="4164485"/>
            <a:ext cx="474300" cy="461400"/>
          </a:xfrm>
          <a:custGeom>
            <a:pathLst>
              <a:path extrusionOk="0" h="120000" w="120000">
                <a:moveTo>
                  <a:pt x="118125" y="28750"/>
                </a:moveTo>
                <a:cubicBezTo>
                  <a:pt x="98437" y="2500"/>
                  <a:pt x="98437" y="2500"/>
                  <a:pt x="98437" y="2500"/>
                </a:cubicBezTo>
                <a:cubicBezTo>
                  <a:pt x="97500" y="1250"/>
                  <a:pt x="95625" y="0"/>
                  <a:pt x="93750" y="0"/>
                </a:cubicBezTo>
                <a:cubicBezTo>
                  <a:pt x="26250" y="0"/>
                  <a:pt x="26250" y="0"/>
                  <a:pt x="26250" y="0"/>
                </a:cubicBezTo>
                <a:cubicBezTo>
                  <a:pt x="24375" y="0"/>
                  <a:pt x="22500" y="1250"/>
                  <a:pt x="21562" y="2500"/>
                </a:cubicBezTo>
                <a:cubicBezTo>
                  <a:pt x="1875" y="28750"/>
                  <a:pt x="1875" y="28750"/>
                  <a:pt x="1875" y="28750"/>
                </a:cubicBezTo>
                <a:cubicBezTo>
                  <a:pt x="937" y="30000"/>
                  <a:pt x="0" y="32500"/>
                  <a:pt x="0" y="35000"/>
                </a:cubicBezTo>
                <a:cubicBezTo>
                  <a:pt x="0" y="37500"/>
                  <a:pt x="937" y="40000"/>
                  <a:pt x="1875" y="42500"/>
                </a:cubicBezTo>
                <a:cubicBezTo>
                  <a:pt x="54375" y="116250"/>
                  <a:pt x="54375" y="116250"/>
                  <a:pt x="54375" y="116250"/>
                </a:cubicBezTo>
                <a:cubicBezTo>
                  <a:pt x="56250" y="118750"/>
                  <a:pt x="58125" y="120000"/>
                  <a:pt x="60000" y="120000"/>
                </a:cubicBezTo>
                <a:cubicBezTo>
                  <a:pt x="61875" y="120000"/>
                  <a:pt x="63750" y="118750"/>
                  <a:pt x="65625" y="116250"/>
                </a:cubicBezTo>
                <a:cubicBezTo>
                  <a:pt x="118125" y="42500"/>
                  <a:pt x="118125" y="42500"/>
                  <a:pt x="118125" y="42500"/>
                </a:cubicBezTo>
                <a:cubicBezTo>
                  <a:pt x="119062" y="40000"/>
                  <a:pt x="120000" y="37500"/>
                  <a:pt x="120000" y="35000"/>
                </a:cubicBezTo>
                <a:cubicBezTo>
                  <a:pt x="120000" y="32500"/>
                  <a:pt x="119062" y="30000"/>
                  <a:pt x="118125" y="28750"/>
                </a:cubicBezTo>
                <a:close/>
                <a:moveTo>
                  <a:pt x="68437" y="35000"/>
                </a:moveTo>
                <a:cubicBezTo>
                  <a:pt x="51562" y="35000"/>
                  <a:pt x="51562" y="35000"/>
                  <a:pt x="51562" y="35000"/>
                </a:cubicBezTo>
                <a:cubicBezTo>
                  <a:pt x="60000" y="26250"/>
                  <a:pt x="60000" y="26250"/>
                  <a:pt x="60000" y="26250"/>
                </a:cubicBezTo>
                <a:lnTo>
                  <a:pt x="68437" y="35000"/>
                </a:lnTo>
                <a:close/>
                <a:moveTo>
                  <a:pt x="62812" y="22500"/>
                </a:moveTo>
                <a:cubicBezTo>
                  <a:pt x="73125" y="11250"/>
                  <a:pt x="73125" y="11250"/>
                  <a:pt x="73125" y="11250"/>
                </a:cubicBezTo>
                <a:cubicBezTo>
                  <a:pt x="80625" y="21250"/>
                  <a:pt x="80625" y="21250"/>
                  <a:pt x="80625" y="21250"/>
                </a:cubicBezTo>
                <a:cubicBezTo>
                  <a:pt x="71250" y="31250"/>
                  <a:pt x="71250" y="31250"/>
                  <a:pt x="71250" y="31250"/>
                </a:cubicBezTo>
                <a:lnTo>
                  <a:pt x="62812" y="22500"/>
                </a:lnTo>
                <a:close/>
                <a:moveTo>
                  <a:pt x="48750" y="31250"/>
                </a:moveTo>
                <a:cubicBezTo>
                  <a:pt x="39375" y="21250"/>
                  <a:pt x="39375" y="21250"/>
                  <a:pt x="39375" y="21250"/>
                </a:cubicBezTo>
                <a:cubicBezTo>
                  <a:pt x="46875" y="11250"/>
                  <a:pt x="46875" y="11250"/>
                  <a:pt x="46875" y="11250"/>
                </a:cubicBezTo>
                <a:cubicBezTo>
                  <a:pt x="57187" y="22500"/>
                  <a:pt x="57187" y="22500"/>
                  <a:pt x="57187" y="22500"/>
                </a:cubicBezTo>
                <a:lnTo>
                  <a:pt x="48750" y="31250"/>
                </a:lnTo>
                <a:close/>
                <a:moveTo>
                  <a:pt x="69375" y="40000"/>
                </a:moveTo>
                <a:cubicBezTo>
                  <a:pt x="60000" y="102500"/>
                  <a:pt x="60000" y="102500"/>
                  <a:pt x="60000" y="102500"/>
                </a:cubicBezTo>
                <a:cubicBezTo>
                  <a:pt x="50625" y="40000"/>
                  <a:pt x="50625" y="40000"/>
                  <a:pt x="50625" y="40000"/>
                </a:cubicBezTo>
                <a:lnTo>
                  <a:pt x="69375" y="40000"/>
                </a:lnTo>
                <a:close/>
                <a:moveTo>
                  <a:pt x="73125" y="40000"/>
                </a:moveTo>
                <a:cubicBezTo>
                  <a:pt x="91875" y="40000"/>
                  <a:pt x="91875" y="40000"/>
                  <a:pt x="91875" y="40000"/>
                </a:cubicBezTo>
                <a:cubicBezTo>
                  <a:pt x="63750" y="101250"/>
                  <a:pt x="63750" y="101250"/>
                  <a:pt x="63750" y="101250"/>
                </a:cubicBezTo>
                <a:lnTo>
                  <a:pt x="73125" y="40000"/>
                </a:lnTo>
                <a:close/>
                <a:moveTo>
                  <a:pt x="74062" y="35000"/>
                </a:moveTo>
                <a:cubicBezTo>
                  <a:pt x="83437" y="25000"/>
                  <a:pt x="83437" y="25000"/>
                  <a:pt x="83437" y="25000"/>
                </a:cubicBezTo>
                <a:cubicBezTo>
                  <a:pt x="90937" y="35000"/>
                  <a:pt x="90937" y="35000"/>
                  <a:pt x="90937" y="35000"/>
                </a:cubicBezTo>
                <a:lnTo>
                  <a:pt x="74062" y="35000"/>
                </a:lnTo>
                <a:close/>
                <a:moveTo>
                  <a:pt x="77812" y="10000"/>
                </a:moveTo>
                <a:cubicBezTo>
                  <a:pt x="90937" y="10000"/>
                  <a:pt x="90937" y="10000"/>
                  <a:pt x="90937" y="10000"/>
                </a:cubicBezTo>
                <a:cubicBezTo>
                  <a:pt x="83437" y="17500"/>
                  <a:pt x="83437" y="17500"/>
                  <a:pt x="83437" y="17500"/>
                </a:cubicBezTo>
                <a:lnTo>
                  <a:pt x="77812" y="10000"/>
                </a:lnTo>
                <a:close/>
                <a:moveTo>
                  <a:pt x="60000" y="18750"/>
                </a:moveTo>
                <a:cubicBezTo>
                  <a:pt x="51562" y="10000"/>
                  <a:pt x="51562" y="10000"/>
                  <a:pt x="51562" y="10000"/>
                </a:cubicBezTo>
                <a:cubicBezTo>
                  <a:pt x="68437" y="10000"/>
                  <a:pt x="68437" y="10000"/>
                  <a:pt x="68437" y="10000"/>
                </a:cubicBezTo>
                <a:lnTo>
                  <a:pt x="60000" y="18750"/>
                </a:lnTo>
                <a:close/>
                <a:moveTo>
                  <a:pt x="36562" y="17500"/>
                </a:moveTo>
                <a:cubicBezTo>
                  <a:pt x="29062" y="10000"/>
                  <a:pt x="29062" y="10000"/>
                  <a:pt x="29062" y="10000"/>
                </a:cubicBezTo>
                <a:cubicBezTo>
                  <a:pt x="42187" y="10000"/>
                  <a:pt x="42187" y="10000"/>
                  <a:pt x="42187" y="10000"/>
                </a:cubicBezTo>
                <a:lnTo>
                  <a:pt x="36562" y="17500"/>
                </a:lnTo>
                <a:close/>
                <a:moveTo>
                  <a:pt x="36562" y="25000"/>
                </a:moveTo>
                <a:cubicBezTo>
                  <a:pt x="45937" y="35000"/>
                  <a:pt x="45937" y="35000"/>
                  <a:pt x="45937" y="35000"/>
                </a:cubicBezTo>
                <a:cubicBezTo>
                  <a:pt x="29062" y="35000"/>
                  <a:pt x="29062" y="35000"/>
                  <a:pt x="29062" y="35000"/>
                </a:cubicBezTo>
                <a:lnTo>
                  <a:pt x="36562" y="25000"/>
                </a:lnTo>
                <a:close/>
                <a:moveTo>
                  <a:pt x="46875" y="40000"/>
                </a:moveTo>
                <a:cubicBezTo>
                  <a:pt x="56250" y="101250"/>
                  <a:pt x="56250" y="101250"/>
                  <a:pt x="56250" y="101250"/>
                </a:cubicBezTo>
                <a:cubicBezTo>
                  <a:pt x="28125" y="40000"/>
                  <a:pt x="28125" y="40000"/>
                  <a:pt x="28125" y="40000"/>
                </a:cubicBezTo>
                <a:lnTo>
                  <a:pt x="46875" y="40000"/>
                </a:lnTo>
                <a:close/>
                <a:moveTo>
                  <a:pt x="47812" y="92500"/>
                </a:moveTo>
                <a:cubicBezTo>
                  <a:pt x="10312" y="40000"/>
                  <a:pt x="10312" y="40000"/>
                  <a:pt x="10312" y="40000"/>
                </a:cubicBezTo>
                <a:cubicBezTo>
                  <a:pt x="24375" y="40000"/>
                  <a:pt x="24375" y="40000"/>
                  <a:pt x="24375" y="40000"/>
                </a:cubicBezTo>
                <a:lnTo>
                  <a:pt x="47812" y="92500"/>
                </a:lnTo>
                <a:close/>
                <a:moveTo>
                  <a:pt x="95625" y="40000"/>
                </a:moveTo>
                <a:cubicBezTo>
                  <a:pt x="109687" y="40000"/>
                  <a:pt x="109687" y="40000"/>
                  <a:pt x="109687" y="40000"/>
                </a:cubicBezTo>
                <a:cubicBezTo>
                  <a:pt x="72187" y="92500"/>
                  <a:pt x="72187" y="92500"/>
                  <a:pt x="72187" y="92500"/>
                </a:cubicBezTo>
                <a:lnTo>
                  <a:pt x="95625" y="40000"/>
                </a:lnTo>
                <a:close/>
                <a:moveTo>
                  <a:pt x="96562" y="35000"/>
                </a:moveTo>
                <a:cubicBezTo>
                  <a:pt x="86250" y="21250"/>
                  <a:pt x="86250" y="21250"/>
                  <a:pt x="86250" y="21250"/>
                </a:cubicBezTo>
                <a:cubicBezTo>
                  <a:pt x="94687" y="12500"/>
                  <a:pt x="94687" y="12500"/>
                  <a:pt x="94687" y="12500"/>
                </a:cubicBezTo>
                <a:cubicBezTo>
                  <a:pt x="112500" y="35000"/>
                  <a:pt x="112500" y="35000"/>
                  <a:pt x="112500" y="35000"/>
                </a:cubicBezTo>
                <a:lnTo>
                  <a:pt x="96562" y="35000"/>
                </a:lnTo>
                <a:close/>
                <a:moveTo>
                  <a:pt x="25312" y="12500"/>
                </a:moveTo>
                <a:cubicBezTo>
                  <a:pt x="33750" y="21250"/>
                  <a:pt x="33750" y="21250"/>
                  <a:pt x="33750" y="21250"/>
                </a:cubicBezTo>
                <a:cubicBezTo>
                  <a:pt x="23437" y="35000"/>
                  <a:pt x="23437" y="35000"/>
                  <a:pt x="23437" y="35000"/>
                </a:cubicBezTo>
                <a:cubicBezTo>
                  <a:pt x="7500" y="35000"/>
                  <a:pt x="7500" y="35000"/>
                  <a:pt x="7500" y="35000"/>
                </a:cubicBezTo>
                <a:lnTo>
                  <a:pt x="25312" y="12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7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