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5"/>
    <p:restoredTop sz="94653"/>
  </p:normalViewPr>
  <p:slideViewPr>
    <p:cSldViewPr snapToGrid="0" snapToObjects="1">
      <p:cViewPr varScale="1">
        <p:scale>
          <a:sx n="93" d="100"/>
          <a:sy n="93" d="100"/>
        </p:scale>
        <p:origin x="24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6AE-2FBF-6443-B053-1F11E1308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E0FC2-1F07-B44D-9874-3BA95A020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190AE-5DEB-6142-8074-E578B18E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A53-0926-604D-866A-B2049EF26B4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673C-72D9-B64B-9C1B-203BE397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C14D6-134C-3E46-90AE-A3FF1AC3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D99-CB5B-8744-B724-E9A91780A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3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D01A-38A2-CD48-86F1-C1ED44C1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DF0AD-E4A8-0B49-8A64-1A2228203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B0CB-C697-554B-AEA3-A2F0324A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A53-0926-604D-866A-B2049EF26B4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4E23F-E7A7-DB44-9800-0D123C96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6061-FE60-C645-9174-A3EFEF47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D99-CB5B-8744-B724-E9A91780A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2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CE0A0-877B-1D45-9D15-0219E55DF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C9BBA-9A70-0C4B-8FE0-F25AA3CD9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3725-7449-994F-AE54-E141B7B4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A53-0926-604D-866A-B2049EF26B4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244C-7177-F743-89C6-A1AA9EEA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EB7A9-9F90-C848-86E6-51CA785B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D99-CB5B-8744-B724-E9A91780A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BB5C-49D2-6545-ACB2-E3D5AB66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EB9A-86EA-AF43-9393-DD01C900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F654-E655-9743-A2A2-F8FA4A5B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A53-0926-604D-866A-B2049EF26B4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5C66C-0E6A-4F47-A752-DC818B13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4196-08E4-DB43-AF1E-E14FE2BC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D99-CB5B-8744-B724-E9A91780A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980A-BD64-0D40-884F-8C9470D4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58D6-8B20-EB4E-979E-8EA02EA80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38859-8344-CE45-A5C9-DBF66792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A53-0926-604D-866A-B2049EF26B4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F518F-8B76-EF4D-B7C1-D9863EBB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AC165-F570-7741-A9A9-A3BA714B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D99-CB5B-8744-B724-E9A91780A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4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AFB5-8AD2-9349-931C-91E2097F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01DE-1F75-9D47-AF0F-AF02397B8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D87E5-E25C-ED41-B4E5-50389B352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F2A81-51F5-1E47-A144-EC273AB0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A53-0926-604D-866A-B2049EF26B4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FC2C5-E307-F441-9953-71CE2AC6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B7C0B-FF68-454F-A08E-A4B68833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D99-CB5B-8744-B724-E9A91780A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D0BB-ABFC-CF45-A73B-EA05F9B9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28BD2-E35D-234D-AFA1-056C560D4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06C57-FA74-AB46-BA18-AFE41C6E9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650F6-D82C-2245-A430-0AB51577F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2C7B7-6628-4C41-8C8A-423D470A7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164FE-E7E6-4141-B97C-D0B32A82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A53-0926-604D-866A-B2049EF26B4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738D1-1562-B147-9D39-D74AADD1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788CD-7129-0E47-83F5-A723B4BA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D99-CB5B-8744-B724-E9A91780A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6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3142-0BA3-7D46-809F-5D749CA4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A02C6-407A-CF4A-9530-79420F99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A53-0926-604D-866A-B2049EF26B4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8C43C-0088-194B-8BBA-42CCE659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7A1D6-3B5F-754A-8D24-BCA3CF5C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D99-CB5B-8744-B724-E9A91780A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3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39D03-280A-6045-B744-38F95552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A53-0926-604D-866A-B2049EF26B4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8147B-F3F0-AB40-BC42-83915F9B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25C8F-1961-0844-95F1-8AACAEC8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D99-CB5B-8744-B724-E9A91780A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3E6E-26AF-9542-BE20-C17DBABF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98F3E-6DA9-1E43-8F78-FE905D55A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2DD32-2E0F-FE4F-AD40-B0580927C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182BE-3E4E-AA41-92F7-28E0F021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A53-0926-604D-866A-B2049EF26B4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CC881-2DD4-4F40-AC72-C9EB0E6D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499C-39EA-5048-B094-0B70ED06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D99-CB5B-8744-B724-E9A91780A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4E53-9BD6-D749-B0E5-72116DCC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662D1-D2F5-564E-8100-42F954E77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125F5-0753-EE46-BE0C-D1057FAB4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B0EE3-2E0F-9743-A741-727CACE7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CA53-0926-604D-866A-B2049EF26B4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526EE-AC83-9643-82E7-7A2F286B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F2475-8FEA-4E4E-B588-F70B139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3D99-CB5B-8744-B724-E9A91780A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A77F5-3B33-434E-AC86-7AF703C5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9ECD-BBE7-2F47-9DD2-4A3F604D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9494-5C1E-7F42-96F2-F8FD10FF1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CA53-0926-604D-866A-B2049EF26B4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70C2C-D27E-734B-B0CB-C5309876E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C5D9-D31D-574D-A202-93599E9FB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3D99-CB5B-8744-B724-E9A91780A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1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BA396E-F869-E745-985D-4EF08EC9EE1B}"/>
              </a:ext>
            </a:extLst>
          </p:cNvPr>
          <p:cNvSpPr/>
          <p:nvPr/>
        </p:nvSpPr>
        <p:spPr>
          <a:xfrm>
            <a:off x="283638" y="552219"/>
            <a:ext cx="704334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Life Cycle Trade Booking UI </a:t>
            </a:r>
          </a:p>
          <a:p>
            <a:pPr algn="ctr"/>
            <a:r>
              <a:rPr lang="en-US" dirty="0"/>
              <a:t>(trade-booking-svc)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307E43-9905-FA49-8310-7CEE31586DDB}"/>
              </a:ext>
            </a:extLst>
          </p:cNvPr>
          <p:cNvSpPr/>
          <p:nvPr/>
        </p:nvSpPr>
        <p:spPr>
          <a:xfrm>
            <a:off x="1418893" y="882869"/>
            <a:ext cx="546537" cy="124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trade-listener-svc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C6681-F586-DB42-911B-FFFD27299A14}"/>
              </a:ext>
            </a:extLst>
          </p:cNvPr>
          <p:cNvSpPr/>
          <p:nvPr/>
        </p:nvSpPr>
        <p:spPr>
          <a:xfrm>
            <a:off x="2569778" y="888549"/>
            <a:ext cx="977463" cy="13816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Kafka-broker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B0395-A504-224A-AA3C-4A09638AB4F7}"/>
              </a:ext>
            </a:extLst>
          </p:cNvPr>
          <p:cNvSpPr/>
          <p:nvPr/>
        </p:nvSpPr>
        <p:spPr>
          <a:xfrm>
            <a:off x="1276788" y="5473049"/>
            <a:ext cx="767684" cy="10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1438E-204A-594F-85C0-0B522E07B3FB}"/>
              </a:ext>
            </a:extLst>
          </p:cNvPr>
          <p:cNvSpPr/>
          <p:nvPr/>
        </p:nvSpPr>
        <p:spPr>
          <a:xfrm>
            <a:off x="1429188" y="5625449"/>
            <a:ext cx="767684" cy="10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A65A7-A827-5A40-9F06-669C0EE4F08D}"/>
              </a:ext>
            </a:extLst>
          </p:cNvPr>
          <p:cNvSpPr/>
          <p:nvPr/>
        </p:nvSpPr>
        <p:spPr>
          <a:xfrm>
            <a:off x="1581588" y="5777849"/>
            <a:ext cx="767684" cy="10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917B2-38D8-8A48-8101-52B76FB59A21}"/>
              </a:ext>
            </a:extLst>
          </p:cNvPr>
          <p:cNvSpPr/>
          <p:nvPr/>
        </p:nvSpPr>
        <p:spPr>
          <a:xfrm>
            <a:off x="6812618" y="56881"/>
            <a:ext cx="1495874" cy="4827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IGNITE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9D1A0-A585-D04B-84C0-61F9214999D0}"/>
              </a:ext>
            </a:extLst>
          </p:cNvPr>
          <p:cNvSpPr/>
          <p:nvPr/>
        </p:nvSpPr>
        <p:spPr>
          <a:xfrm>
            <a:off x="7231122" y="742967"/>
            <a:ext cx="504497" cy="152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ticket-publisher-svc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85CE9B-1148-B046-94D4-8AB425746274}"/>
              </a:ext>
            </a:extLst>
          </p:cNvPr>
          <p:cNvSpPr/>
          <p:nvPr/>
        </p:nvSpPr>
        <p:spPr>
          <a:xfrm>
            <a:off x="4290780" y="2123089"/>
            <a:ext cx="577783" cy="1381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trade-processor-svc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5D0115-9CBB-664A-BC4F-B19A753503B0}"/>
              </a:ext>
            </a:extLst>
          </p:cNvPr>
          <p:cNvSpPr/>
          <p:nvPr/>
        </p:nvSpPr>
        <p:spPr>
          <a:xfrm>
            <a:off x="3983417" y="-42041"/>
            <a:ext cx="977463" cy="10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Eureka-server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C82A4-B95A-3F45-BEE3-11E17B79D83F}"/>
              </a:ext>
            </a:extLst>
          </p:cNvPr>
          <p:cNvSpPr/>
          <p:nvPr/>
        </p:nvSpPr>
        <p:spPr>
          <a:xfrm>
            <a:off x="2290825" y="1080151"/>
            <a:ext cx="1671145" cy="215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Topic : ticket-event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E881E7-3C3A-3A46-A151-0FE0BCF1E8E6}"/>
              </a:ext>
            </a:extLst>
          </p:cNvPr>
          <p:cNvSpPr/>
          <p:nvPr/>
        </p:nvSpPr>
        <p:spPr>
          <a:xfrm>
            <a:off x="2467303" y="1897543"/>
            <a:ext cx="1382110" cy="215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Topic : trade-data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FFC81-AC70-4246-8709-0A1C568D328E}"/>
              </a:ext>
            </a:extLst>
          </p:cNvPr>
          <p:cNvCxnSpPr>
            <a:stCxn id="4" idx="0"/>
            <a:endCxn id="14" idx="1"/>
          </p:cNvCxnSpPr>
          <p:nvPr/>
        </p:nvCxnSpPr>
        <p:spPr>
          <a:xfrm flipV="1">
            <a:off x="635805" y="459615"/>
            <a:ext cx="3347612" cy="9260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9CA084-FA7B-AF47-B227-8B0D3230E12D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4960880" y="459615"/>
            <a:ext cx="2270242" cy="104336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2CF85-BC31-D542-AFEF-6ADE3AE79C83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flipV="1">
            <a:off x="1692162" y="459615"/>
            <a:ext cx="2291255" cy="4232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F2E169-1264-5F40-8C4B-79F5D55C4657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4472149" y="961271"/>
            <a:ext cx="107523" cy="116181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>
            <a:extLst>
              <a:ext uri="{FF2B5EF4-FFF2-40B4-BE49-F238E27FC236}">
                <a16:creationId xmlns:a16="http://schemas.microsoft.com/office/drawing/2014/main" id="{B3B7B4A9-F9C7-2945-BA73-FA722A182997}"/>
              </a:ext>
            </a:extLst>
          </p:cNvPr>
          <p:cNvSpPr/>
          <p:nvPr/>
        </p:nvSpPr>
        <p:spPr>
          <a:xfrm>
            <a:off x="2290825" y="3299254"/>
            <a:ext cx="767684" cy="1075038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DRMS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5C4C27-13AF-0345-BAB4-642F846F350D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987972" y="1502979"/>
            <a:ext cx="430921" cy="878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A5FF85-AB61-844B-9D8A-1175BABC26F2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965430" y="1502979"/>
            <a:ext cx="501873" cy="502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34BDBC-953F-1E48-9106-2C5A34AD12D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822813" y="2012590"/>
            <a:ext cx="467967" cy="801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8BF8D9-4C47-164E-93D0-CC5FB227EDBB}"/>
              </a:ext>
            </a:extLst>
          </p:cNvPr>
          <p:cNvCxnSpPr>
            <a:cxnSpLocks/>
            <a:stCxn id="13" idx="2"/>
            <a:endCxn id="28" idx="4"/>
          </p:cNvCxnSpPr>
          <p:nvPr/>
        </p:nvCxnSpPr>
        <p:spPr>
          <a:xfrm flipH="1">
            <a:off x="3058509" y="3504774"/>
            <a:ext cx="1521163" cy="33199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4D51BE-27B4-354B-942A-C2E081D8CC0E}"/>
              </a:ext>
            </a:extLst>
          </p:cNvPr>
          <p:cNvCxnSpPr>
            <a:cxnSpLocks/>
            <a:stCxn id="13" idx="0"/>
            <a:endCxn id="15" idx="3"/>
          </p:cNvCxnSpPr>
          <p:nvPr/>
        </p:nvCxnSpPr>
        <p:spPr>
          <a:xfrm flipH="1" flipV="1">
            <a:off x="3961970" y="1187669"/>
            <a:ext cx="617702" cy="935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094C89-998C-B441-B000-3F275F46EAD3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3961970" y="1187669"/>
            <a:ext cx="3269152" cy="315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FBB732-E26D-224D-B54A-5C803AFF44E4}"/>
              </a:ext>
            </a:extLst>
          </p:cNvPr>
          <p:cNvCxnSpPr>
            <a:cxnSpLocks/>
          </p:cNvCxnSpPr>
          <p:nvPr/>
        </p:nvCxnSpPr>
        <p:spPr>
          <a:xfrm>
            <a:off x="7735619" y="1497724"/>
            <a:ext cx="28170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B7D4CD0-8914-6744-94D0-5C44FD063444}"/>
              </a:ext>
            </a:extLst>
          </p:cNvPr>
          <p:cNvSpPr txBox="1"/>
          <p:nvPr/>
        </p:nvSpPr>
        <p:spPr>
          <a:xfrm>
            <a:off x="1990950" y="1711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662F22-E851-F442-843F-2E3C3B86E08C}"/>
              </a:ext>
            </a:extLst>
          </p:cNvPr>
          <p:cNvSpPr txBox="1"/>
          <p:nvPr/>
        </p:nvSpPr>
        <p:spPr>
          <a:xfrm>
            <a:off x="1090484" y="2078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325333-F737-1346-9758-9B43B3A1B405}"/>
              </a:ext>
            </a:extLst>
          </p:cNvPr>
          <p:cNvSpPr txBox="1"/>
          <p:nvPr/>
        </p:nvSpPr>
        <p:spPr>
          <a:xfrm>
            <a:off x="3766549" y="233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25B8CB-E252-A64D-9DA8-9968B61EA108}"/>
              </a:ext>
            </a:extLst>
          </p:cNvPr>
          <p:cNvSpPr txBox="1"/>
          <p:nvPr/>
        </p:nvSpPr>
        <p:spPr>
          <a:xfrm>
            <a:off x="3447383" y="3390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F1F38D-0EFF-594D-A904-01CD4E3AAC4B}"/>
              </a:ext>
            </a:extLst>
          </p:cNvPr>
          <p:cNvSpPr txBox="1"/>
          <p:nvPr/>
        </p:nvSpPr>
        <p:spPr>
          <a:xfrm flipH="1">
            <a:off x="6893515" y="4888692"/>
            <a:ext cx="3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3CDDAD-ED42-5D49-9C36-D497BE629B10}"/>
              </a:ext>
            </a:extLst>
          </p:cNvPr>
          <p:cNvSpPr txBox="1"/>
          <p:nvPr/>
        </p:nvSpPr>
        <p:spPr>
          <a:xfrm>
            <a:off x="4010181" y="1569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60BAFF-FD52-274B-A0E9-45F1AE786588}"/>
              </a:ext>
            </a:extLst>
          </p:cNvPr>
          <p:cNvSpPr txBox="1"/>
          <p:nvPr/>
        </p:nvSpPr>
        <p:spPr>
          <a:xfrm>
            <a:off x="5945158" y="1342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0E8A7E-0447-4245-B336-E0F1A7A9BF41}"/>
              </a:ext>
            </a:extLst>
          </p:cNvPr>
          <p:cNvSpPr txBox="1"/>
          <p:nvPr/>
        </p:nvSpPr>
        <p:spPr>
          <a:xfrm>
            <a:off x="8064557" y="593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184994-8016-934A-9034-FD859D3476F3}"/>
              </a:ext>
            </a:extLst>
          </p:cNvPr>
          <p:cNvSpPr txBox="1"/>
          <p:nvPr/>
        </p:nvSpPr>
        <p:spPr>
          <a:xfrm>
            <a:off x="7529181" y="4888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DCA834-37A6-544C-8077-7245D35001B7}"/>
              </a:ext>
            </a:extLst>
          </p:cNvPr>
          <p:cNvSpPr txBox="1"/>
          <p:nvPr/>
        </p:nvSpPr>
        <p:spPr>
          <a:xfrm>
            <a:off x="8250087" y="4888692"/>
            <a:ext cx="1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E633DC-3779-A645-B4C7-1ED828594389}"/>
              </a:ext>
            </a:extLst>
          </p:cNvPr>
          <p:cNvSpPr txBox="1"/>
          <p:nvPr/>
        </p:nvSpPr>
        <p:spPr>
          <a:xfrm>
            <a:off x="8839344" y="112839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0559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Hencil Peter</dc:creator>
  <cp:lastModifiedBy>Hencil Peter</cp:lastModifiedBy>
  <cp:revision>8</cp:revision>
  <dcterms:created xsi:type="dcterms:W3CDTF">2020-09-12T13:14:50Z</dcterms:created>
  <dcterms:modified xsi:type="dcterms:W3CDTF">2020-09-12T14:59:39Z</dcterms:modified>
</cp:coreProperties>
</file>