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A49E-C81D-43DD-A2A6-B9D5C392B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2EE54-80B2-4AFE-B667-A159FD040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6478E-0022-4D92-A5D9-13BF1B29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70D1-9F64-45D5-A031-48C685363589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1CCF3-BC89-44A4-BD96-71ECC50C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72CB0-A24B-4488-9543-6381F9F4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023F-A8F1-41B9-8A51-A2F2FAB3E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859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A1FA-FE6B-4390-A0CC-2274AA2E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F2A9B-2822-4283-9AF3-C22CEE239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F02FA-343C-4A72-A8AD-45C4838C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70D1-9F64-45D5-A031-48C685363589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B6638-E057-4EAE-B80E-9CC28BD7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1EFB5-1636-499F-B46D-588CEFF1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023F-A8F1-41B9-8A51-A2F2FAB3E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12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4C628-F5C5-4B04-94C8-A59BEC183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DF4AA-3786-4FC3-8848-127304E91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481CC-83C6-4B11-A047-02D916F2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70D1-9F64-45D5-A031-48C685363589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48762-6C0E-4038-A103-05D01B55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4FE23-BAD3-4F0E-BC79-C3E608C7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023F-A8F1-41B9-8A51-A2F2FAB3E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177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0B7F-9908-4EBF-8943-93B0BD33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CA8E5-2B57-44C6-9945-6002C145C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E331E-4EFC-4D34-BCDA-FE66EBFE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70D1-9F64-45D5-A031-48C685363589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00D79-46BD-4E07-B120-6767F3C0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5AB41-C361-4B93-BC76-5C764154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023F-A8F1-41B9-8A51-A2F2FAB3E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897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0C5A-8F29-456B-854D-5D79A2AD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48BE0-D7DA-4CF3-B647-39625D315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5CC5F-373D-4835-95AC-F5ACB975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70D1-9F64-45D5-A031-48C685363589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2E518-D15D-48C3-B688-06BF71C1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EE4B5-1A1B-45E4-A9B2-4A2E3346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023F-A8F1-41B9-8A51-A2F2FAB3E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041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389F-A3B7-4216-9A67-274A7747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C872-7DF9-4111-8521-375EE4EE7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A2470-839F-4DBF-9170-5EEA9DF91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0139C-028F-458D-A658-00904181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70D1-9F64-45D5-A031-48C685363589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CD4E8-E211-40E2-B720-76E7E87B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1B834-4984-46CB-9AA9-893FEE5F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023F-A8F1-41B9-8A51-A2F2FAB3E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357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A1BF-8D17-4112-A108-05DC197F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933E-C4E3-4150-AEE4-951E22DE6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8146D-570A-4E86-952C-040A2329E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BB8B3-16C9-498C-A496-E352FCB49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F925A-3F47-472E-8AF0-81F59942F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C034B-D87E-4710-B1FE-821B78F7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70D1-9F64-45D5-A031-48C685363589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D775F-0DFC-4B31-A98C-C4E5AD50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BAD0F-6E78-4E3D-B599-9821C798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023F-A8F1-41B9-8A51-A2F2FAB3E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749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A893-A891-4348-9535-9D3CE1F0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CE039-B376-478A-B5B2-95C60BF3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70D1-9F64-45D5-A031-48C685363589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B3048-EB30-42E1-92E8-3C2A2293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F5157-1B9E-4C61-8024-331F1A41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023F-A8F1-41B9-8A51-A2F2FAB3E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591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E218F-969B-4EF9-864F-803846AB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70D1-9F64-45D5-A031-48C685363589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BB5FD-6578-43B9-8401-DBD29A42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2E3A6-5B1D-4740-8609-745BA514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023F-A8F1-41B9-8A51-A2F2FAB3E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144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0D3B-0A10-44FB-AAF5-35DE4834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65936-9898-4BE4-9536-981C7F693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102DA-D9C6-41ED-B307-FAFDF8137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820B5-791D-485A-A598-01A65002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70D1-9F64-45D5-A031-48C685363589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87B02-6F8E-4B60-A5D3-CCA9B254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F126A-F99E-4AE5-B943-E349A42A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023F-A8F1-41B9-8A51-A2F2FAB3E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853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9473-4D33-4BD8-B70A-E3306EC8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7F270-9E23-4B89-891C-78476D16A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DACBA-0E5E-428C-AC48-B7481CFE2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720F5-68A9-417F-B05B-8B3254C4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70D1-9F64-45D5-A031-48C685363589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EF039-D2A9-43A5-B3DF-C8192EDE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64B64-1562-45BC-AE2C-91CC4EAD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023F-A8F1-41B9-8A51-A2F2FAB3E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578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D6EFB-28C3-44EF-85AC-519F452A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8268-2A22-4FA1-8FD8-7B2270F7F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CDD63-F34F-4325-A20F-9F1BEB034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170D1-9F64-45D5-A031-48C685363589}" type="datetimeFigureOut">
              <a:rPr lang="en-SG" smtClean="0"/>
              <a:t>14/9/2021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09E4-F30D-49A3-A9FD-375AC9FB8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87FFC-2E25-4224-AA4B-4993C40F0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023F-A8F1-41B9-8A51-A2F2FAB3EA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895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141153-CBE5-4401-A1C6-EF1A9244D735}"/>
              </a:ext>
            </a:extLst>
          </p:cNvPr>
          <p:cNvSpPr/>
          <p:nvPr/>
        </p:nvSpPr>
        <p:spPr>
          <a:xfrm>
            <a:off x="792733" y="954050"/>
            <a:ext cx="950629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Generic Solution for Visualizing/Forecasting 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Incoming Data Volume and  Disk Usage</a:t>
            </a:r>
          </a:p>
        </p:txBody>
      </p:sp>
    </p:spTree>
    <p:extLst>
      <p:ext uri="{BB962C8B-B14F-4D97-AF65-F5344CB8AC3E}">
        <p14:creationId xmlns:p14="http://schemas.microsoft.com/office/powerpoint/2010/main" val="219088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DFE2A5-18E8-4A3E-AA62-FBCD241848C5}"/>
              </a:ext>
            </a:extLst>
          </p:cNvPr>
          <p:cNvSpPr/>
          <p:nvPr/>
        </p:nvSpPr>
        <p:spPr>
          <a:xfrm>
            <a:off x="305373" y="1620100"/>
            <a:ext cx="10800777" cy="237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(1) Predict the future date on which the data drive will run out of space.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(2) Predict and visualise the incoming data volume for next 14 days for all Applications (combined data volume)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(3) Predict and visualise the incoming Data Volume for next 14 days for individual Applications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(4) Alert the user/team if the individual applications' last 7 days actual data volume goes beyond the 95%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    </a:t>
            </a:r>
            <a:r>
              <a:rPr lang="en-SG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confidence band, comparing with predicted data volume.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(5) Alert the engineering team if the predicted volume gives indication to out of space within 14 days.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CFFE86-9C23-49C4-8C02-9949DE0CB30C}"/>
              </a:ext>
            </a:extLst>
          </p:cNvPr>
          <p:cNvSpPr/>
          <p:nvPr/>
        </p:nvSpPr>
        <p:spPr>
          <a:xfrm>
            <a:off x="305373" y="392577"/>
            <a:ext cx="55251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Proposed Features</a:t>
            </a:r>
          </a:p>
        </p:txBody>
      </p:sp>
    </p:spTree>
    <p:extLst>
      <p:ext uri="{BB962C8B-B14F-4D97-AF65-F5344CB8AC3E}">
        <p14:creationId xmlns:p14="http://schemas.microsoft.com/office/powerpoint/2010/main" val="412833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A87F3C-B954-4812-A85C-AE949AEC9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870" y="2292266"/>
            <a:ext cx="5638800" cy="3624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D36D16-FA2E-4BDF-B1A3-FAC2AFFD01CA}"/>
              </a:ext>
            </a:extLst>
          </p:cNvPr>
          <p:cNvSpPr txBox="1"/>
          <p:nvPr/>
        </p:nvSpPr>
        <p:spPr>
          <a:xfrm>
            <a:off x="417094" y="1010198"/>
            <a:ext cx="110690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 the user/team if the individual applications' last 7 days actual data volume goes beyond the 95% confidence band, comparing with predicted data volume.</a:t>
            </a:r>
            <a:endParaRPr lang="en-SG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7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0F114F-B4C4-427E-BF9A-D96241A73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421264"/>
            <a:ext cx="7239000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413287-95D5-4F6A-AE98-403B6044C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7" y="4772025"/>
            <a:ext cx="7229475" cy="514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90BCB0-6594-46BA-9B7B-20C3E73D7D2D}"/>
              </a:ext>
            </a:extLst>
          </p:cNvPr>
          <p:cNvSpPr txBox="1"/>
          <p:nvPr/>
        </p:nvSpPr>
        <p:spPr>
          <a:xfrm>
            <a:off x="1081087" y="586472"/>
            <a:ext cx="9594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SG" dirty="0"/>
              <a:t>Predict the future date on which the data drive will run out of space</a:t>
            </a:r>
          </a:p>
        </p:txBody>
      </p:sp>
    </p:spTree>
    <p:extLst>
      <p:ext uri="{BB962C8B-B14F-4D97-AF65-F5344CB8AC3E}">
        <p14:creationId xmlns:p14="http://schemas.microsoft.com/office/powerpoint/2010/main" val="101707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DC6A7C-A1D9-4E8B-8705-FE5A4245A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643187"/>
            <a:ext cx="6029325" cy="2981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F46110-22B9-4707-8B55-152FBD22C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137" y="1628775"/>
            <a:ext cx="6200775" cy="300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9A9CF0-B9EF-4554-BCFF-B2E345380459}"/>
              </a:ext>
            </a:extLst>
          </p:cNvPr>
          <p:cNvSpPr txBox="1"/>
          <p:nvPr/>
        </p:nvSpPr>
        <p:spPr>
          <a:xfrm>
            <a:off x="1042736" y="642938"/>
            <a:ext cx="984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SG" dirty="0"/>
              <a:t>Predict and visualise the incoming Data Volume for next 14 days for individual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3882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DE0CD7-3F0F-41C8-8C7D-07801699E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266949"/>
            <a:ext cx="7432458" cy="3444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060BFB-6A2F-4F58-938E-D7C8B08F8DAD}"/>
              </a:ext>
            </a:extLst>
          </p:cNvPr>
          <p:cNvSpPr txBox="1"/>
          <p:nvPr/>
        </p:nvSpPr>
        <p:spPr>
          <a:xfrm>
            <a:off x="954505" y="1268968"/>
            <a:ext cx="10539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SG" dirty="0"/>
              <a:t>Predict and visualise the incoming data volume for next 14 days for all Applications (combined data volume)</a:t>
            </a:r>
          </a:p>
        </p:txBody>
      </p:sp>
    </p:spTree>
    <p:extLst>
      <p:ext uri="{BB962C8B-B14F-4D97-AF65-F5344CB8AC3E}">
        <p14:creationId xmlns:p14="http://schemas.microsoft.com/office/powerpoint/2010/main" val="368247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F81364-3642-4003-98A1-7A2297735C53}"/>
              </a:ext>
            </a:extLst>
          </p:cNvPr>
          <p:cNvSpPr txBox="1"/>
          <p:nvPr/>
        </p:nvSpPr>
        <p:spPr>
          <a:xfrm>
            <a:off x="1307430" y="1806425"/>
            <a:ext cx="80130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Alert the engineering team if the predicted volume gives indication to out of space within 14 days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ABE0A-FAA4-4621-A9A8-238AF5066839}"/>
              </a:ext>
            </a:extLst>
          </p:cNvPr>
          <p:cNvSpPr txBox="1"/>
          <p:nvPr/>
        </p:nvSpPr>
        <p:spPr>
          <a:xfrm>
            <a:off x="1307429" y="3266256"/>
            <a:ext cx="8013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 Predict Season ? – Predict Trend?</a:t>
            </a:r>
          </a:p>
        </p:txBody>
      </p:sp>
    </p:spTree>
    <p:extLst>
      <p:ext uri="{BB962C8B-B14F-4D97-AF65-F5344CB8AC3E}">
        <p14:creationId xmlns:p14="http://schemas.microsoft.com/office/powerpoint/2010/main" val="153409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228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Hencil Peter</dc:creator>
  <cp:lastModifiedBy>Hencil Peter</cp:lastModifiedBy>
  <cp:revision>1</cp:revision>
  <dcterms:created xsi:type="dcterms:W3CDTF">2021-09-13T17:08:42Z</dcterms:created>
  <dcterms:modified xsi:type="dcterms:W3CDTF">2021-09-13T17:28:30Z</dcterms:modified>
</cp:coreProperties>
</file>