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>
      <p:cViewPr varScale="1">
        <p:scale>
          <a:sx n="107" d="100"/>
          <a:sy n="107" d="100"/>
        </p:scale>
        <p:origin x="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08218-52ED-794D-B4EC-380FD8EE4405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31E8C-48D3-FF41-9C53-3FFFEEC4311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7367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1E8C-48D3-FF41-9C53-3FFFEEC4311F}" type="slidenum">
              <a:rPr lang="en-EG" smtClean="0"/>
              <a:t>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262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r_hend_vet@yahoo.com" TargetMode="External"/><Relationship Id="rId2" Type="http://schemas.openxmlformats.org/officeDocument/2006/relationships/hyperlink" Target="https://www.linkedin.com/in/hend-mostafa-2152b529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8ZeKkap443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FB4-1E36-FB88-D74E-C4FED0D2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00" y="1258784"/>
            <a:ext cx="10069200" cy="1075542"/>
          </a:xfrm>
        </p:spPr>
        <p:txBody>
          <a:bodyPr>
            <a:normAutofit/>
          </a:bodyPr>
          <a:lstStyle/>
          <a:p>
            <a:r>
              <a:rPr lang="en-EG" sz="6000" dirty="0"/>
              <a:t>My Notes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AB77-B33D-8E6E-0947-AD28B1D4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D</a:t>
            </a:r>
            <a:r>
              <a:rPr lang="en-EG" cap="none" dirty="0"/>
              <a:t>eveloped By Hend Moustafa</a:t>
            </a:r>
          </a:p>
        </p:txBody>
      </p:sp>
    </p:spTree>
    <p:extLst>
      <p:ext uri="{BB962C8B-B14F-4D97-AF65-F5344CB8AC3E}">
        <p14:creationId xmlns:p14="http://schemas.microsoft.com/office/powerpoint/2010/main" val="9396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4F54-5562-A650-21D1-A1D27190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740" y="789675"/>
            <a:ext cx="9603275" cy="83724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Introduction</a:t>
            </a:r>
            <a:br>
              <a:rPr lang="en-US" cap="none" dirty="0"/>
            </a:br>
            <a:endParaRPr lang="en-E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F46A-91B5-B63D-BA7E-8EDBC86D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8860"/>
            <a:ext cx="9603275" cy="3351914"/>
          </a:xfrm>
        </p:spPr>
        <p:txBody>
          <a:bodyPr>
            <a:normAutofit/>
          </a:bodyPr>
          <a:lstStyle/>
          <a:p>
            <a:r>
              <a:rPr lang="en-US" cap="none" dirty="0"/>
              <a:t>Today, I’m interested to introduce you to my latest project – a note-taking application that I've been working on. But before we dive into the details, let me introduce myself.</a:t>
            </a:r>
            <a:endParaRPr lang="en-US" dirty="0"/>
          </a:p>
          <a:p>
            <a:r>
              <a:rPr lang="en-US" dirty="0"/>
              <a:t>My name is Hend Moustafa and I'm passionate about technology and its potential to make our lives easier and more organized. </a:t>
            </a:r>
          </a:p>
          <a:p>
            <a:r>
              <a:rPr lang="en-US" dirty="0"/>
              <a:t>With a background in being a veterinarian , and I have never studied software, I've always been fascinated by the intersection of creativity and functionality in software development.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800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D724-62EE-DE36-438B-1C6DCC9A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F191-D21C-8B2A-C387-8F1D33F1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2015732"/>
            <a:ext cx="10949049" cy="3815052"/>
          </a:xfrm>
        </p:spPr>
        <p:txBody>
          <a:bodyPr>
            <a:normAutofit/>
          </a:bodyPr>
          <a:lstStyle/>
          <a:p>
            <a:r>
              <a:rPr lang="en-US" sz="1600" dirty="0"/>
              <a:t>Welcome to My Notes app project overview. </a:t>
            </a:r>
          </a:p>
          <a:p>
            <a:r>
              <a:rPr lang="en-US" sz="1600" dirty="0"/>
              <a:t>Our mission is simple: to develop a user-friendly note-taking app that simplifies the process of capturing, organizing, and managing notes. </a:t>
            </a:r>
          </a:p>
          <a:p>
            <a:r>
              <a:rPr lang="en-US" sz="1600" b="1" u="sng" dirty="0"/>
              <a:t>Here's what you can expect from our project:</a:t>
            </a:r>
          </a:p>
          <a:p>
            <a:r>
              <a:rPr lang="en-US" sz="1600" b="1" dirty="0"/>
              <a:t>Efficiency</a:t>
            </a:r>
            <a:r>
              <a:rPr lang="en-US" sz="1600" dirty="0"/>
              <a:t>: Our app focuses on streamlining the note-taking process, saving users time and effort.</a:t>
            </a:r>
          </a:p>
          <a:p>
            <a:r>
              <a:rPr lang="en-US" sz="1600" b="1" dirty="0"/>
              <a:t>User-Friendly Interface</a:t>
            </a:r>
            <a:r>
              <a:rPr lang="en-US" sz="1600" dirty="0"/>
              <a:t>: We prioritize a clean and intuitive interface, ensuring users can easily navigate the app and focus on their notes.</a:t>
            </a:r>
          </a:p>
          <a:p>
            <a:endParaRPr lang="en-EG" sz="1100" dirty="0"/>
          </a:p>
        </p:txBody>
      </p:sp>
    </p:spTree>
    <p:extLst>
      <p:ext uri="{BB962C8B-B14F-4D97-AF65-F5344CB8AC3E}">
        <p14:creationId xmlns:p14="http://schemas.microsoft.com/office/powerpoint/2010/main" val="361589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7E1-55B6-535F-6135-776292F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Tasks and Features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C83E-BA10-7C72-CA4D-6D9AF9F4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User Interface Design: </a:t>
            </a:r>
            <a:r>
              <a:rPr lang="en-US" dirty="0"/>
              <a:t>Utilizing HTML and CSS, we will craft a visually appealing and user-friendly interface that enhances the note-taking experience.</a:t>
            </a:r>
          </a:p>
          <a:p>
            <a:r>
              <a:rPr lang="en-US" b="1" dirty="0"/>
              <a:t>Note Management Functionality: </a:t>
            </a:r>
            <a:r>
              <a:rPr lang="en-US" dirty="0"/>
              <a:t>JavaScript will drive the core functionality of our application, enabling users to create, edit, and delete notes effortlessly.</a:t>
            </a:r>
          </a:p>
          <a:p>
            <a:r>
              <a:rPr lang="en-US" sz="2000" b="1" dirty="0"/>
              <a:t>Essential Features</a:t>
            </a:r>
            <a:r>
              <a:rPr lang="en-US" sz="2000" dirty="0"/>
              <a:t>: Our app will include essential features such as note creation, editing, deletion, and search functionality.</a:t>
            </a:r>
          </a:p>
          <a:p>
            <a:r>
              <a:rPr lang="en-US" sz="2000" b="1" dirty="0"/>
              <a:t>Responsive Design: </a:t>
            </a:r>
            <a:r>
              <a:rPr lang="en-US" sz="2000" dirty="0"/>
              <a:t>With a responsive design, our app will adapt seamlessly to various devices and screen sizes, providing a consistent experience for all users.</a:t>
            </a:r>
          </a:p>
          <a:p>
            <a:r>
              <a:rPr lang="en-US" sz="2000" b="1" dirty="0"/>
              <a:t>Data Storage</a:t>
            </a:r>
            <a:r>
              <a:rPr lang="en-US" sz="2000" dirty="0"/>
              <a:t>: We'll implement secure data storage options, ensuring users can access their notes reliably across devices.</a:t>
            </a:r>
          </a:p>
          <a:p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7679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A27142-E192-9533-EC1A-8C3380A1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7913"/>
          </a:xfrm>
        </p:spPr>
      </p:pic>
    </p:spTree>
    <p:extLst>
      <p:ext uri="{BB962C8B-B14F-4D97-AF65-F5344CB8AC3E}">
        <p14:creationId xmlns:p14="http://schemas.microsoft.com/office/powerpoint/2010/main" val="20399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4FB9-8B00-2110-4952-D7D3E5D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0011"/>
            <a:ext cx="9603275" cy="1473744"/>
          </a:xfrm>
        </p:spPr>
        <p:txBody>
          <a:bodyPr/>
          <a:lstStyle/>
          <a:p>
            <a:pPr algn="ctr"/>
            <a:r>
              <a:rPr lang="en-EG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DFC9-EF74-325F-8544-96A06400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 URL: </a:t>
            </a:r>
            <a:r>
              <a:rPr lang="en-US" dirty="0">
                <a:hlinkClick r:id="rId2"/>
              </a:rPr>
              <a:t>https://www.linkedin.com/in/hend-mostafa-2152b5299/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dr_hend_vet@yahoo.com</a:t>
            </a:r>
            <a:endParaRPr lang="en-US" dirty="0"/>
          </a:p>
          <a:p>
            <a:r>
              <a:rPr lang="en-US" dirty="0"/>
              <a:t>L</a:t>
            </a:r>
            <a:r>
              <a:rPr lang="en-EG" dirty="0"/>
              <a:t>ink for the live Demo: </a:t>
            </a:r>
            <a:r>
              <a:rPr lang="en-US" dirty="0">
                <a:hlinkClick r:id="rId4"/>
              </a:rPr>
              <a:t>https://youtu.be/8ZeKkap443I</a:t>
            </a:r>
            <a:endParaRPr lang="en-US" dirty="0"/>
          </a:p>
          <a:p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24741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F854-B104-EE5C-215B-022C0CD1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97" y="209893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</a:t>
            </a:r>
            <a:r>
              <a:rPr lang="en-EG" sz="6600" dirty="0"/>
              <a:t>hanks </a:t>
            </a:r>
          </a:p>
        </p:txBody>
      </p:sp>
    </p:spTree>
    <p:extLst>
      <p:ext uri="{BB962C8B-B14F-4D97-AF65-F5344CB8AC3E}">
        <p14:creationId xmlns:p14="http://schemas.microsoft.com/office/powerpoint/2010/main" val="6854865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349</Words>
  <Application>Microsoft Macintosh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Gill Sans MT</vt:lpstr>
      <vt:lpstr>Gallery</vt:lpstr>
      <vt:lpstr>My Notes application</vt:lpstr>
      <vt:lpstr>Introduction </vt:lpstr>
      <vt:lpstr>Project Overview</vt:lpstr>
      <vt:lpstr>Key Tasks and Features</vt:lpstr>
      <vt:lpstr>PowerPoint Presentation</vt:lpstr>
      <vt:lpstr>About Me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taking application</dc:title>
  <dc:creator>Farouk Abdel-Azeem</dc:creator>
  <cp:lastModifiedBy>Farouk Abdel-Azeem</cp:lastModifiedBy>
  <cp:revision>5</cp:revision>
  <dcterms:created xsi:type="dcterms:W3CDTF">2024-03-19T13:46:30Z</dcterms:created>
  <dcterms:modified xsi:type="dcterms:W3CDTF">2024-03-19T14:26:15Z</dcterms:modified>
</cp:coreProperties>
</file>