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372" r:id="rId4"/>
    <p:sldId id="374" r:id="rId5"/>
    <p:sldId id="375" r:id="rId6"/>
    <p:sldId id="377" r:id="rId7"/>
    <p:sldId id="376" r:id="rId8"/>
    <p:sldId id="378" r:id="rId9"/>
    <p:sldId id="270" r:id="rId10"/>
  </p:sldIdLst>
  <p:sldSz cx="9144000" cy="5143500" type="screen16x9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Arial Narrow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883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Extração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i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Features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266" name="Picture 2" descr="Machine Learning - O que é 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1"/>
            <a:ext cx="4369178" cy="3512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i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sz="55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495" y="2324100"/>
            <a:ext cx="2819399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chine Learning': definição, tipos e aplicações práticas - Iberdro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r>
              <a:rPr lang="pt-BR" sz="3600" b="1" i="1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Extração de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O pipeline de Visão Computacional | by Suzana Viana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55" y="1219516"/>
            <a:ext cx="7624785" cy="3322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Extração de </a:t>
            </a:r>
            <a:r>
              <a:rPr lang="pt-BR" sz="3600" b="1" i="1" u="none" strike="noStrike" cap="none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Visualizando dados não estruturados - Escola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" y="1105535"/>
            <a:ext cx="6391275" cy="3619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preta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54" name="Picture 2" descr="Diferença entre Aprendizado de Máquina (Machine Learning) &amp; Aprendizagem  Profunda (Deep Learning) | by Gabi Viana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" y="1890077"/>
            <a:ext cx="7854354" cy="2133283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403860" y="1028700"/>
            <a:ext cx="544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Características geradas pela rede de </a:t>
            </a:r>
            <a:r>
              <a:rPr lang="pt-BR" i="1" dirty="0" err="1" smtClean="0"/>
              <a:t>Deep</a:t>
            </a:r>
            <a:r>
              <a:rPr lang="pt-BR" i="1" dirty="0" smtClean="0"/>
              <a:t> </a:t>
            </a:r>
            <a:r>
              <a:rPr lang="pt-BR" i="1" dirty="0" err="1" smtClean="0"/>
              <a:t>Learning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Caixa preta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30" name="Picture 2" descr="Deep Learning – Conceitos e Aplicaçõ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980" y="1231978"/>
            <a:ext cx="6187440" cy="3737215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3291840" y="1120140"/>
            <a:ext cx="1386840" cy="3886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Caixa </a:t>
            </a:r>
          </a:p>
          <a:p>
            <a:pPr algn="ctr"/>
            <a:r>
              <a:rPr lang="pt-BR" dirty="0" smtClean="0"/>
              <a:t>Preta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i="0" u="none" strike="noStrike" cap="none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Não ter noção sobre as </a:t>
            </a:r>
            <a:r>
              <a:rPr lang="pt-BR" sz="2400" i="1" u="none" strike="noStrike" cap="none" dirty="0" err="1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features</a:t>
            </a:r>
            <a:r>
              <a:rPr lang="pt-BR" sz="2400" i="1" u="none" strike="noStrike" cap="none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u="none" strike="noStrike" cap="none" dirty="0" smtClean="0">
                <a:solidFill>
                  <a:schemeClr val="tx1"/>
                </a:solidFill>
                <a:latin typeface="Arial Narrow" pitchFamily="34" charset="0"/>
                <a:ea typeface="Century Gothic"/>
                <a:cs typeface="Century Gothic"/>
                <a:sym typeface="Century Gothic"/>
              </a:rPr>
              <a:t>Grandes bases de dados.</a:t>
            </a:r>
            <a:endParaRPr sz="2400" u="none" strike="noStrike" cap="none">
              <a:solidFill>
                <a:schemeClr val="tx1"/>
              </a:solidFill>
              <a:latin typeface="Arial Narrow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78" name="Picture 2" descr="Tencent Released The Largest Multi-Labelled Image Datas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49804"/>
            <a:ext cx="5669280" cy="3193695"/>
          </a:xfrm>
          <a:prstGeom prst="rect">
            <a:avLst/>
          </a:prstGeom>
          <a:noFill/>
        </p:spPr>
      </p:pic>
      <p:pic>
        <p:nvPicPr>
          <p:cNvPr id="24580" name="Picture 4" descr="ImageNet, an Image Database and Ontology : History of Inform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515" y="1372552"/>
            <a:ext cx="2286000" cy="990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89</Words>
  <PresentationFormat>Apresentação na tela (16:9)</PresentationFormat>
  <Paragraphs>31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    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49</cp:revision>
  <dcterms:modified xsi:type="dcterms:W3CDTF">2022-05-04T17:37:42Z</dcterms:modified>
</cp:coreProperties>
</file>