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EB023EC-8EC1-4035-AF3C-B6CDD658732D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E5B3A6E-E2E3-4539-BA82-E5E39C85C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830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023EC-8EC1-4035-AF3C-B6CDD658732D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3A6E-E2E3-4539-BA82-E5E39C85C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85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EB023EC-8EC1-4035-AF3C-B6CDD658732D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E5B3A6E-E2E3-4539-BA82-E5E39C85C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67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023EC-8EC1-4035-AF3C-B6CDD658732D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5E5B3A6E-E2E3-4539-BA82-E5E39C85C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75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EB023EC-8EC1-4035-AF3C-B6CDD658732D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E5B3A6E-E2E3-4539-BA82-E5E39C85C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74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023EC-8EC1-4035-AF3C-B6CDD658732D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3A6E-E2E3-4539-BA82-E5E39C85C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37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023EC-8EC1-4035-AF3C-B6CDD658732D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3A6E-E2E3-4539-BA82-E5E39C85C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84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023EC-8EC1-4035-AF3C-B6CDD658732D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3A6E-E2E3-4539-BA82-E5E39C85C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92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023EC-8EC1-4035-AF3C-B6CDD658732D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3A6E-E2E3-4539-BA82-E5E39C85C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99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EB023EC-8EC1-4035-AF3C-B6CDD658732D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E5B3A6E-E2E3-4539-BA82-E5E39C85C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42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023EC-8EC1-4035-AF3C-B6CDD658732D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B3A6E-E2E3-4539-BA82-E5E39C85C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951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EB023EC-8EC1-4035-AF3C-B6CDD658732D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E5B3A6E-E2E3-4539-BA82-E5E39C85CB7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10573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allenai/allennl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A7C1FB7-6553-400A-84D8-D94D99C904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Knowledge Graph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587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A603E-880E-4F30-AF1D-22F40F7A8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B65E1-AC2A-4A73-85BE-C5787C5CC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83777"/>
            <a:ext cx="11610808" cy="3282837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endParaRPr lang="en-US" b="1" dirty="0"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b="1" dirty="0"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b="1" dirty="0"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b="1" dirty="0"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b="1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sz="26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Inter" panose="020B0502030000000004" pitchFamily="34" charset="0"/>
              </a:rPr>
              <a:t> </a:t>
            </a:r>
            <a:r>
              <a:rPr lang="en-US" sz="2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lang="en-US" sz="2600" b="1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algn="l">
              <a:buNone/>
            </a:pP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knowledge graph is a way of storing data that resulted from an information extraction task. Many basic implementations of knowledge graphs make use of a concept we call triple, that is a set of three items(a subject, a predicate and an object) that we can use to store information about something</a:t>
            </a:r>
            <a:r>
              <a:rPr lang="en-US" sz="2200" b="0" i="0" dirty="0">
                <a:effectLst/>
                <a:latin typeface="Inter" panose="020B0502030000000004" pitchFamily="34" charset="0"/>
              </a:rPr>
              <a:t>.</a:t>
            </a:r>
            <a:endParaRPr lang="en-US" sz="2200" b="1" dirty="0">
              <a:solidFill>
                <a:srgbClr val="38383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38383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dirty="0">
              <a:solidFill>
                <a:srgbClr val="2125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b="0" dirty="0"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dirty="0">
              <a:solidFill>
                <a:srgbClr val="2125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b="0" dirty="0"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B7D56AE-9B0F-4293-9BDD-E843AEDE2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399" y="4754817"/>
            <a:ext cx="9685293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351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F96D5-0D79-4FC5-B918-B8E637037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trike="noStrike" spc="-1" dirty="0">
                <a:latin typeface="Times New Roman"/>
                <a:ea typeface="DejaVu Sans"/>
              </a:rPr>
              <a:t>Data description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ADC2D-E323-45DC-8484-DA5E318FF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477541"/>
            <a:ext cx="11029615" cy="367830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pc="-1" dirty="0">
                <a:solidFill>
                  <a:srgbClr val="000000"/>
                </a:solidFill>
                <a:latin typeface="Times New Roman"/>
                <a:ea typeface="DejaVu Sans"/>
              </a:rPr>
              <a:t>N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u</a:t>
            </a:r>
            <a:r>
              <a:rPr lang="en-US" sz="1800" b="0" strike="noStrike" spc="-24" dirty="0">
                <a:solidFill>
                  <a:srgbClr val="000000"/>
                </a:solidFill>
                <a:latin typeface="Times New Roman"/>
                <a:ea typeface="DejaVu Sans"/>
              </a:rPr>
              <a:t>m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ber</a:t>
            </a:r>
            <a:r>
              <a:rPr lang="en-US" sz="1800" b="0" strike="noStrike" spc="-15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of</a:t>
            </a:r>
            <a:r>
              <a:rPr lang="en-US" sz="1800" b="0" strike="noStrike" spc="-15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instances: 2747 (Words)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pc="-1" dirty="0">
              <a:solidFill>
                <a:srgbClr val="000000"/>
              </a:solidFill>
              <a:latin typeface="Times New Roman"/>
              <a:ea typeface="DejaVu Sans"/>
            </a:endParaRPr>
          </a:p>
          <a:p>
            <a:pPr marL="0" indent="0">
              <a:buNone/>
            </a:pPr>
            <a:endParaRPr lang="en-US" sz="1800" b="0" strike="noStrike" spc="-43" dirty="0">
              <a:solidFill>
                <a:srgbClr val="000000"/>
              </a:solidFill>
              <a:latin typeface="Times New Roman"/>
              <a:ea typeface="DejaVu Sans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pc="-1" dirty="0">
                <a:solidFill>
                  <a:srgbClr val="000000"/>
                </a:solidFill>
                <a:latin typeface="Times New Roman"/>
                <a:ea typeface="DejaVu Sans"/>
              </a:rPr>
              <a:t>F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eatures:</a:t>
            </a:r>
          </a:p>
          <a:p>
            <a:pPr lvl="1"/>
            <a:r>
              <a:rPr lang="en-US" b="0" strike="noStrike" spc="-32" dirty="0">
                <a:solidFill>
                  <a:srgbClr val="000000"/>
                </a:solidFill>
                <a:latin typeface="Times New Roman"/>
                <a:ea typeface="DejaVu Sans"/>
              </a:rPr>
              <a:t>Inputs:(</a:t>
            </a:r>
            <a:r>
              <a:rPr lang="en-US" spc="-32" dirty="0">
                <a:solidFill>
                  <a:srgbClr val="000000"/>
                </a:solidFill>
                <a:latin typeface="Times New Roman"/>
                <a:ea typeface="DejaVu Sans"/>
              </a:rPr>
              <a:t>T</a:t>
            </a:r>
            <a:r>
              <a:rPr lang="en-US" b="0" strike="noStrike" spc="-32" dirty="0">
                <a:solidFill>
                  <a:srgbClr val="000000"/>
                </a:solidFill>
                <a:latin typeface="Times New Roman"/>
                <a:ea typeface="DejaVu Sans"/>
              </a:rPr>
              <a:t>ext: ”info about of Elon Musk”)</a:t>
            </a:r>
          </a:p>
          <a:p>
            <a:pPr lvl="1"/>
            <a:endParaRPr lang="en-US" spc="-32" dirty="0">
              <a:solidFill>
                <a:srgbClr val="000000"/>
              </a:solidFill>
              <a:latin typeface="Times New Roman"/>
              <a:ea typeface="DejaVu Sans"/>
            </a:endParaRPr>
          </a:p>
          <a:p>
            <a:pPr marL="324000" lvl="1" indent="0">
              <a:buNone/>
            </a:pPr>
            <a:endParaRPr lang="en-US" b="0" strike="noStrike" spc="-32" dirty="0">
              <a:solidFill>
                <a:srgbClr val="000000"/>
              </a:solidFill>
              <a:latin typeface="Times New Roman"/>
              <a:ea typeface="DejaVu Sans"/>
            </a:endParaRP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BD55DA1-DED2-44E2-8420-AD93803EA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975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535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777E-BF47-436D-BF4F-C2D22FB6D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Information Extraction </a:t>
            </a:r>
            <a:r>
              <a:rPr lang="en-US" sz="2800" b="1" strike="noStrike" spc="-1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Pipeline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2CBF97A-153C-46C4-83FC-732FE3317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186" y="2268792"/>
            <a:ext cx="9265627" cy="2873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9587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DB32B-CDF2-432B-85CC-301BBD71C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Coreference resolution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A296B-BD2C-4DA2-B634-CE1ED8314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904090"/>
            <a:ext cx="9854895" cy="4251754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coreference resolution tries to find all expressions in the text that refer to a specific entity</a:t>
            </a:r>
            <a:endParaRPr lang="en-US" b="0" i="0" dirty="0">
              <a:solidFill>
                <a:srgbClr val="46464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4646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Using :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solidFill>
                <a:srgbClr val="46464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solidFill>
                <a:srgbClr val="46464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hlinkClick r:id="rId2"/>
            <a:extLst>
              <a:ext uri="{FF2B5EF4-FFF2-40B4-BE49-F238E27FC236}">
                <a16:creationId xmlns:a16="http://schemas.microsoft.com/office/drawing/2014/main" id="{8151B866-5368-4C25-89F3-42A73B873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51" y="3959998"/>
            <a:ext cx="1888436" cy="572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78DB03-580E-458D-978E-0EBF66728E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848" t="45507" r="4767" b="17681"/>
          <a:stretch/>
        </p:blipFill>
        <p:spPr>
          <a:xfrm>
            <a:off x="3011557" y="3429000"/>
            <a:ext cx="8947122" cy="252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584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31880-2CD9-413B-909F-5B85C04D9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Named Entity Linking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C8D2E-6026-4670-A19E-C22DAAC60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used spacy and NLTK</a:t>
            </a:r>
          </a:p>
          <a:p>
            <a:pPr>
              <a:buFont typeface="Wingdings" panose="05000000000000000000" pitchFamily="2" charset="2"/>
              <a:buChar char="q"/>
            </a:pPr>
            <a:endParaRPr lang="en-US" b="0" i="0" u="sng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u="sng" dirty="0">
              <a:solidFill>
                <a:srgbClr val="222222"/>
              </a:solidFill>
              <a:latin typeface="charter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u="sng" dirty="0">
              <a:solidFill>
                <a:srgbClr val="222222"/>
              </a:solidFill>
              <a:latin typeface="charter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5E92840-ED7E-49BC-9C7D-16081E97F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6267"/>
            <a:ext cx="65" cy="18466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29BDDE1-D45E-4866-992E-1FE3052F61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77" t="25022" r="42935" b="1014"/>
          <a:stretch/>
        </p:blipFill>
        <p:spPr>
          <a:xfrm>
            <a:off x="3677478" y="2057400"/>
            <a:ext cx="8090451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410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F5130-5CF3-4754-B904-1F8A79C97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extraction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03389-2A08-4B1D-892D-6C3ECC286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1969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used the wiki80_bert_softmax model. As the name implies, it uses the BERT encoder under the hood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92D9C3-E72E-4E3E-AF4B-639E0855C1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22" t="51594" r="60951" b="14348"/>
          <a:stretch/>
        </p:blipFill>
        <p:spPr>
          <a:xfrm>
            <a:off x="2408583" y="3052236"/>
            <a:ext cx="6427304" cy="361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950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954D9-5EF7-4BD2-94FF-E26C15E03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Knowledge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E50D1-2CE6-4048-9F0C-9A7BF92EC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 used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MultiDiGraph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54D434-D8AC-414C-A95A-58C2E62942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89" t="31795" r="18152"/>
          <a:stretch/>
        </p:blipFill>
        <p:spPr>
          <a:xfrm>
            <a:off x="3965713" y="1805408"/>
            <a:ext cx="7176053" cy="505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245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50A2C-1891-4C56-A5CC-46B6C6A91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70F6F-ED18-46E4-86E3-0227D35A5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828196"/>
            <a:ext cx="11029615" cy="367830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b="0" strike="noStrike" spc="-21" dirty="0">
                <a:solidFill>
                  <a:srgbClr val="000000"/>
                </a:solidFill>
                <a:latin typeface="Times New Roman"/>
                <a:ea typeface="DejaVu Sans"/>
              </a:rPr>
              <a:t>W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hat </a:t>
            </a:r>
            <a:r>
              <a:rPr lang="en-US" sz="1800" b="0" strike="noStrike" spc="-12" dirty="0">
                <a:solidFill>
                  <a:srgbClr val="000000"/>
                </a:solidFill>
                <a:latin typeface="Times New Roman"/>
                <a:ea typeface="DejaVu Sans"/>
              </a:rPr>
              <a:t>w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as the</a:t>
            </a:r>
            <a:r>
              <a:rPr lang="en-US" sz="1800" b="0" strike="noStrike" spc="-18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biggest</a:t>
            </a:r>
            <a:r>
              <a:rPr lang="en-US" sz="1800" b="0" strike="noStrike" spc="-4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challenge</a:t>
            </a:r>
            <a:r>
              <a:rPr lang="en-US" sz="1800" b="0" strike="noStrike" spc="-4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1800" b="0" strike="noStrike" spc="-21" dirty="0">
                <a:solidFill>
                  <a:srgbClr val="000000"/>
                </a:solidFill>
                <a:latin typeface="Times New Roman"/>
                <a:ea typeface="DejaVu Sans"/>
              </a:rPr>
              <a:t>y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ou faced</a:t>
            </a:r>
            <a:r>
              <a:rPr lang="en-US" sz="1800" b="0" strike="noStrike" spc="-15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when</a:t>
            </a:r>
            <a:r>
              <a:rPr lang="en-US" sz="1800" b="0" strike="noStrike" spc="-18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carr</a:t>
            </a:r>
            <a:r>
              <a:rPr lang="en-US" sz="1800" b="0" strike="noStrike" spc="-24" dirty="0">
                <a:solidFill>
                  <a:srgbClr val="000000"/>
                </a:solidFill>
                <a:latin typeface="Times New Roman"/>
                <a:ea typeface="DejaVu Sans"/>
              </a:rPr>
              <a:t>y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ing</a:t>
            </a:r>
            <a:r>
              <a:rPr lang="en-US" sz="1800" b="0" strike="noStrike" spc="-18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out</a:t>
            </a:r>
            <a:r>
              <a:rPr lang="en-US" sz="1800" b="0" strike="noStrike" spc="-29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this</a:t>
            </a:r>
            <a:r>
              <a:rPr lang="en-US" sz="1800" b="0" strike="noStrike" spc="-29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project?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pc="-1" dirty="0">
                <a:solidFill>
                  <a:srgbClr val="000000"/>
                </a:solidFill>
                <a:latin typeface="Times New Roman"/>
                <a:ea typeface="DejaVu Sans"/>
              </a:rPr>
              <a:t>I didn’t face any problem in </a:t>
            </a:r>
            <a:r>
              <a:rPr lang="en-US" spc="-1">
                <a:solidFill>
                  <a:srgbClr val="000000"/>
                </a:solidFill>
                <a:latin typeface="Times New Roman"/>
                <a:ea typeface="DejaVu Sans"/>
              </a:rPr>
              <a:t>this project.</a:t>
            </a:r>
            <a:endParaRPr lang="en-US" spc="-1" dirty="0">
              <a:solidFill>
                <a:srgbClr val="000000"/>
              </a:solidFill>
              <a:latin typeface="Times New Roman"/>
              <a:ea typeface="DejaVu Sans"/>
            </a:endParaRPr>
          </a:p>
          <a:p>
            <a:pPr marL="324000" lvl="1" indent="0">
              <a:buNone/>
            </a:pPr>
            <a:endParaRPr lang="en-US" b="0" strike="noStrike" spc="-1" dirty="0">
              <a:solidFill>
                <a:srgbClr val="000000"/>
              </a:solidFill>
              <a:latin typeface="Times New Roman"/>
              <a:ea typeface="DejaVu Sans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0" strike="noStrike" spc="-18" dirty="0">
                <a:solidFill>
                  <a:srgbClr val="000000"/>
                </a:solidFill>
                <a:latin typeface="Times New Roman"/>
                <a:ea typeface="DejaVu Sans"/>
              </a:rPr>
              <a:t>W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hat do</a:t>
            </a:r>
            <a:r>
              <a:rPr lang="en-US" sz="1800" b="0" strike="noStrike" spc="-18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1800" b="0" strike="noStrike" spc="-21" dirty="0">
                <a:solidFill>
                  <a:srgbClr val="000000"/>
                </a:solidFill>
                <a:latin typeface="Times New Roman"/>
                <a:ea typeface="DejaVu Sans"/>
              </a:rPr>
              <a:t>y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ou think</a:t>
            </a:r>
            <a:r>
              <a:rPr lang="en-US" sz="1800" b="0" strike="noStrike" spc="-4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1800" b="0" strike="noStrike" spc="-21" dirty="0">
                <a:solidFill>
                  <a:srgbClr val="000000"/>
                </a:solidFill>
                <a:latin typeface="Times New Roman"/>
                <a:ea typeface="DejaVu Sans"/>
              </a:rPr>
              <a:t>y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ou have</a:t>
            </a:r>
            <a:r>
              <a:rPr lang="en-US" sz="1800" b="0" strike="noStrike" spc="-15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learned</a:t>
            </a:r>
            <a:r>
              <a:rPr lang="en-US" sz="1800" b="0" strike="noStrike" spc="-29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fro</a:t>
            </a:r>
            <a:r>
              <a:rPr lang="en-US" sz="1800" b="0" strike="noStrike" spc="-24" dirty="0">
                <a:solidFill>
                  <a:srgbClr val="000000"/>
                </a:solidFill>
                <a:latin typeface="Times New Roman"/>
                <a:ea typeface="DejaVu Sans"/>
              </a:rPr>
              <a:t>m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the</a:t>
            </a:r>
            <a:r>
              <a:rPr lang="en-US" sz="1800" b="0" strike="noStrike" spc="-15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project?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pc="-1" dirty="0">
                <a:solidFill>
                  <a:srgbClr val="000000"/>
                </a:solidFill>
                <a:latin typeface="Times New Roman"/>
                <a:ea typeface="DejaVu Sans"/>
              </a:rPr>
              <a:t>The pipeline of knowledge graph and a lot new techniques like </a:t>
            </a:r>
            <a:r>
              <a:rPr lang="en-US" b="0" i="0" dirty="0" err="1">
                <a:solidFill>
                  <a:srgbClr val="E36209"/>
                </a:solidFill>
                <a:effectLst/>
                <a:latin typeface="ui-monospace"/>
              </a:rPr>
              <a:t>GraphDatabase</a:t>
            </a:r>
            <a:r>
              <a:rPr lang="en-US" spc="-1" dirty="0">
                <a:solidFill>
                  <a:srgbClr val="000000"/>
                </a:solidFill>
                <a:latin typeface="Times New Roman"/>
                <a:ea typeface="DejaVu Sans"/>
              </a:rPr>
              <a:t> .</a:t>
            </a:r>
            <a:endParaRPr lang="en-US" sz="1800" b="0" strike="noStrike" spc="-1" dirty="0">
              <a:solidFill>
                <a:srgbClr val="000000"/>
              </a:solidFill>
              <a:latin typeface="Times New Roman"/>
              <a:ea typeface="DejaVu Sans"/>
            </a:endParaRPr>
          </a:p>
          <a:p>
            <a:endParaRPr lang="en-US" spc="-1" dirty="0">
              <a:solidFill>
                <a:srgbClr val="000000"/>
              </a:solidFill>
              <a:latin typeface="Times New Roman"/>
            </a:endParaRPr>
          </a:p>
          <a:p>
            <a:endParaRPr lang="en-US" spc="-1" dirty="0">
              <a:solidFill>
                <a:srgbClr val="000000"/>
              </a:solidFill>
              <a:latin typeface="Times New Roman"/>
            </a:endParaRPr>
          </a:p>
          <a:p>
            <a:endParaRPr lang="en-US" spc="-1" dirty="0">
              <a:solidFill>
                <a:srgbClr val="000000"/>
              </a:solidFill>
              <a:latin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71631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745</TotalTime>
  <Words>204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charter</vt:lpstr>
      <vt:lpstr>Courier New</vt:lpstr>
      <vt:lpstr>Gill Sans MT</vt:lpstr>
      <vt:lpstr>Inter</vt:lpstr>
      <vt:lpstr>Times New Roman</vt:lpstr>
      <vt:lpstr>ui-monospace</vt:lpstr>
      <vt:lpstr>Wingdings</vt:lpstr>
      <vt:lpstr>Wingdings 2</vt:lpstr>
      <vt:lpstr>Dividend</vt:lpstr>
      <vt:lpstr>Knowledge Graph</vt:lpstr>
      <vt:lpstr>Introduction</vt:lpstr>
      <vt:lpstr>Data description</vt:lpstr>
      <vt:lpstr>The Information Extraction Pipeline </vt:lpstr>
      <vt:lpstr>Coreference resolution</vt:lpstr>
      <vt:lpstr>Named Entity Linking</vt:lpstr>
      <vt:lpstr>Relationship extraction</vt:lpstr>
      <vt:lpstr>Knowledge graph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Arabic sentiment analysis</dc:title>
  <dc:creator>هند</dc:creator>
  <cp:lastModifiedBy>هند</cp:lastModifiedBy>
  <cp:revision>9</cp:revision>
  <dcterms:created xsi:type="dcterms:W3CDTF">2022-04-18T16:22:47Z</dcterms:created>
  <dcterms:modified xsi:type="dcterms:W3CDTF">2022-04-19T21:03:19Z</dcterms:modified>
</cp:coreProperties>
</file>