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86410" autoAdjust="0"/>
  </p:normalViewPr>
  <p:slideViewPr>
    <p:cSldViewPr snapToGrid="0" snapToObjects="1">
      <p:cViewPr varScale="1">
        <p:scale>
          <a:sx n="60" d="100"/>
          <a:sy n="60" d="100"/>
        </p:scale>
        <p:origin x="10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CBD2327-2281-4421-8C11-C6AC4996084B}" type="datetimeFigureOut">
              <a:rPr lang="en-AU" smtClean="0"/>
              <a:t>20/09/2025</a:t>
            </a:fld>
            <a:endParaRPr lang="en-AU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AU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AU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AB0CD52-3C26-48DB-A248-96C032B3EB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83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ad94d9f-8045-494b-9da5-b0e70865672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slicer ,card ,card ,lineChart ,lineChart ,barChart ,treemap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Insurance Charges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58</Words>
  <Application>Microsoft Office PowerPoint</Application>
  <PresentationFormat>شاشة عريضة</PresentationFormat>
  <Paragraphs>33</Paragraphs>
  <Slides>1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Custom Design</vt:lpstr>
      <vt:lpstr>Insurance Charges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Zohoor Ahmed Haroon Hefny</cp:lastModifiedBy>
  <cp:revision>5</cp:revision>
  <dcterms:created xsi:type="dcterms:W3CDTF">2016-09-04T11:54:55Z</dcterms:created>
  <dcterms:modified xsi:type="dcterms:W3CDTF">2025-09-20T10:51:44Z</dcterms:modified>
</cp:coreProperties>
</file>