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6521ebd-f686-4d42-aebe-46d99319af5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2ccf4c39b234b4e" /><Relationship Type="http://schemas.openxmlformats.org/officeDocument/2006/relationships/slideLayout" Target="/ppt/slideLayouts/slideLayout8.xml" Id="R175935b663de4abb" /><Relationship Type="http://schemas.openxmlformats.org/officeDocument/2006/relationships/hyperlink" Target="https://app.powerbi.com/groups/me/reports/e6521ebd-f686-4d42-aebe-46d99319af55/?pbi_source=PowerPoint" TargetMode="External" Id="RelId0" /><Relationship Type="http://schemas.openxmlformats.org/officeDocument/2006/relationships/image" Target="/ppt/media/image4.png" Id="imgId3999403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bbf20225af84510" /><Relationship Type="http://schemas.openxmlformats.org/officeDocument/2006/relationships/slideLayout" Target="/ppt/slideLayouts/slideLayout8.xml" Id="R941a9ec093f84c96" /><Relationship Type="http://schemas.openxmlformats.org/officeDocument/2006/relationships/hyperlink" Target="https://app.powerbi.com/groups/me/reports/e6521ebd-f686-4d42-aebe-46d99319af55/?pbi_source=PowerPoint" TargetMode="External" Id="RelId1" /><Relationship Type="http://schemas.openxmlformats.org/officeDocument/2006/relationships/image" Target="/ppt/media/image5.png" Id="imgId3999456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car_sales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9/20/2025 12:23:51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9/20/2025 8:04:43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slicer ,slicer ,textbox ,pieChart ,treemap ,lineChart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9940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slicer ,slicer ,columnChart ,treemap ,donutChart ,scatterChart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99945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Pricing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