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60" d="100"/>
          <a:sy n="60" d="100"/>
        </p:scale>
        <p:origin x="34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908FBE28-0E9F-47B2-87A2-E77CE36944F1}" type="datetimeFigureOut">
              <a:rPr lang="en-AU" smtClean="0"/>
              <a:t>20/09/2025</a:t>
            </a:fld>
            <a:endParaRPr lang="en-AU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AU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AU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0ABCCDC0-2C68-48B1-8F14-763206D8DC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9533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treemap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treemap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scatterChart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6521ebd-f686-4d42-aebe-46d99319af55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6521ebd-f686-4d42-aebe-46d99319af55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olumnChart ,slicer ,slicer ,textbox ,pieChart ,treemap ,lineChart ,card ,card ,card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licer ,slicer ,slicer ,slicer ,card ,slicer ,columnChart ,treemap ,donutChart ,scatterChart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107</Words>
  <Application>Microsoft Office PowerPoint</Application>
  <PresentationFormat>شاشة عريضة</PresentationFormat>
  <Paragraphs>63</Paragraphs>
  <Slides>2</Slides>
  <Notes>2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Custom Design</vt:lpstr>
      <vt:lpstr>Overview</vt:lpstr>
      <vt:lpstr>Pricing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Zohoor Ahmed Haroon Hefny</cp:lastModifiedBy>
  <cp:revision>5</cp:revision>
  <dcterms:created xsi:type="dcterms:W3CDTF">2016-09-04T11:54:55Z</dcterms:created>
  <dcterms:modified xsi:type="dcterms:W3CDTF">2025-09-20T09:10:38Z</dcterms:modified>
</cp:coreProperties>
</file>