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AF2E071-2083-4A65-86FD-82E849B0DBEA}" type="datetimeFigureOut">
              <a:rPr lang="en-AU" smtClean="0"/>
              <a:t>11/04/2023</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31974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70699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11/04/2023</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0543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11/04/2023</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756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AF2E071-2083-4A65-86FD-82E849B0DBEA}" type="datetimeFigureOut">
              <a:rPr lang="en-AU" smtClean="0"/>
              <a:t>11/04/2023</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519153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2E071-2083-4A65-86FD-82E849B0DBEA}" type="datetimeFigureOut">
              <a:rPr lang="en-AU" smtClean="0"/>
              <a:t>11/04/2023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144895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2E071-2083-4A65-86FD-82E849B0DBEA}" type="datetimeFigureOut">
              <a:rPr lang="en-AU" smtClean="0"/>
              <a:t>11/04/2023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55002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E071-2083-4A65-86FD-82E849B0DBEA}"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21877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AF2E071-2083-4A65-86FD-82E849B0DBEA}" type="datetimeFigureOut">
              <a:rPr lang="en-AU" smtClean="0"/>
              <a:t>11/04/2023</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79906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E071-2083-4A65-86FD-82E849B0DBEA}"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90375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11/04/2023</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13404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2E071-2083-4A65-86FD-82E849B0DBEA}"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04432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2E071-2083-4A65-86FD-82E849B0DBEA}" type="datetimeFigureOut">
              <a:rPr lang="en-AU" smtClean="0"/>
              <a:t>11/04/2023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88797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2E071-2083-4A65-86FD-82E849B0DBEA}" type="datetimeFigureOut">
              <a:rPr lang="en-AU" smtClean="0"/>
              <a:t>11/04/2023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366066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2E071-2083-4A65-86FD-82E849B0DBEA}" type="datetimeFigureOut">
              <a:rPr lang="en-AU" smtClean="0"/>
              <a:t>11/04/2023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29594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56195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14183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F2E071-2083-4A65-86FD-82E849B0DBEA}" type="datetimeFigureOut">
              <a:rPr lang="en-AU" smtClean="0"/>
              <a:t>11/04/2023</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5923B4-AA00-469C-9B52-C9781432C0D2}" type="slidenum">
              <a:rPr lang="en-AU" smtClean="0"/>
              <a:t>‹#›</a:t>
            </a:fld>
            <a:endParaRPr lang="en-AU"/>
          </a:p>
        </p:txBody>
      </p:sp>
    </p:spTree>
    <p:extLst>
      <p:ext uri="{BB962C8B-B14F-4D97-AF65-F5344CB8AC3E}">
        <p14:creationId xmlns:p14="http://schemas.microsoft.com/office/powerpoint/2010/main" val="3544814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FBC4-84D3-EA23-751E-B6D3075DD61D}"/>
              </a:ext>
            </a:extLst>
          </p:cNvPr>
          <p:cNvSpPr>
            <a:spLocks noGrp="1"/>
          </p:cNvSpPr>
          <p:nvPr>
            <p:ph type="ctrTitle"/>
          </p:nvPr>
        </p:nvSpPr>
        <p:spPr/>
        <p:txBody>
          <a:bodyPr>
            <a:normAutofit fontScale="90000"/>
          </a:bodyPr>
          <a:lstStyle/>
          <a:p>
            <a:r>
              <a:rPr lang="en-US" dirty="0"/>
              <a:t>Exploring Mobility Patterns in Metropolitan Melbourne (June 2018-June 2022)</a:t>
            </a:r>
            <a:endParaRPr lang="en-AU" dirty="0"/>
          </a:p>
        </p:txBody>
      </p:sp>
      <p:sp>
        <p:nvSpPr>
          <p:cNvPr id="3" name="Subtitle 2">
            <a:extLst>
              <a:ext uri="{FF2B5EF4-FFF2-40B4-BE49-F238E27FC236}">
                <a16:creationId xmlns:a16="http://schemas.microsoft.com/office/drawing/2014/main" id="{D2E4FDBC-9B66-07F7-1204-92017728AFBD}"/>
              </a:ext>
            </a:extLst>
          </p:cNvPr>
          <p:cNvSpPr>
            <a:spLocks noGrp="1"/>
          </p:cNvSpPr>
          <p:nvPr>
            <p:ph type="subTitle" idx="1"/>
          </p:nvPr>
        </p:nvSpPr>
        <p:spPr/>
        <p:txBody>
          <a:bodyPr/>
          <a:lstStyle/>
          <a:p>
            <a:r>
              <a:rPr lang="en-US" dirty="0"/>
              <a:t>Tao Ma, Henry Leighton, Owen Johannes, Jai Gupta, </a:t>
            </a:r>
            <a:r>
              <a:rPr lang="en-US" dirty="0" err="1"/>
              <a:t>Tattwamasi</a:t>
            </a:r>
            <a:r>
              <a:rPr lang="en-US" dirty="0"/>
              <a:t> Ray</a:t>
            </a:r>
            <a:endParaRPr lang="en-AU" dirty="0"/>
          </a:p>
        </p:txBody>
      </p:sp>
    </p:spTree>
    <p:extLst>
      <p:ext uri="{BB962C8B-B14F-4D97-AF65-F5344CB8AC3E}">
        <p14:creationId xmlns:p14="http://schemas.microsoft.com/office/powerpoint/2010/main" val="320412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Which stations saw the greatest change in public transport usage/pedestrian traffic?</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Statistical Analysis for </a:t>
            </a:r>
            <a:r>
              <a:rPr lang="en-US" dirty="0" err="1"/>
              <a:t>Visualisation</a:t>
            </a:r>
            <a:r>
              <a:rPr lang="en-US" dirty="0"/>
              <a:t> 2</a:t>
            </a:r>
            <a:endParaRPr lang="en-AU" dirty="0"/>
          </a:p>
        </p:txBody>
      </p:sp>
    </p:spTree>
    <p:extLst>
      <p:ext uri="{BB962C8B-B14F-4D97-AF65-F5344CB8AC3E}">
        <p14:creationId xmlns:p14="http://schemas.microsoft.com/office/powerpoint/2010/main" val="288588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each of the different modes of public transport increased or decreased in usage?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Screenshots of code</a:t>
            </a:r>
            <a:endParaRPr lang="en-AU" dirty="0"/>
          </a:p>
        </p:txBody>
      </p:sp>
    </p:spTree>
    <p:extLst>
      <p:ext uri="{BB962C8B-B14F-4D97-AF65-F5344CB8AC3E}">
        <p14:creationId xmlns:p14="http://schemas.microsoft.com/office/powerpoint/2010/main" val="177273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each of the different modes of public transport increased or decreased in usage?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More code</a:t>
            </a:r>
            <a:endParaRPr lang="en-AU" dirty="0"/>
          </a:p>
        </p:txBody>
      </p:sp>
    </p:spTree>
    <p:extLst>
      <p:ext uri="{BB962C8B-B14F-4D97-AF65-F5344CB8AC3E}">
        <p14:creationId xmlns:p14="http://schemas.microsoft.com/office/powerpoint/2010/main" val="120978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each of the different modes of public transport increased or decreased in usage?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err="1"/>
              <a:t>Visualisation</a:t>
            </a:r>
            <a:r>
              <a:rPr lang="en-US" dirty="0"/>
              <a:t> 1</a:t>
            </a:r>
            <a:endParaRPr lang="en-AU" dirty="0"/>
          </a:p>
        </p:txBody>
      </p:sp>
    </p:spTree>
    <p:extLst>
      <p:ext uri="{BB962C8B-B14F-4D97-AF65-F5344CB8AC3E}">
        <p14:creationId xmlns:p14="http://schemas.microsoft.com/office/powerpoint/2010/main" val="298621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each of the different modes of public transport increased or decreased in usage?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err="1"/>
              <a:t>Visualisation</a:t>
            </a:r>
            <a:r>
              <a:rPr lang="en-US" dirty="0"/>
              <a:t> 2</a:t>
            </a:r>
            <a:endParaRPr lang="en-AU" dirty="0"/>
          </a:p>
        </p:txBody>
      </p:sp>
    </p:spTree>
    <p:extLst>
      <p:ext uri="{BB962C8B-B14F-4D97-AF65-F5344CB8AC3E}">
        <p14:creationId xmlns:p14="http://schemas.microsoft.com/office/powerpoint/2010/main" val="2402680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each of the different modes of public transport increased or decreased in usage?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Statistical Analysis for </a:t>
            </a:r>
            <a:r>
              <a:rPr lang="en-US" dirty="0" err="1"/>
              <a:t>Visualisation</a:t>
            </a:r>
            <a:r>
              <a:rPr lang="en-US" dirty="0"/>
              <a:t> 1</a:t>
            </a:r>
            <a:endParaRPr lang="en-AU" dirty="0"/>
          </a:p>
        </p:txBody>
      </p:sp>
    </p:spTree>
    <p:extLst>
      <p:ext uri="{BB962C8B-B14F-4D97-AF65-F5344CB8AC3E}">
        <p14:creationId xmlns:p14="http://schemas.microsoft.com/office/powerpoint/2010/main" val="289551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each of the different modes of public transport increased or decreased in usage?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Statistical Analysis for </a:t>
            </a:r>
            <a:r>
              <a:rPr lang="en-US" dirty="0" err="1"/>
              <a:t>Visualisation</a:t>
            </a:r>
            <a:r>
              <a:rPr lang="en-US" dirty="0"/>
              <a:t> 2</a:t>
            </a:r>
            <a:endParaRPr lang="en-AU" dirty="0"/>
          </a:p>
        </p:txBody>
      </p:sp>
    </p:spTree>
    <p:extLst>
      <p:ext uri="{BB962C8B-B14F-4D97-AF65-F5344CB8AC3E}">
        <p14:creationId xmlns:p14="http://schemas.microsoft.com/office/powerpoint/2010/main" val="1131672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Screenshots of code</a:t>
            </a:r>
            <a:endParaRPr lang="en-AU" dirty="0"/>
          </a:p>
        </p:txBody>
      </p:sp>
    </p:spTree>
    <p:extLst>
      <p:ext uri="{BB962C8B-B14F-4D97-AF65-F5344CB8AC3E}">
        <p14:creationId xmlns:p14="http://schemas.microsoft.com/office/powerpoint/2010/main" val="30361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More code</a:t>
            </a:r>
            <a:endParaRPr lang="en-AU" dirty="0"/>
          </a:p>
        </p:txBody>
      </p:sp>
    </p:spTree>
    <p:extLst>
      <p:ext uri="{BB962C8B-B14F-4D97-AF65-F5344CB8AC3E}">
        <p14:creationId xmlns:p14="http://schemas.microsoft.com/office/powerpoint/2010/main" val="194752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err="1"/>
              <a:t>Visualisation</a:t>
            </a:r>
            <a:r>
              <a:rPr lang="en-US" dirty="0"/>
              <a:t> 1</a:t>
            </a:r>
            <a:endParaRPr lang="en-AU" dirty="0"/>
          </a:p>
        </p:txBody>
      </p:sp>
    </p:spTree>
    <p:extLst>
      <p:ext uri="{BB962C8B-B14F-4D97-AF65-F5344CB8AC3E}">
        <p14:creationId xmlns:p14="http://schemas.microsoft.com/office/powerpoint/2010/main" val="352638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3185-3566-FECC-DC0E-F9FBE44A264F}"/>
              </a:ext>
            </a:extLst>
          </p:cNvPr>
          <p:cNvSpPr>
            <a:spLocks noGrp="1"/>
          </p:cNvSpPr>
          <p:nvPr>
            <p:ph type="title"/>
          </p:nvPr>
        </p:nvSpPr>
        <p:spPr/>
        <p:txBody>
          <a:bodyPr/>
          <a:lstStyle/>
          <a:p>
            <a:r>
              <a:rPr lang="en-US" dirty="0"/>
              <a:t>Project Description</a:t>
            </a:r>
            <a:endParaRPr lang="en-AU" dirty="0"/>
          </a:p>
        </p:txBody>
      </p:sp>
      <p:sp>
        <p:nvSpPr>
          <p:cNvPr id="3" name="Content Placeholder 2">
            <a:extLst>
              <a:ext uri="{FF2B5EF4-FFF2-40B4-BE49-F238E27FC236}">
                <a16:creationId xmlns:a16="http://schemas.microsoft.com/office/drawing/2014/main" id="{A0C636DE-78AF-FDEE-5B41-7D935B75BCAE}"/>
              </a:ext>
            </a:extLst>
          </p:cNvPr>
          <p:cNvSpPr>
            <a:spLocks noGrp="1"/>
          </p:cNvSpPr>
          <p:nvPr>
            <p:ph idx="1"/>
          </p:nvPr>
        </p:nvSpPr>
        <p:spPr/>
        <p:txBody>
          <a:bodyPr/>
          <a:lstStyle/>
          <a:p>
            <a:r>
              <a:rPr lang="en-US" dirty="0"/>
              <a:t>The COVID-19 pandemic has had a profound impact on many aspects of life, including transportation and mobility. With the introduction of various restrictions and lockdowns, people have had to adapt their travel behaviors and routines, leading to significant changes in mobility patterns. This study aims to investigate how mobility patterns in Metropolitan Melbourne have evolved from June 2018 to June 2022, with a focus on the impact of the pandemic.</a:t>
            </a:r>
            <a:endParaRPr lang="en-AU" dirty="0"/>
          </a:p>
        </p:txBody>
      </p:sp>
    </p:spTree>
    <p:extLst>
      <p:ext uri="{BB962C8B-B14F-4D97-AF65-F5344CB8AC3E}">
        <p14:creationId xmlns:p14="http://schemas.microsoft.com/office/powerpoint/2010/main" val="16386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err="1"/>
              <a:t>Visualisation</a:t>
            </a:r>
            <a:r>
              <a:rPr lang="en-US" dirty="0"/>
              <a:t> 2</a:t>
            </a:r>
            <a:endParaRPr lang="en-AU" dirty="0"/>
          </a:p>
        </p:txBody>
      </p:sp>
    </p:spTree>
    <p:extLst>
      <p:ext uri="{BB962C8B-B14F-4D97-AF65-F5344CB8AC3E}">
        <p14:creationId xmlns:p14="http://schemas.microsoft.com/office/powerpoint/2010/main" val="4245925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Statistical Analysis for </a:t>
            </a:r>
            <a:r>
              <a:rPr lang="en-US" dirty="0" err="1"/>
              <a:t>Visualisation</a:t>
            </a:r>
            <a:r>
              <a:rPr lang="en-US" dirty="0"/>
              <a:t> 1</a:t>
            </a:r>
            <a:endParaRPr lang="en-AU" dirty="0"/>
          </a:p>
        </p:txBody>
      </p:sp>
    </p:spTree>
    <p:extLst>
      <p:ext uri="{BB962C8B-B14F-4D97-AF65-F5344CB8AC3E}">
        <p14:creationId xmlns:p14="http://schemas.microsoft.com/office/powerpoint/2010/main" val="1521932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Statistical Analysis for </a:t>
            </a:r>
            <a:r>
              <a:rPr lang="en-US" dirty="0" err="1"/>
              <a:t>Visualisation</a:t>
            </a:r>
            <a:r>
              <a:rPr lang="en-US" dirty="0"/>
              <a:t> 2</a:t>
            </a:r>
            <a:endParaRPr lang="en-AU" dirty="0"/>
          </a:p>
        </p:txBody>
      </p:sp>
    </p:spTree>
    <p:extLst>
      <p:ext uri="{BB962C8B-B14F-4D97-AF65-F5344CB8AC3E}">
        <p14:creationId xmlns:p14="http://schemas.microsoft.com/office/powerpoint/2010/main" val="427056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Did the pandemic affect the peak hours of transportation (primarily trains) in Melbourne?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Screenshots of code</a:t>
            </a:r>
            <a:endParaRPr lang="en-AU" dirty="0"/>
          </a:p>
        </p:txBody>
      </p:sp>
    </p:spTree>
    <p:extLst>
      <p:ext uri="{BB962C8B-B14F-4D97-AF65-F5344CB8AC3E}">
        <p14:creationId xmlns:p14="http://schemas.microsoft.com/office/powerpoint/2010/main" val="1694452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Did the pandemic affect the peak hours of transportation (primarily trains) in Melbourne?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More code</a:t>
            </a:r>
            <a:endParaRPr lang="en-AU" dirty="0"/>
          </a:p>
        </p:txBody>
      </p:sp>
    </p:spTree>
    <p:extLst>
      <p:ext uri="{BB962C8B-B14F-4D97-AF65-F5344CB8AC3E}">
        <p14:creationId xmlns:p14="http://schemas.microsoft.com/office/powerpoint/2010/main" val="4080132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Did the pandemic affect the peak hours of transportation (primarily trains) in Melbourne?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err="1"/>
              <a:t>Visualisation</a:t>
            </a:r>
            <a:r>
              <a:rPr lang="en-US" dirty="0"/>
              <a:t> 1</a:t>
            </a:r>
            <a:endParaRPr lang="en-AU" dirty="0"/>
          </a:p>
        </p:txBody>
      </p:sp>
    </p:spTree>
    <p:extLst>
      <p:ext uri="{BB962C8B-B14F-4D97-AF65-F5344CB8AC3E}">
        <p14:creationId xmlns:p14="http://schemas.microsoft.com/office/powerpoint/2010/main" val="554273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Did the pandemic affect the peak hours of transportation (primarily trains) in Melbourne?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err="1"/>
              <a:t>Visualisation</a:t>
            </a:r>
            <a:r>
              <a:rPr lang="en-US" dirty="0"/>
              <a:t> 2</a:t>
            </a:r>
            <a:endParaRPr lang="en-AU" dirty="0"/>
          </a:p>
        </p:txBody>
      </p:sp>
    </p:spTree>
    <p:extLst>
      <p:ext uri="{BB962C8B-B14F-4D97-AF65-F5344CB8AC3E}">
        <p14:creationId xmlns:p14="http://schemas.microsoft.com/office/powerpoint/2010/main" val="3260513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Did the pandemic affect the peak hours of transportation (primarily trains) in Melbourne?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Statistical Analysis for </a:t>
            </a:r>
            <a:r>
              <a:rPr lang="en-US" dirty="0" err="1"/>
              <a:t>Visualisation</a:t>
            </a:r>
            <a:r>
              <a:rPr lang="en-US" dirty="0"/>
              <a:t> 1</a:t>
            </a:r>
            <a:endParaRPr lang="en-AU" dirty="0"/>
          </a:p>
        </p:txBody>
      </p:sp>
    </p:spTree>
    <p:extLst>
      <p:ext uri="{BB962C8B-B14F-4D97-AF65-F5344CB8AC3E}">
        <p14:creationId xmlns:p14="http://schemas.microsoft.com/office/powerpoint/2010/main" val="120824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Did the pandemic affect the peak hours of transportation (primarily trains) in Melbourne?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Statistical Analysis for </a:t>
            </a:r>
            <a:r>
              <a:rPr lang="en-US" dirty="0" err="1"/>
              <a:t>Visualisation</a:t>
            </a:r>
            <a:r>
              <a:rPr lang="en-US" dirty="0"/>
              <a:t> 2</a:t>
            </a:r>
            <a:endParaRPr lang="en-AU" dirty="0"/>
          </a:p>
        </p:txBody>
      </p:sp>
    </p:spTree>
    <p:extLst>
      <p:ext uri="{BB962C8B-B14F-4D97-AF65-F5344CB8AC3E}">
        <p14:creationId xmlns:p14="http://schemas.microsoft.com/office/powerpoint/2010/main" val="2317153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0EA3-2CE1-41A8-B966-23875DDADF00}"/>
              </a:ext>
            </a:extLst>
          </p:cNvPr>
          <p:cNvSpPr>
            <a:spLocks noGrp="1"/>
          </p:cNvSpPr>
          <p:nvPr>
            <p:ph type="title"/>
          </p:nvPr>
        </p:nvSpPr>
        <p:spPr/>
        <p:txBody>
          <a:bodyPr/>
          <a:lstStyle/>
          <a:p>
            <a:r>
              <a:rPr lang="en-US" dirty="0"/>
              <a:t>Conclusions</a:t>
            </a:r>
            <a:endParaRPr lang="en-AU" dirty="0"/>
          </a:p>
        </p:txBody>
      </p:sp>
      <p:sp>
        <p:nvSpPr>
          <p:cNvPr id="3" name="Content Placeholder 2">
            <a:extLst>
              <a:ext uri="{FF2B5EF4-FFF2-40B4-BE49-F238E27FC236}">
                <a16:creationId xmlns:a16="http://schemas.microsoft.com/office/drawing/2014/main" id="{618D4021-91B6-9DED-99F0-85D2A6A198E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7300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FFEA-886A-89DB-84D9-076D5A7EE301}"/>
              </a:ext>
            </a:extLst>
          </p:cNvPr>
          <p:cNvSpPr>
            <a:spLocks noGrp="1"/>
          </p:cNvSpPr>
          <p:nvPr>
            <p:ph type="title"/>
          </p:nvPr>
        </p:nvSpPr>
        <p:spPr/>
        <p:txBody>
          <a:bodyPr/>
          <a:lstStyle/>
          <a:p>
            <a:r>
              <a:rPr lang="en-US" dirty="0"/>
              <a:t>Our Questions</a:t>
            </a:r>
            <a:endParaRPr lang="en-AU" dirty="0"/>
          </a:p>
        </p:txBody>
      </p:sp>
      <p:sp>
        <p:nvSpPr>
          <p:cNvPr id="3" name="Content Placeholder 2">
            <a:extLst>
              <a:ext uri="{FF2B5EF4-FFF2-40B4-BE49-F238E27FC236}">
                <a16:creationId xmlns:a16="http://schemas.microsoft.com/office/drawing/2014/main" id="{64BC574A-86AD-0D37-CB94-899D3AFD2A7D}"/>
              </a:ext>
            </a:extLst>
          </p:cNvPr>
          <p:cNvSpPr>
            <a:spLocks noGrp="1"/>
          </p:cNvSpPr>
          <p:nvPr>
            <p:ph idx="1"/>
          </p:nvPr>
        </p:nvSpPr>
        <p:spPr/>
        <p:txBody>
          <a:bodyPr/>
          <a:lstStyle/>
          <a:p>
            <a:r>
              <a:rPr lang="en-US" dirty="0"/>
              <a:t>Which stations saw the greatest change in public transport usage/pedestrian traffic?</a:t>
            </a:r>
          </a:p>
          <a:p>
            <a:r>
              <a:rPr lang="en-US" dirty="0"/>
              <a:t>How has each of the different modes of public transport increased or decreased in usage?</a:t>
            </a:r>
          </a:p>
          <a:p>
            <a:r>
              <a:rPr lang="en-US" dirty="0"/>
              <a:t>How has the volume of pedestrian traffic in Melbourne’s CBD evolved over the time frame?</a:t>
            </a:r>
          </a:p>
          <a:p>
            <a:r>
              <a:rPr lang="en-US" dirty="0"/>
              <a:t>Did the pandemic affect the peak hours of transportation (primarily trains) in Melbourne?</a:t>
            </a:r>
            <a:endParaRPr lang="en-AU" dirty="0"/>
          </a:p>
        </p:txBody>
      </p:sp>
    </p:spTree>
    <p:extLst>
      <p:ext uri="{BB962C8B-B14F-4D97-AF65-F5344CB8AC3E}">
        <p14:creationId xmlns:p14="http://schemas.microsoft.com/office/powerpoint/2010/main" val="343510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4140-1335-C2F9-DA3E-DD5C3ABBA2E4}"/>
              </a:ext>
            </a:extLst>
          </p:cNvPr>
          <p:cNvSpPr>
            <a:spLocks noGrp="1"/>
          </p:cNvSpPr>
          <p:nvPr>
            <p:ph type="title"/>
          </p:nvPr>
        </p:nvSpPr>
        <p:spPr/>
        <p:txBody>
          <a:bodyPr/>
          <a:lstStyle/>
          <a:p>
            <a:r>
              <a:rPr lang="en-US" dirty="0"/>
              <a:t>Datasets to be used</a:t>
            </a:r>
            <a:endParaRPr lang="en-AU" dirty="0"/>
          </a:p>
        </p:txBody>
      </p:sp>
      <p:sp>
        <p:nvSpPr>
          <p:cNvPr id="3" name="Content Placeholder 2">
            <a:extLst>
              <a:ext uri="{FF2B5EF4-FFF2-40B4-BE49-F238E27FC236}">
                <a16:creationId xmlns:a16="http://schemas.microsoft.com/office/drawing/2014/main" id="{B5FD3A4D-6AA8-EB53-6C06-43155AB19469}"/>
              </a:ext>
            </a:extLst>
          </p:cNvPr>
          <p:cNvSpPr>
            <a:spLocks noGrp="1"/>
          </p:cNvSpPr>
          <p:nvPr>
            <p:ph idx="1"/>
          </p:nvPr>
        </p:nvSpPr>
        <p:spPr/>
        <p:txBody>
          <a:bodyPr/>
          <a:lstStyle/>
          <a:p>
            <a:r>
              <a:rPr lang="en-US" dirty="0"/>
              <a:t>PTV CSV’s from the discover.data.vic.gov.au website</a:t>
            </a:r>
          </a:p>
          <a:p>
            <a:r>
              <a:rPr lang="en-US" dirty="0"/>
              <a:t>Pedestrian Counting System API (City of Melbourne’s Open Data API)</a:t>
            </a:r>
            <a:endParaRPr lang="en-AU" dirty="0"/>
          </a:p>
        </p:txBody>
      </p:sp>
    </p:spTree>
    <p:extLst>
      <p:ext uri="{BB962C8B-B14F-4D97-AF65-F5344CB8AC3E}">
        <p14:creationId xmlns:p14="http://schemas.microsoft.com/office/powerpoint/2010/main" val="14822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Which stations saw the greatest change in public transport usage/pedestrian traffic?</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Screenshots of code</a:t>
            </a:r>
            <a:endParaRPr lang="en-AU" dirty="0"/>
          </a:p>
        </p:txBody>
      </p:sp>
    </p:spTree>
    <p:extLst>
      <p:ext uri="{BB962C8B-B14F-4D97-AF65-F5344CB8AC3E}">
        <p14:creationId xmlns:p14="http://schemas.microsoft.com/office/powerpoint/2010/main" val="147304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Which stations saw the greatest change in public transport usage/pedestrian traffic?</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More code</a:t>
            </a:r>
            <a:endParaRPr lang="en-AU" dirty="0"/>
          </a:p>
        </p:txBody>
      </p:sp>
    </p:spTree>
    <p:extLst>
      <p:ext uri="{BB962C8B-B14F-4D97-AF65-F5344CB8AC3E}">
        <p14:creationId xmlns:p14="http://schemas.microsoft.com/office/powerpoint/2010/main" val="139223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Which stations saw the greatest change in public transport usage/pedestrian traffic?</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err="1"/>
              <a:t>Visualisation</a:t>
            </a:r>
            <a:r>
              <a:rPr lang="en-US" dirty="0"/>
              <a:t> 1</a:t>
            </a:r>
            <a:endParaRPr lang="en-AU" dirty="0"/>
          </a:p>
        </p:txBody>
      </p:sp>
    </p:spTree>
    <p:extLst>
      <p:ext uri="{BB962C8B-B14F-4D97-AF65-F5344CB8AC3E}">
        <p14:creationId xmlns:p14="http://schemas.microsoft.com/office/powerpoint/2010/main" val="291801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Which stations saw the greatest change in public transport usage/pedestrian traffic?</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err="1"/>
              <a:t>Visualisation</a:t>
            </a:r>
            <a:r>
              <a:rPr lang="en-US" dirty="0"/>
              <a:t> 2</a:t>
            </a:r>
            <a:endParaRPr lang="en-AU" dirty="0"/>
          </a:p>
        </p:txBody>
      </p:sp>
    </p:spTree>
    <p:extLst>
      <p:ext uri="{BB962C8B-B14F-4D97-AF65-F5344CB8AC3E}">
        <p14:creationId xmlns:p14="http://schemas.microsoft.com/office/powerpoint/2010/main" val="55587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Which stations saw the greatest change in public transport usage/pedestrian traffic?</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Statistical Analysis for </a:t>
            </a:r>
            <a:r>
              <a:rPr lang="en-US" dirty="0" err="1"/>
              <a:t>Visualisation</a:t>
            </a:r>
            <a:r>
              <a:rPr lang="en-US" dirty="0"/>
              <a:t> 1</a:t>
            </a:r>
            <a:endParaRPr lang="en-AU" dirty="0"/>
          </a:p>
        </p:txBody>
      </p:sp>
    </p:spTree>
    <p:extLst>
      <p:ext uri="{BB962C8B-B14F-4D97-AF65-F5344CB8AC3E}">
        <p14:creationId xmlns:p14="http://schemas.microsoft.com/office/powerpoint/2010/main" val="21969490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107</TotalTime>
  <Words>647</Words>
  <Application>Microsoft Office PowerPoint</Application>
  <PresentationFormat>Widescreen</PresentationFormat>
  <Paragraphs>61</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Century Gothic</vt:lpstr>
      <vt:lpstr>Vapor Trail</vt:lpstr>
      <vt:lpstr>Exploring Mobility Patterns in Metropolitan Melbourne (June 2018-June 2022)</vt:lpstr>
      <vt:lpstr>Project Description</vt:lpstr>
      <vt:lpstr>Our Questions</vt:lpstr>
      <vt:lpstr>Datasets to be used</vt:lpstr>
      <vt:lpstr>Which stations saw the greatest change in public transport usage/pedestrian traffic?</vt:lpstr>
      <vt:lpstr>Which stations saw the greatest change in public transport usage/pedestrian traffic?</vt:lpstr>
      <vt:lpstr>Which stations saw the greatest change in public transport usage/pedestrian traffic?</vt:lpstr>
      <vt:lpstr>Which stations saw the greatest change in public transport usage/pedestrian traffic?</vt:lpstr>
      <vt:lpstr>Which stations saw the greatest change in public transport usage/pedestrian traffic?</vt:lpstr>
      <vt:lpstr>Which stations saw the greatest change in public transport usage/pedestrian traffic?</vt:lpstr>
      <vt:lpstr>How has each of the different modes of public transport increased or decreased in usage?</vt:lpstr>
      <vt:lpstr>How has each of the different modes of public transport increased or decreased in usage?</vt:lpstr>
      <vt:lpstr>How has each of the different modes of public transport increased or decreased in usage?</vt:lpstr>
      <vt:lpstr>How has each of the different modes of public transport increased or decreased in usage?</vt:lpstr>
      <vt:lpstr>How has each of the different modes of public transport increased or decreased in usage?</vt:lpstr>
      <vt:lpstr>How has each of the different modes of public transport increased or decreased in usage?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Did the pandemic affect the peak hours of transportation (primarily trains) in Melbourne?</vt:lpstr>
      <vt:lpstr>Did the pandemic affect the peak hours of transportation (primarily trains) in Melbourne?</vt:lpstr>
      <vt:lpstr>Did the pandemic affect the peak hours of transportation (primarily trains) in Melbourne?</vt:lpstr>
      <vt:lpstr>Did the pandemic affect the peak hours of transportation (primarily trains) in Melbourne?</vt:lpstr>
      <vt:lpstr>Did the pandemic affect the peak hours of transportation (primarily trains) in Melbourne?</vt:lpstr>
      <vt:lpstr>Did the pandemic affect the peak hours of transportation (primarily trains) in Melbourne?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Mobility Patterns in Metropolitan Melbourne (June 2018-June 2022)</dc:title>
  <dc:creator>Henry Leighton</dc:creator>
  <cp:lastModifiedBy>Henry Leighton</cp:lastModifiedBy>
  <cp:revision>1</cp:revision>
  <dcterms:created xsi:type="dcterms:W3CDTF">2023-04-11T09:51:41Z</dcterms:created>
  <dcterms:modified xsi:type="dcterms:W3CDTF">2023-04-11T11:39:39Z</dcterms:modified>
</cp:coreProperties>
</file>