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F322-F6B4-45CA-82B6-D502AB6D882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0286-B1F8-4BB7-8287-652ED6AF9B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0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F322-F6B4-45CA-82B6-D502AB6D882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0286-B1F8-4BB7-8287-652ED6AF9B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5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F322-F6B4-45CA-82B6-D502AB6D882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0286-B1F8-4BB7-8287-652ED6AF9B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8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F322-F6B4-45CA-82B6-D502AB6D882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0286-B1F8-4BB7-8287-652ED6AF9B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8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F322-F6B4-45CA-82B6-D502AB6D882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0286-B1F8-4BB7-8287-652ED6AF9B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2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F322-F6B4-45CA-82B6-D502AB6D882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0286-B1F8-4BB7-8287-652ED6AF9B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6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F322-F6B4-45CA-82B6-D502AB6D882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0286-B1F8-4BB7-8287-652ED6AF9B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7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F322-F6B4-45CA-82B6-D502AB6D882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0286-B1F8-4BB7-8287-652ED6AF9B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8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F322-F6B4-45CA-82B6-D502AB6D882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0286-B1F8-4BB7-8287-652ED6AF9B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2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F322-F6B4-45CA-82B6-D502AB6D882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0286-B1F8-4BB7-8287-652ED6AF9B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0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F322-F6B4-45CA-82B6-D502AB6D882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0286-B1F8-4BB7-8287-652ED6AF9B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0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8F322-F6B4-45CA-82B6-D502AB6D882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80286-B1F8-4BB7-8287-652ED6AF9B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9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delización de clientes: TIPS y métricas que debes segui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57426"/>
            <a:ext cx="14287500" cy="911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3600450" y="-1295400"/>
            <a:ext cx="6553200" cy="129540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0" dirty="0" smtClean="0"/>
              <a:t>Tienda David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24890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delización de clientes: TIPS y métricas que debes segui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275" y="-1820863"/>
            <a:ext cx="14287500" cy="911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3600450" y="-1295400"/>
            <a:ext cx="6553200" cy="129540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0" dirty="0" smtClean="0"/>
              <a:t>Datos Cliente</a:t>
            </a:r>
            <a:endParaRPr lang="en-US" sz="6000" dirty="0"/>
          </a:p>
        </p:txBody>
      </p:sp>
      <p:sp>
        <p:nvSpPr>
          <p:cNvPr id="6" name="Rectángulo 5"/>
          <p:cNvSpPr/>
          <p:nvPr/>
        </p:nvSpPr>
        <p:spPr>
          <a:xfrm>
            <a:off x="422275" y="525463"/>
            <a:ext cx="3883025" cy="73183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0" dirty="0" smtClean="0"/>
              <a:t>Nombre</a:t>
            </a:r>
            <a:endParaRPr lang="en-US" sz="6000" dirty="0"/>
          </a:p>
        </p:txBody>
      </p:sp>
      <p:sp>
        <p:nvSpPr>
          <p:cNvPr id="7" name="Rectángulo 6"/>
          <p:cNvSpPr/>
          <p:nvPr/>
        </p:nvSpPr>
        <p:spPr>
          <a:xfrm>
            <a:off x="422274" y="1858965"/>
            <a:ext cx="3883025" cy="73183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 smtClean="0"/>
              <a:t>ID Cliente</a:t>
            </a:r>
            <a:endParaRPr lang="en-US" sz="4000" dirty="0"/>
          </a:p>
        </p:txBody>
      </p:sp>
      <p:sp>
        <p:nvSpPr>
          <p:cNvPr id="8" name="Rectángulo 7"/>
          <p:cNvSpPr/>
          <p:nvPr/>
        </p:nvSpPr>
        <p:spPr>
          <a:xfrm>
            <a:off x="422275" y="3321450"/>
            <a:ext cx="3883024" cy="71675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 smtClean="0"/>
              <a:t>Email</a:t>
            </a:r>
            <a:endParaRPr lang="en-US" sz="4000" dirty="0"/>
          </a:p>
        </p:txBody>
      </p:sp>
      <p:sp>
        <p:nvSpPr>
          <p:cNvPr id="9" name="Rectángulo 8"/>
          <p:cNvSpPr/>
          <p:nvPr/>
        </p:nvSpPr>
        <p:spPr>
          <a:xfrm>
            <a:off x="422275" y="4576764"/>
            <a:ext cx="4632325" cy="73183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 smtClean="0"/>
              <a:t>Numero de </a:t>
            </a:r>
            <a:r>
              <a:rPr lang="es-MX" sz="4000" dirty="0" err="1" smtClean="0"/>
              <a:t>telefono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8586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idelización de clientes: TIPS y métricas que debes segui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75" y="-1325563"/>
            <a:ext cx="14287500" cy="911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3600450" y="-1295400"/>
            <a:ext cx="6553200" cy="129540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0" dirty="0" smtClean="0"/>
              <a:t>Datos de compra</a:t>
            </a:r>
            <a:endParaRPr lang="en-US" sz="6000" dirty="0"/>
          </a:p>
        </p:txBody>
      </p:sp>
      <p:sp>
        <p:nvSpPr>
          <p:cNvPr id="6" name="Rectángulo 5"/>
          <p:cNvSpPr/>
          <p:nvPr/>
        </p:nvSpPr>
        <p:spPr>
          <a:xfrm>
            <a:off x="561975" y="629050"/>
            <a:ext cx="3883024" cy="71675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 smtClean="0"/>
              <a:t>Fecha de compra</a:t>
            </a:r>
            <a:endParaRPr lang="en-US" sz="4000" dirty="0"/>
          </a:p>
        </p:txBody>
      </p:sp>
      <p:sp>
        <p:nvSpPr>
          <p:cNvPr id="7" name="Rectángulo 6"/>
          <p:cNvSpPr/>
          <p:nvPr/>
        </p:nvSpPr>
        <p:spPr>
          <a:xfrm>
            <a:off x="574675" y="3308451"/>
            <a:ext cx="3883024" cy="71675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 smtClean="0"/>
              <a:t>Precio total</a:t>
            </a:r>
            <a:endParaRPr lang="en-US" sz="4000" dirty="0"/>
          </a:p>
        </p:txBody>
      </p:sp>
      <p:sp>
        <p:nvSpPr>
          <p:cNvPr id="8" name="Rectángulo 7"/>
          <p:cNvSpPr/>
          <p:nvPr/>
        </p:nvSpPr>
        <p:spPr>
          <a:xfrm>
            <a:off x="574675" y="2431061"/>
            <a:ext cx="3883024" cy="71675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 smtClean="0"/>
              <a:t>Cantidad</a:t>
            </a:r>
            <a:endParaRPr lang="en-US" sz="4000" dirty="0"/>
          </a:p>
        </p:txBody>
      </p:sp>
      <p:sp>
        <p:nvSpPr>
          <p:cNvPr id="9" name="Rectángulo 8"/>
          <p:cNvSpPr/>
          <p:nvPr/>
        </p:nvSpPr>
        <p:spPr>
          <a:xfrm>
            <a:off x="574674" y="1540672"/>
            <a:ext cx="4403725" cy="71675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 smtClean="0"/>
              <a:t>Producto comprado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2990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delización de clientes: TIPS y métricas que debes segui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287500" cy="911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3295650" y="419100"/>
            <a:ext cx="7696200" cy="245745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0" dirty="0" smtClean="0"/>
              <a:t>Informes de rendimientos de programa</a:t>
            </a:r>
            <a:endParaRPr lang="en-US" sz="6000" dirty="0"/>
          </a:p>
        </p:txBody>
      </p:sp>
      <p:sp>
        <p:nvSpPr>
          <p:cNvPr id="6" name="Rectángulo 5"/>
          <p:cNvSpPr/>
          <p:nvPr/>
        </p:nvSpPr>
        <p:spPr>
          <a:xfrm>
            <a:off x="498475" y="3478811"/>
            <a:ext cx="3883024" cy="71675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b="1" dirty="0"/>
              <a:t>Número de Participantes</a:t>
            </a:r>
            <a:endParaRPr lang="en-US" sz="2500" dirty="0"/>
          </a:p>
        </p:txBody>
      </p:sp>
      <p:sp>
        <p:nvSpPr>
          <p:cNvPr id="8" name="Rectángulo 7"/>
          <p:cNvSpPr/>
          <p:nvPr/>
        </p:nvSpPr>
        <p:spPr>
          <a:xfrm>
            <a:off x="498475" y="4797827"/>
            <a:ext cx="3883024" cy="71675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b="1" dirty="0"/>
              <a:t>Número de Participantes</a:t>
            </a:r>
            <a:endParaRPr lang="en-US" sz="2500" dirty="0"/>
          </a:p>
        </p:txBody>
      </p:sp>
      <p:sp>
        <p:nvSpPr>
          <p:cNvPr id="9" name="Rectángulo 8"/>
          <p:cNvSpPr/>
          <p:nvPr/>
        </p:nvSpPr>
        <p:spPr>
          <a:xfrm>
            <a:off x="498475" y="5996983"/>
            <a:ext cx="3883024" cy="71675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b="1" dirty="0"/>
              <a:t>Promedio de Puntos por Cliente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0891430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</Words>
  <Application>Microsoft Office PowerPoint</Application>
  <PresentationFormat>Panorámica</PresentationFormat>
  <Paragraphs>15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</cp:revision>
  <dcterms:created xsi:type="dcterms:W3CDTF">2024-08-24T00:54:50Z</dcterms:created>
  <dcterms:modified xsi:type="dcterms:W3CDTF">2024-08-24T00:56:42Z</dcterms:modified>
</cp:coreProperties>
</file>