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70" r:id="rId4"/>
    <p:sldId id="278" r:id="rId5"/>
    <p:sldId id="273" r:id="rId6"/>
    <p:sldId id="276" r:id="rId7"/>
    <p:sldId id="275" r:id="rId8"/>
    <p:sldId id="277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E6FEF20-7680-3923-E561-7F5BEBABF2DC}" name="Jara Molinos Fernández" initials="JMF" userId="S::jmolinos@freepikco.onmicrosoft.com::819debff-5354-45ae-8453-86143136ddec" providerId="AD"/>
  <p188:author id="{2364587B-55B4-FBF2-0FA7-C5C3A2002601}" name="Alicia Velasco Santiago" initials="AVS" userId="S::avelasco@freepikco.onmicrosoft.com::6ebda6ea-dc2d-49ad-b83c-c987d890dd8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A2D0"/>
    <a:srgbClr val="DBFE87"/>
    <a:srgbClr val="B2129B"/>
    <a:srgbClr val="6E6EE3"/>
    <a:srgbClr val="ABB2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5" autoAdjust="0"/>
    <p:restoredTop sz="96357" autoAdjust="0"/>
  </p:normalViewPr>
  <p:slideViewPr>
    <p:cSldViewPr snapToGrid="0" showGuides="1">
      <p:cViewPr varScale="1">
        <p:scale>
          <a:sx n="152" d="100"/>
          <a:sy n="152" d="100"/>
        </p:scale>
        <p:origin x="2058" y="138"/>
      </p:cViewPr>
      <p:guideLst/>
    </p:cSldViewPr>
  </p:slideViewPr>
  <p:outlineViewPr>
    <p:cViewPr>
      <p:scale>
        <a:sx n="33" d="100"/>
        <a:sy n="33" d="100"/>
      </p:scale>
      <p:origin x="0" y="-3756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6" d="100"/>
          <a:sy n="86" d="100"/>
        </p:scale>
        <p:origin x="4166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B0D902A-A0B4-346D-B5C2-63F53AAF8C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B922166-1221-9047-50AD-65A64D6A7C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457577-7D80-4632-B217-83A1C6EC33AE}" type="datetimeFigureOut">
              <a:rPr lang="es-ES" smtClean="0"/>
              <a:t>18/02/2024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85BD77B-8664-254C-10D6-76BD0F60F5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06A4505-3976-6057-23F6-28F1C8B9FB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A36B5-73DB-44CA-A78A-04B4CD8FC5A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1730826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25B52-9D50-4CEC-870C-59BE2CADFCBC}" type="datetimeFigureOut">
              <a:rPr lang="es-ES" smtClean="0"/>
              <a:t>18/02/2024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1F9CF-588F-44DA-A9C3-AF05E5EE6B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0978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A4B4870F-2DB3-E73C-FD84-0063022A89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17" name="Freeform 329">
            <a:extLst>
              <a:ext uri="{FF2B5EF4-FFF2-40B4-BE49-F238E27FC236}">
                <a16:creationId xmlns:a16="http://schemas.microsoft.com/office/drawing/2014/main" id="{F83457C0-97BB-D269-0225-1E8237A9C245}"/>
              </a:ext>
            </a:extLst>
          </p:cNvPr>
          <p:cNvSpPr>
            <a:spLocks/>
          </p:cNvSpPr>
          <p:nvPr userDrawn="1"/>
        </p:nvSpPr>
        <p:spPr bwMode="auto">
          <a:xfrm>
            <a:off x="142726" y="2203570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01EB5E2D-5981-5F85-7964-D3F3A2DFB83B}"/>
              </a:ext>
            </a:extLst>
          </p:cNvPr>
          <p:cNvSpPr/>
          <p:nvPr userDrawn="1"/>
        </p:nvSpPr>
        <p:spPr>
          <a:xfrm>
            <a:off x="1033864" y="862414"/>
            <a:ext cx="7696200" cy="4038600"/>
          </a:xfrm>
          <a:prstGeom prst="roundRect">
            <a:avLst>
              <a:gd name="adj" fmla="val 681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AAA0D46C-7C4D-418E-E6A5-FF840D316073}"/>
              </a:ext>
            </a:extLst>
          </p:cNvPr>
          <p:cNvSpPr/>
          <p:nvPr userDrawn="1"/>
        </p:nvSpPr>
        <p:spPr>
          <a:xfrm>
            <a:off x="930544" y="753928"/>
            <a:ext cx="7696200" cy="4038600"/>
          </a:xfrm>
          <a:prstGeom prst="roundRect">
            <a:avLst>
              <a:gd name="adj" fmla="val 6817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D7BD182C-2975-E039-C2C9-AA73ED776A02}"/>
              </a:ext>
            </a:extLst>
          </p:cNvPr>
          <p:cNvSpPr/>
          <p:nvPr userDrawn="1"/>
        </p:nvSpPr>
        <p:spPr>
          <a:xfrm>
            <a:off x="827216" y="655447"/>
            <a:ext cx="7696200" cy="4038600"/>
          </a:xfrm>
          <a:prstGeom prst="roundRect">
            <a:avLst>
              <a:gd name="adj" fmla="val 6817"/>
            </a:avLst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AFFF1F7E-57B9-8F5E-8568-850583EBB201}"/>
              </a:ext>
            </a:extLst>
          </p:cNvPr>
          <p:cNvGrpSpPr/>
          <p:nvPr userDrawn="1"/>
        </p:nvGrpSpPr>
        <p:grpSpPr>
          <a:xfrm>
            <a:off x="723900" y="552450"/>
            <a:ext cx="7696200" cy="4038600"/>
            <a:chOff x="723900" y="552450"/>
            <a:chExt cx="7696200" cy="4038600"/>
          </a:xfrm>
        </p:grpSpPr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id="{BBD1ECC8-5F64-B59F-4CF5-B9063AF7FB02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04CB5EE9-4E49-754B-8997-EE99CC6951F1}"/>
                </a:ext>
              </a:extLst>
            </p:cNvPr>
            <p:cNvCxnSpPr/>
            <p:nvPr/>
          </p:nvCxnSpPr>
          <p:spPr>
            <a:xfrm>
              <a:off x="723900" y="831742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1020" y="1283451"/>
            <a:ext cx="6641960" cy="2118252"/>
          </a:xfrm>
        </p:spPr>
        <p:txBody>
          <a:bodyPr anchor="b">
            <a:normAutofit/>
          </a:bodyPr>
          <a:lstStyle>
            <a:lvl1pPr algn="ctr">
              <a:defRPr sz="4000" b="1"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6914" y="3473910"/>
            <a:ext cx="6270172" cy="352957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latin typeface="Candara" panose="020E0502030303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403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9748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F63F141-BBD5-F08E-0980-70C7B8B5B1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28" name="Freeform 233">
            <a:extLst>
              <a:ext uri="{FF2B5EF4-FFF2-40B4-BE49-F238E27FC236}">
                <a16:creationId xmlns:a16="http://schemas.microsoft.com/office/drawing/2014/main" id="{AA0D41C9-1EA1-D767-C546-CBB3B3F6E9B3}"/>
              </a:ext>
            </a:extLst>
          </p:cNvPr>
          <p:cNvSpPr>
            <a:spLocks/>
          </p:cNvSpPr>
          <p:nvPr userDrawn="1"/>
        </p:nvSpPr>
        <p:spPr bwMode="auto">
          <a:xfrm>
            <a:off x="-609965" y="2547414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9" name="Freeform 329">
            <a:extLst>
              <a:ext uri="{FF2B5EF4-FFF2-40B4-BE49-F238E27FC236}">
                <a16:creationId xmlns:a16="http://schemas.microsoft.com/office/drawing/2014/main" id="{E5E80744-99A1-A781-451B-36396213FDEC}"/>
              </a:ext>
            </a:extLst>
          </p:cNvPr>
          <p:cNvSpPr>
            <a:spLocks/>
          </p:cNvSpPr>
          <p:nvPr userDrawn="1"/>
        </p:nvSpPr>
        <p:spPr bwMode="auto">
          <a:xfrm>
            <a:off x="7993546" y="2273395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1" name="Freeform 220">
            <a:extLst>
              <a:ext uri="{FF2B5EF4-FFF2-40B4-BE49-F238E27FC236}">
                <a16:creationId xmlns:a16="http://schemas.microsoft.com/office/drawing/2014/main" id="{B0993B08-4CD4-70CA-AFD1-88BEDF4F14F1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1919810" y="-132059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042A7557-576A-930F-B6B5-FE146D99A6F5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1113A76B-9CCC-172B-F1BF-CD8ABB7518B0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26CB2B82-FCEA-7FBD-F302-CC402C77E281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B9F2CB4-854C-4A2D-8E5A-AE2CAEDF36C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97021" y="1554592"/>
            <a:ext cx="2791795" cy="589106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8850D3-B5E3-120F-0AE3-E6E1C82131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9B24D4A-24D4-4C19-B8E4-B7B34D055A22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5546793" y="1554592"/>
            <a:ext cx="2791795" cy="589106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B307829D-4950-496A-B2D0-D6A3A027FF4A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1697022" y="3317027"/>
            <a:ext cx="2791794" cy="582719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9E34447-83CD-4552-9429-F4C44AEEADE0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5546793" y="3317027"/>
            <a:ext cx="2791795" cy="582719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1304AC5F-8366-E4C9-2FE6-F4CBCE0E56DF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730827" y="1808112"/>
            <a:ext cx="966194" cy="520268"/>
          </a:xfrm>
        </p:spPr>
        <p:txBody>
          <a:bodyPr anchor="ctr"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6D27C2D7-39AB-91F7-AE4E-E9DC1A781AD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4577531" y="1808112"/>
            <a:ext cx="966194" cy="520268"/>
          </a:xfrm>
        </p:spPr>
        <p:txBody>
          <a:bodyPr anchor="ctr"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6E77D135-F648-CEE0-E9DF-ED77AA06DD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730827" y="3574819"/>
            <a:ext cx="966194" cy="520268"/>
          </a:xfrm>
        </p:spPr>
        <p:txBody>
          <a:bodyPr anchor="ctr"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E586FB73-B641-7A40-365F-596A51180AD8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577531" y="3574819"/>
            <a:ext cx="966194" cy="520268"/>
          </a:xfrm>
        </p:spPr>
        <p:txBody>
          <a:bodyPr anchor="ctr"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C144F-BF3E-0A0F-FC5F-512F1DED799F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697021" y="2143698"/>
            <a:ext cx="2791795" cy="392482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81EE84D-8E76-59F3-7D5E-BD582550FF39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5546793" y="2143698"/>
            <a:ext cx="2791796" cy="392482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0067652-5718-EE08-2890-F0DD71F16838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697021" y="3899747"/>
            <a:ext cx="2791795" cy="392482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49A6D15-0E14-E3F8-9C1A-B5EC533FABF9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5546793" y="3899747"/>
            <a:ext cx="2791796" cy="392482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6026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16B7703-F824-670F-BFAE-238730EA5F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15" name="Freeform 329">
            <a:extLst>
              <a:ext uri="{FF2B5EF4-FFF2-40B4-BE49-F238E27FC236}">
                <a16:creationId xmlns:a16="http://schemas.microsoft.com/office/drawing/2014/main" id="{F915E963-C590-2954-3A06-42C4718924F8}"/>
              </a:ext>
            </a:extLst>
          </p:cNvPr>
          <p:cNvSpPr>
            <a:spLocks/>
          </p:cNvSpPr>
          <p:nvPr userDrawn="1"/>
        </p:nvSpPr>
        <p:spPr bwMode="auto">
          <a:xfrm>
            <a:off x="-224181" y="-149307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0A9A3D6E-C262-3F8E-56F6-03F3C61C877E}"/>
              </a:ext>
            </a:extLst>
          </p:cNvPr>
          <p:cNvGrpSpPr/>
          <p:nvPr userDrawn="1"/>
        </p:nvGrpSpPr>
        <p:grpSpPr>
          <a:xfrm>
            <a:off x="-220856" y="4603777"/>
            <a:ext cx="1199268" cy="599634"/>
            <a:chOff x="5638801" y="2709863"/>
            <a:chExt cx="495300" cy="247650"/>
          </a:xfrm>
        </p:grpSpPr>
        <p:sp>
          <p:nvSpPr>
            <p:cNvPr id="17" name="Freeform 175">
              <a:extLst>
                <a:ext uri="{FF2B5EF4-FFF2-40B4-BE49-F238E27FC236}">
                  <a16:creationId xmlns:a16="http://schemas.microsoft.com/office/drawing/2014/main" id="{ECF1B387-B19A-2FA2-95F2-1B3C06BA7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8" name="Freeform 178">
              <a:extLst>
                <a:ext uri="{FF2B5EF4-FFF2-40B4-BE49-F238E27FC236}">
                  <a16:creationId xmlns:a16="http://schemas.microsoft.com/office/drawing/2014/main" id="{7D5F6BF5-2571-7CCD-5537-42135763E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19" name="Freeform 235">
            <a:extLst>
              <a:ext uri="{FF2B5EF4-FFF2-40B4-BE49-F238E27FC236}">
                <a16:creationId xmlns:a16="http://schemas.microsoft.com/office/drawing/2014/main" id="{C2F7FE50-A013-F80E-2BE9-0F55C0F7D45B}"/>
              </a:ext>
            </a:extLst>
          </p:cNvPr>
          <p:cNvSpPr>
            <a:spLocks/>
          </p:cNvSpPr>
          <p:nvPr userDrawn="1"/>
        </p:nvSpPr>
        <p:spPr bwMode="auto">
          <a:xfrm>
            <a:off x="8260668" y="3110803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2FB13779-186A-6A56-5927-33DEE4947D00}"/>
              </a:ext>
            </a:extLst>
          </p:cNvPr>
          <p:cNvSpPr/>
          <p:nvPr userDrawn="1"/>
        </p:nvSpPr>
        <p:spPr>
          <a:xfrm>
            <a:off x="506099" y="517045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736868FF-9672-7A8B-A5A4-2C29BA4C12CD}"/>
              </a:ext>
            </a:extLst>
          </p:cNvPr>
          <p:cNvSpPr/>
          <p:nvPr userDrawn="1"/>
        </p:nvSpPr>
        <p:spPr>
          <a:xfrm>
            <a:off x="402779" y="408559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F17D9514-602E-BAC4-80AA-7BF299B6EF11}"/>
              </a:ext>
            </a:extLst>
          </p:cNvPr>
          <p:cNvSpPr/>
          <p:nvPr userDrawn="1"/>
        </p:nvSpPr>
        <p:spPr>
          <a:xfrm>
            <a:off x="299451" y="310078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5F213D62-5C66-773F-8EBE-7698E255FEB2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99A6D428-1933-B7F9-7231-182A63AC69E6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EE40C5D2-5B1A-A486-01ED-23395EB1A3C0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9B29413-A34C-B208-C7D6-2ADC5948E46F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045307" y="3002545"/>
            <a:ext cx="7023241" cy="422460"/>
          </a:xfrm>
        </p:spPr>
        <p:txBody>
          <a:bodyPr>
            <a:noAutofit/>
          </a:bodyPr>
          <a:lstStyle>
            <a:lvl1pPr marL="0" indent="0" algn="r">
              <a:buNone/>
              <a:defRPr sz="25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56C2102-EA34-015B-F821-D83175C48F4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46504" y="1515250"/>
            <a:ext cx="7012974" cy="1472137"/>
          </a:xfrm>
        </p:spPr>
        <p:txBody>
          <a:bodyPr>
            <a:noAutofit/>
          </a:bodyPr>
          <a:lstStyle>
            <a:lvl1pPr marL="0" indent="0" algn="r">
              <a:buNone/>
              <a:defRPr sz="30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35195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0098FAF-3FF3-54AC-7673-7D71C381D7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22" name="Freeform 233">
            <a:extLst>
              <a:ext uri="{FF2B5EF4-FFF2-40B4-BE49-F238E27FC236}">
                <a16:creationId xmlns:a16="http://schemas.microsoft.com/office/drawing/2014/main" id="{5CCFFA3E-524D-03BF-B9A3-EC1CE7A60773}"/>
              </a:ext>
            </a:extLst>
          </p:cNvPr>
          <p:cNvSpPr>
            <a:spLocks/>
          </p:cNvSpPr>
          <p:nvPr userDrawn="1"/>
        </p:nvSpPr>
        <p:spPr bwMode="auto">
          <a:xfrm>
            <a:off x="1001617" y="-19529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3" name="Freeform 329">
            <a:extLst>
              <a:ext uri="{FF2B5EF4-FFF2-40B4-BE49-F238E27FC236}">
                <a16:creationId xmlns:a16="http://schemas.microsoft.com/office/drawing/2014/main" id="{D108EC06-9B32-49D6-369F-012A84DC682A}"/>
              </a:ext>
            </a:extLst>
          </p:cNvPr>
          <p:cNvSpPr>
            <a:spLocks/>
          </p:cNvSpPr>
          <p:nvPr userDrawn="1"/>
        </p:nvSpPr>
        <p:spPr bwMode="auto">
          <a:xfrm>
            <a:off x="5335" y="4865047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E0FA8A5D-B04E-8BCB-6FB8-C45F4714E6F8}"/>
              </a:ext>
            </a:extLst>
          </p:cNvPr>
          <p:cNvGrpSpPr/>
          <p:nvPr userDrawn="1"/>
        </p:nvGrpSpPr>
        <p:grpSpPr>
          <a:xfrm>
            <a:off x="-303057" y="2435287"/>
            <a:ext cx="1199268" cy="599634"/>
            <a:chOff x="5638801" y="2709863"/>
            <a:chExt cx="495300" cy="247650"/>
          </a:xfrm>
        </p:grpSpPr>
        <p:sp>
          <p:nvSpPr>
            <p:cNvPr id="25" name="Freeform 175">
              <a:extLst>
                <a:ext uri="{FF2B5EF4-FFF2-40B4-BE49-F238E27FC236}">
                  <a16:creationId xmlns:a16="http://schemas.microsoft.com/office/drawing/2014/main" id="{061B59CF-A275-EA45-1DDE-E7F889481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6" name="Freeform 178">
              <a:extLst>
                <a:ext uri="{FF2B5EF4-FFF2-40B4-BE49-F238E27FC236}">
                  <a16:creationId xmlns:a16="http://schemas.microsoft.com/office/drawing/2014/main" id="{A7908992-F664-5E93-09A0-DD662D2B1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9E9A20E5-E193-EE3B-CBF5-E6DAFE9ACF8C}"/>
              </a:ext>
            </a:extLst>
          </p:cNvPr>
          <p:cNvGrpSpPr/>
          <p:nvPr userDrawn="1"/>
        </p:nvGrpSpPr>
        <p:grpSpPr>
          <a:xfrm>
            <a:off x="8501062" y="66897"/>
            <a:ext cx="686969" cy="696648"/>
            <a:chOff x="4911726" y="3608388"/>
            <a:chExt cx="225425" cy="228601"/>
          </a:xfrm>
        </p:grpSpPr>
        <p:sp>
          <p:nvSpPr>
            <p:cNvPr id="13" name="Freeform 122">
              <a:extLst>
                <a:ext uri="{FF2B5EF4-FFF2-40B4-BE49-F238E27FC236}">
                  <a16:creationId xmlns:a16="http://schemas.microsoft.com/office/drawing/2014/main" id="{2D24AAE1-11F1-6618-83F3-E2C50EDFB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1888" y="3641726"/>
              <a:ext cx="195263" cy="195263"/>
            </a:xfrm>
            <a:custGeom>
              <a:avLst/>
              <a:gdLst>
                <a:gd name="T0" fmla="*/ 75 w 331"/>
                <a:gd name="T1" fmla="*/ 0 h 331"/>
                <a:gd name="T2" fmla="*/ 256 w 331"/>
                <a:gd name="T3" fmla="*/ 1 h 331"/>
                <a:gd name="T4" fmla="*/ 331 w 331"/>
                <a:gd name="T5" fmla="*/ 76 h 331"/>
                <a:gd name="T6" fmla="*/ 330 w 331"/>
                <a:gd name="T7" fmla="*/ 256 h 331"/>
                <a:gd name="T8" fmla="*/ 255 w 331"/>
                <a:gd name="T9" fmla="*/ 331 h 331"/>
                <a:gd name="T10" fmla="*/ 75 w 331"/>
                <a:gd name="T11" fmla="*/ 330 h 331"/>
                <a:gd name="T12" fmla="*/ 0 w 331"/>
                <a:gd name="T13" fmla="*/ 255 h 331"/>
                <a:gd name="T14" fmla="*/ 0 w 331"/>
                <a:gd name="T15" fmla="*/ 75 h 331"/>
                <a:gd name="T16" fmla="*/ 75 w 331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331">
                  <a:moveTo>
                    <a:pt x="75" y="0"/>
                  </a:moveTo>
                  <a:lnTo>
                    <a:pt x="256" y="1"/>
                  </a:lnTo>
                  <a:cubicBezTo>
                    <a:pt x="297" y="1"/>
                    <a:pt x="331" y="34"/>
                    <a:pt x="331" y="76"/>
                  </a:cubicBezTo>
                  <a:lnTo>
                    <a:pt x="330" y="256"/>
                  </a:lnTo>
                  <a:cubicBezTo>
                    <a:pt x="330" y="298"/>
                    <a:pt x="296" y="331"/>
                    <a:pt x="255" y="331"/>
                  </a:cubicBezTo>
                  <a:lnTo>
                    <a:pt x="75" y="330"/>
                  </a:lnTo>
                  <a:cubicBezTo>
                    <a:pt x="33" y="330"/>
                    <a:pt x="0" y="297"/>
                    <a:pt x="0" y="255"/>
                  </a:cubicBezTo>
                  <a:lnTo>
                    <a:pt x="0" y="75"/>
                  </a:lnTo>
                  <a:cubicBezTo>
                    <a:pt x="0" y="34"/>
                    <a:pt x="34" y="0"/>
                    <a:pt x="75" y="0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5" name="Freeform 186">
              <a:extLst>
                <a:ext uri="{FF2B5EF4-FFF2-40B4-BE49-F238E27FC236}">
                  <a16:creationId xmlns:a16="http://schemas.microsoft.com/office/drawing/2014/main" id="{A6B1DD1C-4665-6DC3-DC41-DE1AF2A5D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1726" y="3608388"/>
              <a:ext cx="193675" cy="195263"/>
            </a:xfrm>
            <a:custGeom>
              <a:avLst/>
              <a:gdLst>
                <a:gd name="T0" fmla="*/ 34 w 331"/>
                <a:gd name="T1" fmla="*/ 0 h 331"/>
                <a:gd name="T2" fmla="*/ 298 w 331"/>
                <a:gd name="T3" fmla="*/ 0 h 331"/>
                <a:gd name="T4" fmla="*/ 331 w 331"/>
                <a:gd name="T5" fmla="*/ 34 h 331"/>
                <a:gd name="T6" fmla="*/ 330 w 331"/>
                <a:gd name="T7" fmla="*/ 298 h 331"/>
                <a:gd name="T8" fmla="*/ 297 w 331"/>
                <a:gd name="T9" fmla="*/ 331 h 331"/>
                <a:gd name="T10" fmla="*/ 33 w 331"/>
                <a:gd name="T11" fmla="*/ 330 h 331"/>
                <a:gd name="T12" fmla="*/ 0 w 331"/>
                <a:gd name="T13" fmla="*/ 297 h 331"/>
                <a:gd name="T14" fmla="*/ 1 w 331"/>
                <a:gd name="T15" fmla="*/ 33 h 331"/>
                <a:gd name="T16" fmla="*/ 34 w 331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331">
                  <a:moveTo>
                    <a:pt x="34" y="0"/>
                  </a:moveTo>
                  <a:lnTo>
                    <a:pt x="298" y="0"/>
                  </a:lnTo>
                  <a:cubicBezTo>
                    <a:pt x="316" y="1"/>
                    <a:pt x="331" y="15"/>
                    <a:pt x="331" y="34"/>
                  </a:cubicBezTo>
                  <a:lnTo>
                    <a:pt x="330" y="298"/>
                  </a:lnTo>
                  <a:cubicBezTo>
                    <a:pt x="330" y="316"/>
                    <a:pt x="316" y="331"/>
                    <a:pt x="297" y="331"/>
                  </a:cubicBezTo>
                  <a:lnTo>
                    <a:pt x="33" y="330"/>
                  </a:lnTo>
                  <a:cubicBezTo>
                    <a:pt x="15" y="330"/>
                    <a:pt x="0" y="315"/>
                    <a:pt x="0" y="297"/>
                  </a:cubicBezTo>
                  <a:lnTo>
                    <a:pt x="1" y="33"/>
                  </a:lnTo>
                  <a:cubicBezTo>
                    <a:pt x="1" y="15"/>
                    <a:pt x="16" y="0"/>
                    <a:pt x="34" y="0"/>
                  </a:cubicBezTo>
                  <a:close/>
                </a:path>
              </a:pathLst>
            </a:custGeom>
            <a:solidFill>
              <a:schemeClr val="accent3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A2A04542-0125-3A7B-0352-EAA5150BCA70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ED8181DB-D6AC-E304-067D-D9A4B1EEA760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499B8406-0770-1C38-A132-482CEB8D2169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7F9C2995-B3F1-2846-98AD-6017125A3D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CD74B88-9AB2-6677-FFF6-46EE572FE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946485"/>
            <a:ext cx="7696200" cy="2034021"/>
          </a:xfrm>
        </p:spPr>
        <p:txBody>
          <a:bodyPr>
            <a:noAutofit/>
          </a:bodyPr>
          <a:lstStyle>
            <a:lvl1pPr marL="0" indent="0" algn="l">
              <a:buNone/>
              <a:tabLst>
                <a:tab pos="2335213" algn="l"/>
              </a:tabLst>
              <a:defRPr sz="1400">
                <a:latin typeface="Candara" panose="020E0502030303020204" pitchFamily="34" charset="0"/>
              </a:defRPr>
            </a:lvl1pPr>
            <a:lvl2pPr marL="342900" indent="0" algn="l">
              <a:buNone/>
              <a:defRPr>
                <a:latin typeface="Candara" panose="020E0502030303020204" pitchFamily="34" charset="0"/>
              </a:defRPr>
            </a:lvl2pPr>
            <a:lvl3pPr marL="685800" indent="0" algn="l">
              <a:buNone/>
              <a:defRPr>
                <a:latin typeface="Candara" panose="020E0502030303020204" pitchFamily="34" charset="0"/>
              </a:defRPr>
            </a:lvl3pPr>
            <a:lvl4pPr marL="1028700" indent="0" algn="l">
              <a:buNone/>
              <a:defRPr>
                <a:latin typeface="Candara" panose="020E0502030303020204" pitchFamily="34" charset="0"/>
              </a:defRPr>
            </a:lvl4pPr>
            <a:lvl5pPr marL="1371600" indent="0" algn="l">
              <a:buNone/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21" name="Freeform 235">
            <a:extLst>
              <a:ext uri="{FF2B5EF4-FFF2-40B4-BE49-F238E27FC236}">
                <a16:creationId xmlns:a16="http://schemas.microsoft.com/office/drawing/2014/main" id="{7EF89B0D-C275-2C4C-7599-2636D3139EC1}"/>
              </a:ext>
            </a:extLst>
          </p:cNvPr>
          <p:cNvSpPr>
            <a:spLocks/>
          </p:cNvSpPr>
          <p:nvPr userDrawn="1"/>
        </p:nvSpPr>
        <p:spPr bwMode="auto">
          <a:xfrm>
            <a:off x="4016643" y="4944458"/>
            <a:ext cx="775433" cy="199042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45996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itle and tex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4DBA768-5079-EFE2-2AB9-ACABA0EEE1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grpSp>
        <p:nvGrpSpPr>
          <p:cNvPr id="16" name="Grupo 15">
            <a:extLst>
              <a:ext uri="{FF2B5EF4-FFF2-40B4-BE49-F238E27FC236}">
                <a16:creationId xmlns:a16="http://schemas.microsoft.com/office/drawing/2014/main" id="{7B21F8C0-06EB-5B82-6A2C-1B13EED05F07}"/>
              </a:ext>
            </a:extLst>
          </p:cNvPr>
          <p:cNvGrpSpPr/>
          <p:nvPr userDrawn="1"/>
        </p:nvGrpSpPr>
        <p:grpSpPr>
          <a:xfrm>
            <a:off x="299452" y="310078"/>
            <a:ext cx="8545096" cy="4523344"/>
            <a:chOff x="723900" y="552450"/>
            <a:chExt cx="7696200" cy="4038600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38799560-E0BB-B883-1ACA-9A3063432A21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52684065-E64F-8CAE-8636-5213FF8B35D3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1827034"/>
            <a:ext cx="3408582" cy="1373168"/>
          </a:xfrm>
        </p:spPr>
        <p:txBody>
          <a:bodyPr anchor="b">
            <a:noAutofit/>
          </a:bodyPr>
          <a:lstStyle>
            <a:lvl1pPr>
              <a:defRPr sz="3000" b="1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87636" y="1236864"/>
            <a:ext cx="3009682" cy="2860596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6281" y="3139908"/>
            <a:ext cx="3408582" cy="72335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868714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A86289F6-A28F-F510-4A28-F5B9A40E7F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4" name="Freeform 329">
            <a:extLst>
              <a:ext uri="{FF2B5EF4-FFF2-40B4-BE49-F238E27FC236}">
                <a16:creationId xmlns:a16="http://schemas.microsoft.com/office/drawing/2014/main" id="{19B682BB-FAE8-9E5F-8F5C-B66EBA425336}"/>
              </a:ext>
            </a:extLst>
          </p:cNvPr>
          <p:cNvSpPr>
            <a:spLocks/>
          </p:cNvSpPr>
          <p:nvPr userDrawn="1"/>
        </p:nvSpPr>
        <p:spPr bwMode="auto">
          <a:xfrm>
            <a:off x="-581373" y="1324339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55446888-FAF8-9DF4-3E53-C576DF3E097E}"/>
              </a:ext>
            </a:extLst>
          </p:cNvPr>
          <p:cNvGrpSpPr/>
          <p:nvPr userDrawn="1"/>
        </p:nvGrpSpPr>
        <p:grpSpPr>
          <a:xfrm>
            <a:off x="8026882" y="2780626"/>
            <a:ext cx="1199268" cy="599634"/>
            <a:chOff x="5638801" y="2709863"/>
            <a:chExt cx="495300" cy="247650"/>
          </a:xfrm>
        </p:grpSpPr>
        <p:sp>
          <p:nvSpPr>
            <p:cNvPr id="14" name="Freeform 175">
              <a:extLst>
                <a:ext uri="{FF2B5EF4-FFF2-40B4-BE49-F238E27FC236}">
                  <a16:creationId xmlns:a16="http://schemas.microsoft.com/office/drawing/2014/main" id="{2B6A1022-E450-AC61-0F07-734B5E801C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5" name="Freeform 178">
              <a:extLst>
                <a:ext uri="{FF2B5EF4-FFF2-40B4-BE49-F238E27FC236}">
                  <a16:creationId xmlns:a16="http://schemas.microsoft.com/office/drawing/2014/main" id="{2259ADF6-1AFD-BF3A-1C43-BCD6D8BE2E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521051C5-6BF1-7E58-5162-006104AE3AAE}"/>
              </a:ext>
            </a:extLst>
          </p:cNvPr>
          <p:cNvGrpSpPr/>
          <p:nvPr userDrawn="1"/>
        </p:nvGrpSpPr>
        <p:grpSpPr>
          <a:xfrm>
            <a:off x="299452" y="310078"/>
            <a:ext cx="8545096" cy="4523344"/>
            <a:chOff x="723900" y="552450"/>
            <a:chExt cx="769620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1DB57403-D33D-7FD5-1272-4AFF15A40387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6026A10C-37CC-33E2-FF5F-8AFFA4EC64D8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9C38E3CB-3CD2-D956-330A-3C426A5CF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7568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81C632B-AC14-5A8D-B1A4-8D10BD906F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24" name="Freeform 233">
            <a:extLst>
              <a:ext uri="{FF2B5EF4-FFF2-40B4-BE49-F238E27FC236}">
                <a16:creationId xmlns:a16="http://schemas.microsoft.com/office/drawing/2014/main" id="{229FBF62-1661-52A1-B4A0-244BCC236E04}"/>
              </a:ext>
            </a:extLst>
          </p:cNvPr>
          <p:cNvSpPr>
            <a:spLocks/>
          </p:cNvSpPr>
          <p:nvPr userDrawn="1"/>
        </p:nvSpPr>
        <p:spPr bwMode="auto">
          <a:xfrm>
            <a:off x="1815309" y="4961022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5" name="Freeform 220">
            <a:extLst>
              <a:ext uri="{FF2B5EF4-FFF2-40B4-BE49-F238E27FC236}">
                <a16:creationId xmlns:a16="http://schemas.microsoft.com/office/drawing/2014/main" id="{A3669237-0CB1-2E5D-6628-B618F223506F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-351682" y="1360815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C9CCF33D-5EDC-A80C-DB40-8D8BD44AFCBE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CB83B7F4-3727-97BB-2CE7-02AFB252ED0A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8838743B-6C79-B4A6-7498-76F0AED8D9C9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745EDEF1-92F5-4269-B9A0-1D165E1121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8C000A77-7427-6354-9D0B-E06E9F0BF9CA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1640151" y="1566089"/>
            <a:ext cx="2266333" cy="377366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59C725AB-57E2-E006-E6D0-A29089A1352F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1640151" y="3032645"/>
            <a:ext cx="2266333" cy="377366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EBB5B96-46B1-9689-4593-077DC02960D9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1640151" y="1947610"/>
            <a:ext cx="2266333" cy="623978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8F5FA72-7015-7B54-80B4-A58556400005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640151" y="3413292"/>
            <a:ext cx="2266333" cy="623978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09584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63A12127-4B7A-719B-32D8-D104FC5385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2" name="Freeform 233">
            <a:extLst>
              <a:ext uri="{FF2B5EF4-FFF2-40B4-BE49-F238E27FC236}">
                <a16:creationId xmlns:a16="http://schemas.microsoft.com/office/drawing/2014/main" id="{F40664C3-916B-11AE-9C8F-EDB84CEE901E}"/>
              </a:ext>
            </a:extLst>
          </p:cNvPr>
          <p:cNvSpPr>
            <a:spLocks/>
          </p:cNvSpPr>
          <p:nvPr userDrawn="1"/>
        </p:nvSpPr>
        <p:spPr bwMode="auto">
          <a:xfrm>
            <a:off x="-260576" y="4346487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4" name="Freeform 329">
            <a:extLst>
              <a:ext uri="{FF2B5EF4-FFF2-40B4-BE49-F238E27FC236}">
                <a16:creationId xmlns:a16="http://schemas.microsoft.com/office/drawing/2014/main" id="{75C2ADCF-EBB1-32B8-F34D-817495E0022D}"/>
              </a:ext>
            </a:extLst>
          </p:cNvPr>
          <p:cNvSpPr>
            <a:spLocks/>
          </p:cNvSpPr>
          <p:nvPr userDrawn="1"/>
        </p:nvSpPr>
        <p:spPr bwMode="auto">
          <a:xfrm>
            <a:off x="8547322" y="1273664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8" name="Freeform 235">
            <a:extLst>
              <a:ext uri="{FF2B5EF4-FFF2-40B4-BE49-F238E27FC236}">
                <a16:creationId xmlns:a16="http://schemas.microsoft.com/office/drawing/2014/main" id="{02F82688-8CE7-9247-2662-B3F9EE799914}"/>
              </a:ext>
            </a:extLst>
          </p:cNvPr>
          <p:cNvSpPr>
            <a:spLocks/>
          </p:cNvSpPr>
          <p:nvPr userDrawn="1"/>
        </p:nvSpPr>
        <p:spPr bwMode="auto">
          <a:xfrm>
            <a:off x="4147362" y="-30741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9" name="Freeform 220">
            <a:extLst>
              <a:ext uri="{FF2B5EF4-FFF2-40B4-BE49-F238E27FC236}">
                <a16:creationId xmlns:a16="http://schemas.microsoft.com/office/drawing/2014/main" id="{041F8D10-50D2-070D-6D09-C693A95DB085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8646565" y="4371703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04E709FD-0C88-CF0C-D748-495AAD4731E0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7B0796A8-5163-249A-69DE-6E3DA6CA4602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039A4B8B-C43C-59C9-C207-FBDB6D1B4E3A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947A8CD-D7A8-58C3-41D5-536EA85DFB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729740" y="3767538"/>
            <a:ext cx="2712482" cy="47500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36E8C69-E5AF-44A9-61C2-D7EAE74AE68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729740" y="3361055"/>
            <a:ext cx="2712482" cy="395082"/>
          </a:xfrm>
        </p:spPr>
        <p:txBody>
          <a:bodyPr anchor="b"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C0F0680-65DE-EA4B-1174-AB5AE4B42F6C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4692562" y="3762232"/>
            <a:ext cx="2712482" cy="47500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5A54DB53-3E0C-2A8A-C67D-EBB1D82BB1F0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692562" y="3355749"/>
            <a:ext cx="2712482" cy="395082"/>
          </a:xfrm>
        </p:spPr>
        <p:txBody>
          <a:bodyPr anchor="b"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E359D9C-EF91-174E-0130-D1CB6414F5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5327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1E78C51-65C7-1EDB-4D15-76D209B853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6" name="Freeform 220">
            <a:extLst>
              <a:ext uri="{FF2B5EF4-FFF2-40B4-BE49-F238E27FC236}">
                <a16:creationId xmlns:a16="http://schemas.microsoft.com/office/drawing/2014/main" id="{52F0B234-C3B1-DB25-4A99-5B8D6692902F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-243290" y="4405908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67DBBD95-8D2E-7A62-97CF-E412C16972CF}"/>
              </a:ext>
            </a:extLst>
          </p:cNvPr>
          <p:cNvGrpSpPr/>
          <p:nvPr userDrawn="1"/>
        </p:nvGrpSpPr>
        <p:grpSpPr>
          <a:xfrm>
            <a:off x="299452" y="310078"/>
            <a:ext cx="8545096" cy="4523344"/>
            <a:chOff x="723900" y="552450"/>
            <a:chExt cx="769620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0CADC873-431D-8A37-09A5-5214926EBF73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D3C9132E-6B51-DC5A-35C5-21A20367A108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F7977DE4-965D-7AC7-D4CD-9F1917C8E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635EEB3-969E-0EF5-4159-2484C23A1026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907029" y="2584844"/>
            <a:ext cx="2266333" cy="377366"/>
          </a:xfrm>
        </p:spPr>
        <p:txBody>
          <a:bodyPr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85262A7-9B9D-4709-D986-FB76B2CA45A5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3438834" y="2583166"/>
            <a:ext cx="2266333" cy="377366"/>
          </a:xfrm>
        </p:spPr>
        <p:txBody>
          <a:bodyPr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24E4E1D-8AE9-2576-42D8-147AA0FE78E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5991533" y="2579016"/>
            <a:ext cx="2266333" cy="377366"/>
          </a:xfrm>
        </p:spPr>
        <p:txBody>
          <a:bodyPr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9637E2B-CF48-C065-133B-ED8CEF6DCBC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07029" y="2964687"/>
            <a:ext cx="2266333" cy="62397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CC4B036B-9E36-9341-207C-907B003EB667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3438834" y="2964687"/>
            <a:ext cx="2266333" cy="62397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67139621-E8AE-0906-8A0B-DFCEE5DF0B9F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5991533" y="2964687"/>
            <a:ext cx="2266333" cy="62397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8261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E20A363-C94C-F3FA-D1E8-54328FDBD2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4" name="Freeform 329">
            <a:extLst>
              <a:ext uri="{FF2B5EF4-FFF2-40B4-BE49-F238E27FC236}">
                <a16:creationId xmlns:a16="http://schemas.microsoft.com/office/drawing/2014/main" id="{09392717-5DE9-BC08-7A60-AA9BBECE3ED5}"/>
              </a:ext>
            </a:extLst>
          </p:cNvPr>
          <p:cNvSpPr>
            <a:spLocks/>
          </p:cNvSpPr>
          <p:nvPr userDrawn="1"/>
        </p:nvSpPr>
        <p:spPr bwMode="auto">
          <a:xfrm>
            <a:off x="7993546" y="2273395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5" name="Freeform 235">
            <a:extLst>
              <a:ext uri="{FF2B5EF4-FFF2-40B4-BE49-F238E27FC236}">
                <a16:creationId xmlns:a16="http://schemas.microsoft.com/office/drawing/2014/main" id="{6567FC05-DCDD-3F65-D67F-BABC83F2A1C3}"/>
              </a:ext>
            </a:extLst>
          </p:cNvPr>
          <p:cNvSpPr>
            <a:spLocks/>
          </p:cNvSpPr>
          <p:nvPr userDrawn="1"/>
        </p:nvSpPr>
        <p:spPr bwMode="auto">
          <a:xfrm>
            <a:off x="5727337" y="-124477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9394B7D9-D94C-CE6B-0826-EF2BDD8BA437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4EF18B02-83C9-2446-216F-2E7FB9B21F76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7358E689-D811-E150-7676-0972020A137B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FDDC221-102F-FB7F-478D-25FCB6784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1178" y="1593248"/>
            <a:ext cx="4757955" cy="39819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C345FE3-B0C3-F292-759C-A6CA95244A5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491178" y="1245143"/>
            <a:ext cx="4757955" cy="398197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1520E19-E762-713C-5741-6A87FD1666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D523EFD-6CD9-498E-11A4-82B36FBC54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491178" y="2127332"/>
            <a:ext cx="4757955" cy="398197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C2DA9EF-AC8A-F02F-C2C9-88C4944DE5BD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1491178" y="2475437"/>
            <a:ext cx="4757955" cy="39819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D84287B-7747-1899-BA22-C3A15D04FC77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491178" y="3357626"/>
            <a:ext cx="4757955" cy="39819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311FCFF-D1E0-9ADB-5786-DB787A8715F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491178" y="3009521"/>
            <a:ext cx="4757955" cy="398197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FEDB3D2-938F-C8F7-D891-891E2D43B7B2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491178" y="4239815"/>
            <a:ext cx="4757955" cy="39819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F8E0CC2-C904-3931-3E7D-1D15C35F6E51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1491178" y="3891711"/>
            <a:ext cx="4757955" cy="398197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15117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485C855-1CF0-E701-30AC-F2CFBF0A9F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9" name="Freeform 329">
            <a:extLst>
              <a:ext uri="{FF2B5EF4-FFF2-40B4-BE49-F238E27FC236}">
                <a16:creationId xmlns:a16="http://schemas.microsoft.com/office/drawing/2014/main" id="{FB346C95-B5DB-DDB8-C603-EAFB51C2ABB6}"/>
              </a:ext>
            </a:extLst>
          </p:cNvPr>
          <p:cNvSpPr>
            <a:spLocks/>
          </p:cNvSpPr>
          <p:nvPr userDrawn="1"/>
        </p:nvSpPr>
        <p:spPr bwMode="auto">
          <a:xfrm>
            <a:off x="2047639" y="-154093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1" name="Freeform 220">
            <a:extLst>
              <a:ext uri="{FF2B5EF4-FFF2-40B4-BE49-F238E27FC236}">
                <a16:creationId xmlns:a16="http://schemas.microsoft.com/office/drawing/2014/main" id="{E5CD35FF-77DB-6824-9B0B-37629BF5BE31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-202241" y="1479304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D6F35635-2CE1-6763-EDB6-DAA2AABB13F3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13" name="Rectángulo: esquinas redondeadas 12">
              <a:extLst>
                <a:ext uri="{FF2B5EF4-FFF2-40B4-BE49-F238E27FC236}">
                  <a16:creationId xmlns:a16="http://schemas.microsoft.com/office/drawing/2014/main" id="{2662E079-0C44-1993-CBB3-518C68CC4E87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FDB80432-FFE0-7959-DF20-7D8D0A88CB9C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1C76BAE8-D06D-79DD-F7E0-C0C20BB12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5803" y="1721060"/>
            <a:ext cx="3962400" cy="1327160"/>
          </a:xfrm>
        </p:spPr>
        <p:txBody>
          <a:bodyPr anchor="b">
            <a:noAutofit/>
          </a:bodyPr>
          <a:lstStyle>
            <a:lvl1pPr algn="l">
              <a:defRPr sz="4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DF2EB6B-DB6C-66C5-1F31-C439523CD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35803" y="2914092"/>
            <a:ext cx="3962400" cy="429870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95843F3-6B6C-C9D5-876C-88E40AAA3ADC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1545243" y="2230162"/>
            <a:ext cx="1380837" cy="722587"/>
          </a:xfrm>
        </p:spPr>
        <p:txBody>
          <a:bodyPr anchor="ctr">
            <a:noAutofit/>
          </a:bodyPr>
          <a:lstStyle>
            <a:lvl1pPr marL="0" indent="0" algn="ctr">
              <a:buNone/>
              <a:defRPr sz="44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28121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te and six column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572FDC6-F5F5-8605-6B0F-4BE5F6E00C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29" name="Freeform 329">
            <a:extLst>
              <a:ext uri="{FF2B5EF4-FFF2-40B4-BE49-F238E27FC236}">
                <a16:creationId xmlns:a16="http://schemas.microsoft.com/office/drawing/2014/main" id="{E5E80744-99A1-A781-451B-36396213FDEC}"/>
              </a:ext>
            </a:extLst>
          </p:cNvPr>
          <p:cNvSpPr>
            <a:spLocks/>
          </p:cNvSpPr>
          <p:nvPr userDrawn="1"/>
        </p:nvSpPr>
        <p:spPr bwMode="auto">
          <a:xfrm>
            <a:off x="7993546" y="2273395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1" name="Freeform 220">
            <a:extLst>
              <a:ext uri="{FF2B5EF4-FFF2-40B4-BE49-F238E27FC236}">
                <a16:creationId xmlns:a16="http://schemas.microsoft.com/office/drawing/2014/main" id="{B0993B08-4CD4-70CA-AFD1-88BEDF4F14F1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1919810" y="-132059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042A7557-576A-930F-B6B5-FE146D99A6F5}"/>
              </a:ext>
            </a:extLst>
          </p:cNvPr>
          <p:cNvGrpSpPr/>
          <p:nvPr userDrawn="1"/>
        </p:nvGrpSpPr>
        <p:grpSpPr>
          <a:xfrm>
            <a:off x="299452" y="310078"/>
            <a:ext cx="8545096" cy="4523344"/>
            <a:chOff x="723900" y="552450"/>
            <a:chExt cx="769620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1113A76B-9CCC-172B-F1BF-CD8ABB7518B0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26CB2B82-FCEA-7FBD-F302-CC402C77E281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4EB6436-7B2F-4CF4-A7B3-637707BBD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6246" y="2327325"/>
            <a:ext cx="2211091" cy="50557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B9F2CB4-854C-4A2D-8E5A-AE2CAEDF36C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511807" y="1981998"/>
            <a:ext cx="2211091" cy="386928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8850D3-B5E3-120F-0AE3-E6E1C82131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9B24D4A-24D4-4C19-B8E4-B7B34D055A22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5992098" y="1981998"/>
            <a:ext cx="2156750" cy="386928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CD50625D-D1D2-4BED-A57E-AF2558964A5D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992100" y="2327324"/>
            <a:ext cx="2159739" cy="505571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E24B2DD1-582E-877A-9D6B-9C053362FCD0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1031516" y="2327325"/>
            <a:ext cx="2212240" cy="50557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035E0F6A-A268-5535-7EEE-3B0A64853FF8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1031516" y="1979221"/>
            <a:ext cx="2211091" cy="392482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4" name="Text Placeholder 2">
            <a:extLst>
              <a:ext uri="{FF2B5EF4-FFF2-40B4-BE49-F238E27FC236}">
                <a16:creationId xmlns:a16="http://schemas.microsoft.com/office/drawing/2014/main" id="{9E870BDF-2E51-2ED6-A6D3-EEB166F48BD0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3511993" y="3809637"/>
            <a:ext cx="2210720" cy="511124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5" name="Text Placeholder 2">
            <a:extLst>
              <a:ext uri="{FF2B5EF4-FFF2-40B4-BE49-F238E27FC236}">
                <a16:creationId xmlns:a16="http://schemas.microsoft.com/office/drawing/2014/main" id="{5452AA52-994E-768E-A2D7-1E10BFD8A455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3516246" y="3461533"/>
            <a:ext cx="2211091" cy="386928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6" name="Text Placeholder 2">
            <a:extLst>
              <a:ext uri="{FF2B5EF4-FFF2-40B4-BE49-F238E27FC236}">
                <a16:creationId xmlns:a16="http://schemas.microsoft.com/office/drawing/2014/main" id="{5CB33AD6-6360-3838-C72D-2F42DB8F143F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5992098" y="3461533"/>
            <a:ext cx="2156750" cy="386928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7" name="Text Placeholder 2">
            <a:extLst>
              <a:ext uri="{FF2B5EF4-FFF2-40B4-BE49-F238E27FC236}">
                <a16:creationId xmlns:a16="http://schemas.microsoft.com/office/drawing/2014/main" id="{74D574C4-11FB-3AF2-B5C4-0D486EA2AE44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5992098" y="3809636"/>
            <a:ext cx="2159741" cy="511125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8" name="Text Placeholder 2">
            <a:extLst>
              <a:ext uri="{FF2B5EF4-FFF2-40B4-BE49-F238E27FC236}">
                <a16:creationId xmlns:a16="http://schemas.microsoft.com/office/drawing/2014/main" id="{7902EB17-4D85-E150-D09E-38904AA5EFC2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1031518" y="3809637"/>
            <a:ext cx="2211090" cy="511124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9" name="Text Placeholder 2">
            <a:extLst>
              <a:ext uri="{FF2B5EF4-FFF2-40B4-BE49-F238E27FC236}">
                <a16:creationId xmlns:a16="http://schemas.microsoft.com/office/drawing/2014/main" id="{E239E469-A447-CDCA-C681-28B5011B16CA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031516" y="3461533"/>
            <a:ext cx="2211091" cy="392482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08386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843DFDB-774C-A2D7-3AB6-CE2EDA45C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5" name="Freeform 233">
            <a:extLst>
              <a:ext uri="{FF2B5EF4-FFF2-40B4-BE49-F238E27FC236}">
                <a16:creationId xmlns:a16="http://schemas.microsoft.com/office/drawing/2014/main" id="{D9A89C99-5E2F-A145-207C-1D4163601D73}"/>
              </a:ext>
            </a:extLst>
          </p:cNvPr>
          <p:cNvSpPr>
            <a:spLocks/>
          </p:cNvSpPr>
          <p:nvPr userDrawn="1"/>
        </p:nvSpPr>
        <p:spPr bwMode="auto">
          <a:xfrm>
            <a:off x="-609965" y="2547414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1" name="Freeform 329">
            <a:extLst>
              <a:ext uri="{FF2B5EF4-FFF2-40B4-BE49-F238E27FC236}">
                <a16:creationId xmlns:a16="http://schemas.microsoft.com/office/drawing/2014/main" id="{DFB07863-871B-BCAB-9393-AC5D3AEF4426}"/>
              </a:ext>
            </a:extLst>
          </p:cNvPr>
          <p:cNvSpPr>
            <a:spLocks/>
          </p:cNvSpPr>
          <p:nvPr userDrawn="1"/>
        </p:nvSpPr>
        <p:spPr bwMode="auto">
          <a:xfrm>
            <a:off x="7998784" y="2276056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2" name="Freeform 220">
            <a:extLst>
              <a:ext uri="{FF2B5EF4-FFF2-40B4-BE49-F238E27FC236}">
                <a16:creationId xmlns:a16="http://schemas.microsoft.com/office/drawing/2014/main" id="{28EE5968-DDB9-D789-FF3E-6EF6AF7B69EE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1919810" y="-132059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1089E59D-B444-99E3-EDFC-23595B53E84F}"/>
              </a:ext>
            </a:extLst>
          </p:cNvPr>
          <p:cNvSpPr/>
          <p:nvPr userDrawn="1"/>
        </p:nvSpPr>
        <p:spPr>
          <a:xfrm>
            <a:off x="402779" y="408559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79C80A07-ED75-B654-F721-42D9196C5F8E}"/>
              </a:ext>
            </a:extLst>
          </p:cNvPr>
          <p:cNvGrpSpPr/>
          <p:nvPr userDrawn="1"/>
        </p:nvGrpSpPr>
        <p:grpSpPr>
          <a:xfrm>
            <a:off x="307869" y="205910"/>
            <a:ext cx="8548927" cy="4523344"/>
            <a:chOff x="711402" y="543517"/>
            <a:chExt cx="769965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ED034BAD-1D8A-83DA-3040-B5DB887D62B0}"/>
                </a:ext>
              </a:extLst>
            </p:cNvPr>
            <p:cNvSpPr/>
            <p:nvPr/>
          </p:nvSpPr>
          <p:spPr>
            <a:xfrm>
              <a:off x="711402" y="543517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208A3600-0508-BCD1-A123-8282D444E898}"/>
                </a:ext>
              </a:extLst>
            </p:cNvPr>
            <p:cNvCxnSpPr/>
            <p:nvPr/>
          </p:nvCxnSpPr>
          <p:spPr>
            <a:xfrm>
              <a:off x="714852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Freeform 235">
            <a:extLst>
              <a:ext uri="{FF2B5EF4-FFF2-40B4-BE49-F238E27FC236}">
                <a16:creationId xmlns:a16="http://schemas.microsoft.com/office/drawing/2014/main" id="{93D5381F-FD8E-ED7A-532C-302521DA9567}"/>
              </a:ext>
            </a:extLst>
          </p:cNvPr>
          <p:cNvSpPr>
            <a:spLocks/>
          </p:cNvSpPr>
          <p:nvPr userDrawn="1"/>
        </p:nvSpPr>
        <p:spPr bwMode="auto">
          <a:xfrm>
            <a:off x="5955937" y="-55897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00254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1E78C51-65C7-1EDB-4D15-76D209B853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4" name="Freeform 233">
            <a:extLst>
              <a:ext uri="{FF2B5EF4-FFF2-40B4-BE49-F238E27FC236}">
                <a16:creationId xmlns:a16="http://schemas.microsoft.com/office/drawing/2014/main" id="{52C7D299-01E9-4281-FFE2-73EED37401DE}"/>
              </a:ext>
            </a:extLst>
          </p:cNvPr>
          <p:cNvSpPr>
            <a:spLocks/>
          </p:cNvSpPr>
          <p:nvPr userDrawn="1"/>
        </p:nvSpPr>
        <p:spPr bwMode="auto">
          <a:xfrm>
            <a:off x="7065777" y="5039083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5" name="Freeform 235">
            <a:extLst>
              <a:ext uri="{FF2B5EF4-FFF2-40B4-BE49-F238E27FC236}">
                <a16:creationId xmlns:a16="http://schemas.microsoft.com/office/drawing/2014/main" id="{5D6E6DAC-9D99-91F4-4247-FE00B0DE20E1}"/>
              </a:ext>
            </a:extLst>
          </p:cNvPr>
          <p:cNvSpPr>
            <a:spLocks/>
          </p:cNvSpPr>
          <p:nvPr userDrawn="1"/>
        </p:nvSpPr>
        <p:spPr bwMode="auto">
          <a:xfrm>
            <a:off x="4236763" y="-59751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" name="Freeform 220">
            <a:extLst>
              <a:ext uri="{FF2B5EF4-FFF2-40B4-BE49-F238E27FC236}">
                <a16:creationId xmlns:a16="http://schemas.microsoft.com/office/drawing/2014/main" id="{52F0B234-C3B1-DB25-4A99-5B8D6692902F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-243290" y="4405908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67DBBD95-8D2E-7A62-97CF-E412C16972CF}"/>
              </a:ext>
            </a:extLst>
          </p:cNvPr>
          <p:cNvGrpSpPr/>
          <p:nvPr userDrawn="1"/>
        </p:nvGrpSpPr>
        <p:grpSpPr>
          <a:xfrm>
            <a:off x="299452" y="310078"/>
            <a:ext cx="8545096" cy="4523344"/>
            <a:chOff x="723900" y="552450"/>
            <a:chExt cx="769620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0CADC873-431D-8A37-09A5-5214926EBF73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D3C9132E-6B51-DC5A-35C5-21A20367A108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62168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od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03BB3D2-52C1-9491-5DCE-0DB9CA96C5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8" name="Freeform 329">
            <a:extLst>
              <a:ext uri="{FF2B5EF4-FFF2-40B4-BE49-F238E27FC236}">
                <a16:creationId xmlns:a16="http://schemas.microsoft.com/office/drawing/2014/main" id="{D23DC2EC-7955-5AAF-88FF-B286E00E6047}"/>
              </a:ext>
            </a:extLst>
          </p:cNvPr>
          <p:cNvSpPr>
            <a:spLocks/>
          </p:cNvSpPr>
          <p:nvPr userDrawn="1"/>
        </p:nvSpPr>
        <p:spPr bwMode="auto">
          <a:xfrm>
            <a:off x="-581373" y="1324339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D3C62A7-6974-9CAF-C95C-270BCF7A8F6E}"/>
              </a:ext>
            </a:extLst>
          </p:cNvPr>
          <p:cNvGrpSpPr/>
          <p:nvPr userDrawn="1"/>
        </p:nvGrpSpPr>
        <p:grpSpPr>
          <a:xfrm>
            <a:off x="8026882" y="2780626"/>
            <a:ext cx="1199268" cy="599634"/>
            <a:chOff x="5638801" y="2709863"/>
            <a:chExt cx="495300" cy="247650"/>
          </a:xfrm>
        </p:grpSpPr>
        <p:sp>
          <p:nvSpPr>
            <p:cNvPr id="10" name="Freeform 175">
              <a:extLst>
                <a:ext uri="{FF2B5EF4-FFF2-40B4-BE49-F238E27FC236}">
                  <a16:creationId xmlns:a16="http://schemas.microsoft.com/office/drawing/2014/main" id="{75DDB757-69B3-B9A5-7AD3-FFDBBCE67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1" name="Freeform 178">
              <a:extLst>
                <a:ext uri="{FF2B5EF4-FFF2-40B4-BE49-F238E27FC236}">
                  <a16:creationId xmlns:a16="http://schemas.microsoft.com/office/drawing/2014/main" id="{0E3AEA28-4543-E608-7138-208B1878A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E9B987DA-A8B9-45E2-E85C-652093C6EE4D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14" name="Rectángulo: esquinas redondeadas 13">
              <a:extLst>
                <a:ext uri="{FF2B5EF4-FFF2-40B4-BE49-F238E27FC236}">
                  <a16:creationId xmlns:a16="http://schemas.microsoft.com/office/drawing/2014/main" id="{4A2FF7E2-606E-1FAB-29EF-2EB24C62D635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37DB7D77-3D51-C0F2-2246-AD80AB8A6105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/>
          <a:lstStyle>
            <a:lvl1pPr algn="ctr">
              <a:defRPr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946485"/>
            <a:ext cx="7696200" cy="2034021"/>
          </a:xfrm>
        </p:spPr>
        <p:txBody>
          <a:bodyPr>
            <a:noAutofit/>
          </a:bodyPr>
          <a:lstStyle>
            <a:lvl1pPr marL="0" indent="0" algn="l">
              <a:buNone/>
              <a:tabLst>
                <a:tab pos="2335213" algn="l"/>
              </a:tabLst>
              <a:defRPr sz="1400">
                <a:latin typeface="Candara" panose="020E0502030303020204" pitchFamily="34" charset="0"/>
              </a:defRPr>
            </a:lvl1pPr>
            <a:lvl2pPr marL="342900" indent="0" algn="l">
              <a:buNone/>
              <a:defRPr>
                <a:latin typeface="Candara" panose="020E0502030303020204" pitchFamily="34" charset="0"/>
              </a:defRPr>
            </a:lvl2pPr>
            <a:lvl3pPr marL="685800" indent="0" algn="l">
              <a:buNone/>
              <a:defRPr>
                <a:latin typeface="Candara" panose="020E0502030303020204" pitchFamily="34" charset="0"/>
              </a:defRPr>
            </a:lvl3pPr>
            <a:lvl4pPr marL="1028700" indent="0" algn="l">
              <a:buNone/>
              <a:defRPr>
                <a:latin typeface="Candara" panose="020E0502030303020204" pitchFamily="34" charset="0"/>
              </a:defRPr>
            </a:lvl4pPr>
            <a:lvl5pPr marL="1371600" indent="0" algn="l">
              <a:buNone/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192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E069195C-32A6-B8A9-6A7A-D60B5510E4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8AC5B578-9C65-DC19-CE10-E901CB124CF1}"/>
              </a:ext>
            </a:extLst>
          </p:cNvPr>
          <p:cNvGrpSpPr/>
          <p:nvPr userDrawn="1"/>
        </p:nvGrpSpPr>
        <p:grpSpPr>
          <a:xfrm>
            <a:off x="-318957" y="-319344"/>
            <a:ext cx="812385" cy="815360"/>
            <a:chOff x="2759075" y="2149476"/>
            <a:chExt cx="433388" cy="434975"/>
          </a:xfrm>
        </p:grpSpPr>
        <p:sp>
          <p:nvSpPr>
            <p:cNvPr id="3" name="Freeform 236">
              <a:extLst>
                <a:ext uri="{FF2B5EF4-FFF2-40B4-BE49-F238E27FC236}">
                  <a16:creationId xmlns:a16="http://schemas.microsoft.com/office/drawing/2014/main" id="{D118D3B1-7FB4-D52F-ECB8-12AFFC6361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9075" y="2149476"/>
              <a:ext cx="433388" cy="434975"/>
            </a:xfrm>
            <a:custGeom>
              <a:avLst/>
              <a:gdLst>
                <a:gd name="T0" fmla="*/ 0 w 738"/>
                <a:gd name="T1" fmla="*/ 369 h 738"/>
                <a:gd name="T2" fmla="*/ 369 w 738"/>
                <a:gd name="T3" fmla="*/ 0 h 738"/>
                <a:gd name="T4" fmla="*/ 738 w 738"/>
                <a:gd name="T5" fmla="*/ 369 h 738"/>
                <a:gd name="T6" fmla="*/ 369 w 738"/>
                <a:gd name="T7" fmla="*/ 738 h 738"/>
                <a:gd name="T8" fmla="*/ 0 w 738"/>
                <a:gd name="T9" fmla="*/ 369 h 738"/>
                <a:gd name="T10" fmla="*/ 108 w 738"/>
                <a:gd name="T11" fmla="*/ 369 h 738"/>
                <a:gd name="T12" fmla="*/ 369 w 738"/>
                <a:gd name="T13" fmla="*/ 629 h 738"/>
                <a:gd name="T14" fmla="*/ 630 w 738"/>
                <a:gd name="T15" fmla="*/ 369 h 738"/>
                <a:gd name="T16" fmla="*/ 369 w 738"/>
                <a:gd name="T17" fmla="*/ 108 h 738"/>
                <a:gd name="T18" fmla="*/ 108 w 738"/>
                <a:gd name="T19" fmla="*/ 369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8" h="738">
                  <a:moveTo>
                    <a:pt x="0" y="369"/>
                  </a:moveTo>
                  <a:cubicBezTo>
                    <a:pt x="0" y="165"/>
                    <a:pt x="165" y="0"/>
                    <a:pt x="369" y="0"/>
                  </a:cubicBezTo>
                  <a:cubicBezTo>
                    <a:pt x="572" y="0"/>
                    <a:pt x="738" y="165"/>
                    <a:pt x="738" y="369"/>
                  </a:cubicBezTo>
                  <a:cubicBezTo>
                    <a:pt x="738" y="572"/>
                    <a:pt x="572" y="738"/>
                    <a:pt x="369" y="738"/>
                  </a:cubicBezTo>
                  <a:cubicBezTo>
                    <a:pt x="165" y="738"/>
                    <a:pt x="0" y="572"/>
                    <a:pt x="0" y="369"/>
                  </a:cubicBezTo>
                  <a:close/>
                  <a:moveTo>
                    <a:pt x="108" y="369"/>
                  </a:moveTo>
                  <a:cubicBezTo>
                    <a:pt x="108" y="513"/>
                    <a:pt x="225" y="629"/>
                    <a:pt x="369" y="629"/>
                  </a:cubicBezTo>
                  <a:cubicBezTo>
                    <a:pt x="513" y="629"/>
                    <a:pt x="630" y="513"/>
                    <a:pt x="630" y="369"/>
                  </a:cubicBezTo>
                  <a:cubicBezTo>
                    <a:pt x="630" y="224"/>
                    <a:pt x="513" y="108"/>
                    <a:pt x="369" y="108"/>
                  </a:cubicBezTo>
                  <a:cubicBezTo>
                    <a:pt x="225" y="108"/>
                    <a:pt x="108" y="224"/>
                    <a:pt x="108" y="369"/>
                  </a:cubicBezTo>
                  <a:close/>
                </a:path>
              </a:pathLst>
            </a:custGeom>
            <a:solidFill>
              <a:schemeClr val="accent2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4" name="Freeform 230">
              <a:extLst>
                <a:ext uri="{FF2B5EF4-FFF2-40B4-BE49-F238E27FC236}">
                  <a16:creationId xmlns:a16="http://schemas.microsoft.com/office/drawing/2014/main" id="{EC69C536-7C11-993B-C77E-39E5DF243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6876" y="2328863"/>
              <a:ext cx="128588" cy="130175"/>
            </a:xfrm>
            <a:custGeom>
              <a:avLst/>
              <a:gdLst>
                <a:gd name="T0" fmla="*/ 173 w 220"/>
                <a:gd name="T1" fmla="*/ 35 h 221"/>
                <a:gd name="T2" fmla="*/ 185 w 220"/>
                <a:gd name="T3" fmla="*/ 174 h 221"/>
                <a:gd name="T4" fmla="*/ 46 w 220"/>
                <a:gd name="T5" fmla="*/ 185 h 221"/>
                <a:gd name="T6" fmla="*/ 35 w 220"/>
                <a:gd name="T7" fmla="*/ 47 h 221"/>
                <a:gd name="T8" fmla="*/ 173 w 220"/>
                <a:gd name="T9" fmla="*/ 3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221">
                  <a:moveTo>
                    <a:pt x="173" y="35"/>
                  </a:moveTo>
                  <a:cubicBezTo>
                    <a:pt x="215" y="71"/>
                    <a:pt x="220" y="133"/>
                    <a:pt x="185" y="174"/>
                  </a:cubicBezTo>
                  <a:cubicBezTo>
                    <a:pt x="150" y="216"/>
                    <a:pt x="87" y="221"/>
                    <a:pt x="46" y="185"/>
                  </a:cubicBezTo>
                  <a:cubicBezTo>
                    <a:pt x="5" y="150"/>
                    <a:pt x="0" y="88"/>
                    <a:pt x="35" y="47"/>
                  </a:cubicBezTo>
                  <a:cubicBezTo>
                    <a:pt x="70" y="5"/>
                    <a:pt x="132" y="0"/>
                    <a:pt x="173" y="35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5" name="Freeform 220">
            <a:extLst>
              <a:ext uri="{FF2B5EF4-FFF2-40B4-BE49-F238E27FC236}">
                <a16:creationId xmlns:a16="http://schemas.microsoft.com/office/drawing/2014/main" id="{A523B018-3EB9-B3AB-E311-6069BF0A7327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8653558" y="1434665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1E2601FC-2D04-BC28-8A5A-808E347DCF1A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923D1646-97F4-2F2E-2D26-09C2945E3F3E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08A3CD22-0EB0-677B-F3A2-4562A19B6BBF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EB61C7D-7290-AF2C-F2B8-B37E68BB2AC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96340" y="3153493"/>
            <a:ext cx="3253502" cy="47500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E7187E3-3A2B-6DD3-D916-DE0D884CD71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196340" y="2747010"/>
            <a:ext cx="3253502" cy="395082"/>
          </a:xfrm>
        </p:spPr>
        <p:txBody>
          <a:bodyPr anchor="b"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90B76A2-9E01-03E3-53E7-1DAFAF070B7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4700182" y="3148187"/>
            <a:ext cx="3253502" cy="47500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E7B32BB-BE3D-B0CA-248A-0DE194B1C153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700182" y="2741704"/>
            <a:ext cx="3253502" cy="395082"/>
          </a:xfrm>
        </p:spPr>
        <p:txBody>
          <a:bodyPr anchor="b"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9A1A716-B4DE-A740-0591-00AAA2C838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529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BFCD41F-BF1D-384F-680A-0B312130F2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9591ACFD-B26E-3403-21F2-BEBEF0F653E7}"/>
              </a:ext>
            </a:extLst>
          </p:cNvPr>
          <p:cNvGrpSpPr/>
          <p:nvPr userDrawn="1"/>
        </p:nvGrpSpPr>
        <p:grpSpPr>
          <a:xfrm>
            <a:off x="8982561" y="1860186"/>
            <a:ext cx="812385" cy="815360"/>
            <a:chOff x="2759075" y="2149476"/>
            <a:chExt cx="433388" cy="434975"/>
          </a:xfrm>
        </p:grpSpPr>
        <p:sp>
          <p:nvSpPr>
            <p:cNvPr id="10" name="Freeform 236">
              <a:extLst>
                <a:ext uri="{FF2B5EF4-FFF2-40B4-BE49-F238E27FC236}">
                  <a16:creationId xmlns:a16="http://schemas.microsoft.com/office/drawing/2014/main" id="{1335EDD7-F86C-6BA2-9037-AADFDF3FA4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9075" y="2149476"/>
              <a:ext cx="433388" cy="434975"/>
            </a:xfrm>
            <a:custGeom>
              <a:avLst/>
              <a:gdLst>
                <a:gd name="T0" fmla="*/ 0 w 738"/>
                <a:gd name="T1" fmla="*/ 369 h 738"/>
                <a:gd name="T2" fmla="*/ 369 w 738"/>
                <a:gd name="T3" fmla="*/ 0 h 738"/>
                <a:gd name="T4" fmla="*/ 738 w 738"/>
                <a:gd name="T5" fmla="*/ 369 h 738"/>
                <a:gd name="T6" fmla="*/ 369 w 738"/>
                <a:gd name="T7" fmla="*/ 738 h 738"/>
                <a:gd name="T8" fmla="*/ 0 w 738"/>
                <a:gd name="T9" fmla="*/ 369 h 738"/>
                <a:gd name="T10" fmla="*/ 108 w 738"/>
                <a:gd name="T11" fmla="*/ 369 h 738"/>
                <a:gd name="T12" fmla="*/ 369 w 738"/>
                <a:gd name="T13" fmla="*/ 629 h 738"/>
                <a:gd name="T14" fmla="*/ 630 w 738"/>
                <a:gd name="T15" fmla="*/ 369 h 738"/>
                <a:gd name="T16" fmla="*/ 369 w 738"/>
                <a:gd name="T17" fmla="*/ 108 h 738"/>
                <a:gd name="T18" fmla="*/ 108 w 738"/>
                <a:gd name="T19" fmla="*/ 369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8" h="738">
                  <a:moveTo>
                    <a:pt x="0" y="369"/>
                  </a:moveTo>
                  <a:cubicBezTo>
                    <a:pt x="0" y="165"/>
                    <a:pt x="165" y="0"/>
                    <a:pt x="369" y="0"/>
                  </a:cubicBezTo>
                  <a:cubicBezTo>
                    <a:pt x="572" y="0"/>
                    <a:pt x="738" y="165"/>
                    <a:pt x="738" y="369"/>
                  </a:cubicBezTo>
                  <a:cubicBezTo>
                    <a:pt x="738" y="572"/>
                    <a:pt x="572" y="738"/>
                    <a:pt x="369" y="738"/>
                  </a:cubicBezTo>
                  <a:cubicBezTo>
                    <a:pt x="165" y="738"/>
                    <a:pt x="0" y="572"/>
                    <a:pt x="0" y="369"/>
                  </a:cubicBezTo>
                  <a:close/>
                  <a:moveTo>
                    <a:pt x="108" y="369"/>
                  </a:moveTo>
                  <a:cubicBezTo>
                    <a:pt x="108" y="513"/>
                    <a:pt x="225" y="629"/>
                    <a:pt x="369" y="629"/>
                  </a:cubicBezTo>
                  <a:cubicBezTo>
                    <a:pt x="513" y="629"/>
                    <a:pt x="630" y="513"/>
                    <a:pt x="630" y="369"/>
                  </a:cubicBezTo>
                  <a:cubicBezTo>
                    <a:pt x="630" y="224"/>
                    <a:pt x="513" y="108"/>
                    <a:pt x="369" y="108"/>
                  </a:cubicBezTo>
                  <a:cubicBezTo>
                    <a:pt x="225" y="108"/>
                    <a:pt x="108" y="224"/>
                    <a:pt x="108" y="369"/>
                  </a:cubicBezTo>
                  <a:close/>
                </a:path>
              </a:pathLst>
            </a:custGeom>
            <a:solidFill>
              <a:schemeClr val="accent2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2" name="Freeform 230">
              <a:extLst>
                <a:ext uri="{FF2B5EF4-FFF2-40B4-BE49-F238E27FC236}">
                  <a16:creationId xmlns:a16="http://schemas.microsoft.com/office/drawing/2014/main" id="{7AB8AD97-3F99-0752-E9CF-5B14B8213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6876" y="2328863"/>
              <a:ext cx="128588" cy="130175"/>
            </a:xfrm>
            <a:custGeom>
              <a:avLst/>
              <a:gdLst>
                <a:gd name="T0" fmla="*/ 173 w 220"/>
                <a:gd name="T1" fmla="*/ 35 h 221"/>
                <a:gd name="T2" fmla="*/ 185 w 220"/>
                <a:gd name="T3" fmla="*/ 174 h 221"/>
                <a:gd name="T4" fmla="*/ 46 w 220"/>
                <a:gd name="T5" fmla="*/ 185 h 221"/>
                <a:gd name="T6" fmla="*/ 35 w 220"/>
                <a:gd name="T7" fmla="*/ 47 h 221"/>
                <a:gd name="T8" fmla="*/ 173 w 220"/>
                <a:gd name="T9" fmla="*/ 3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221">
                  <a:moveTo>
                    <a:pt x="173" y="35"/>
                  </a:moveTo>
                  <a:cubicBezTo>
                    <a:pt x="215" y="71"/>
                    <a:pt x="220" y="133"/>
                    <a:pt x="185" y="174"/>
                  </a:cubicBezTo>
                  <a:cubicBezTo>
                    <a:pt x="150" y="216"/>
                    <a:pt x="87" y="221"/>
                    <a:pt x="46" y="185"/>
                  </a:cubicBezTo>
                  <a:cubicBezTo>
                    <a:pt x="5" y="150"/>
                    <a:pt x="0" y="88"/>
                    <a:pt x="35" y="47"/>
                  </a:cubicBezTo>
                  <a:cubicBezTo>
                    <a:pt x="70" y="5"/>
                    <a:pt x="132" y="0"/>
                    <a:pt x="173" y="35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13" name="Freeform 220">
            <a:extLst>
              <a:ext uri="{FF2B5EF4-FFF2-40B4-BE49-F238E27FC236}">
                <a16:creationId xmlns:a16="http://schemas.microsoft.com/office/drawing/2014/main" id="{5E5A2BD9-A255-23CC-0946-DC680109E106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-254725" y="1702867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521051C5-6BF1-7E58-5162-006104AE3AAE}"/>
              </a:ext>
            </a:extLst>
          </p:cNvPr>
          <p:cNvGrpSpPr/>
          <p:nvPr userDrawn="1"/>
        </p:nvGrpSpPr>
        <p:grpSpPr>
          <a:xfrm>
            <a:off x="299452" y="310078"/>
            <a:ext cx="8545096" cy="4523344"/>
            <a:chOff x="723900" y="552450"/>
            <a:chExt cx="769620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1DB57403-D33D-7FD5-1272-4AFF15A40387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6026A10C-37CC-33E2-FF5F-8AFFA4EC64D8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9C38E3CB-3CD2-D956-330A-3C426A5CF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5686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column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17FAC7B-CC07-86DF-BBFF-56CF401844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23" name="Freeform 233">
            <a:extLst>
              <a:ext uri="{FF2B5EF4-FFF2-40B4-BE49-F238E27FC236}">
                <a16:creationId xmlns:a16="http://schemas.microsoft.com/office/drawing/2014/main" id="{A5533A0A-90B0-5788-574D-CBADABC4F14D}"/>
              </a:ext>
            </a:extLst>
          </p:cNvPr>
          <p:cNvSpPr>
            <a:spLocks/>
          </p:cNvSpPr>
          <p:nvPr userDrawn="1"/>
        </p:nvSpPr>
        <p:spPr bwMode="auto">
          <a:xfrm>
            <a:off x="8313354" y="415182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4" name="Freeform 329">
            <a:extLst>
              <a:ext uri="{FF2B5EF4-FFF2-40B4-BE49-F238E27FC236}">
                <a16:creationId xmlns:a16="http://schemas.microsoft.com/office/drawing/2014/main" id="{A4927E1B-6DAD-9A91-222E-D0EF7770C880}"/>
              </a:ext>
            </a:extLst>
          </p:cNvPr>
          <p:cNvSpPr>
            <a:spLocks/>
          </p:cNvSpPr>
          <p:nvPr userDrawn="1"/>
        </p:nvSpPr>
        <p:spPr bwMode="auto">
          <a:xfrm>
            <a:off x="-336312" y="-82796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2AED0AEE-C2DE-CBB3-8DA8-777F3558EDEB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19" name="Rectángulo: esquinas redondeadas 18">
              <a:extLst>
                <a:ext uri="{FF2B5EF4-FFF2-40B4-BE49-F238E27FC236}">
                  <a16:creationId xmlns:a16="http://schemas.microsoft.com/office/drawing/2014/main" id="{64955722-9561-363B-B961-A501CE7426DA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3E542650-A203-5AC9-6A85-5D4D414D6B31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BF932CF-1609-2457-E2B6-8522FDD5DF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20975" y="1624255"/>
            <a:ext cx="4129454" cy="2198882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81674055-6D5B-F432-A13B-57B7BD9BE4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931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oi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E05EF661-8672-7823-0C66-6941C18F92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52B71456-9946-FD31-62AF-3DF51B945228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4990EF35-6CE1-790D-E1B0-7BFAE1AF15DC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FFBA44A1-F3DE-23C9-5423-0BDC27D84206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D809043F-2CB1-4697-ADC0-1A4B5CEE0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43260"/>
            <a:ext cx="7886700" cy="2656981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4604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843DFDB-774C-A2D7-3AB6-CE2EDA45C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1089E59D-B444-99E3-EDFC-23595B53E84F}"/>
              </a:ext>
            </a:extLst>
          </p:cNvPr>
          <p:cNvSpPr/>
          <p:nvPr userDrawn="1"/>
        </p:nvSpPr>
        <p:spPr>
          <a:xfrm>
            <a:off x="402779" y="408559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79C80A07-ED75-B654-F721-42D9196C5F8E}"/>
              </a:ext>
            </a:extLst>
          </p:cNvPr>
          <p:cNvGrpSpPr/>
          <p:nvPr userDrawn="1"/>
        </p:nvGrpSpPr>
        <p:grpSpPr>
          <a:xfrm>
            <a:off x="307869" y="205910"/>
            <a:ext cx="8548927" cy="4523344"/>
            <a:chOff x="711402" y="543517"/>
            <a:chExt cx="769965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ED034BAD-1D8A-83DA-3040-B5DB887D62B0}"/>
                </a:ext>
              </a:extLst>
            </p:cNvPr>
            <p:cNvSpPr/>
            <p:nvPr/>
          </p:nvSpPr>
          <p:spPr>
            <a:xfrm>
              <a:off x="711402" y="543517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208A3600-0508-BCD1-A123-8282D444E898}"/>
                </a:ext>
              </a:extLst>
            </p:cNvPr>
            <p:cNvCxnSpPr/>
            <p:nvPr/>
          </p:nvCxnSpPr>
          <p:spPr>
            <a:xfrm>
              <a:off x="714852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Freeform 235">
            <a:extLst>
              <a:ext uri="{FF2B5EF4-FFF2-40B4-BE49-F238E27FC236}">
                <a16:creationId xmlns:a16="http://schemas.microsoft.com/office/drawing/2014/main" id="{93D5381F-FD8E-ED7A-532C-302521DA9567}"/>
              </a:ext>
            </a:extLst>
          </p:cNvPr>
          <p:cNvSpPr>
            <a:spLocks/>
          </p:cNvSpPr>
          <p:nvPr userDrawn="1"/>
        </p:nvSpPr>
        <p:spPr bwMode="auto">
          <a:xfrm>
            <a:off x="5955937" y="-55897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EE4EA-42B6-30A6-F2B6-D67D49CB9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590" y="2571672"/>
            <a:ext cx="4607446" cy="159646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B7D23-E1BB-CBC3-D14A-004A1D698E87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913590" y="1923530"/>
            <a:ext cx="4607446" cy="723354"/>
          </a:xfrm>
        </p:spPr>
        <p:txBody>
          <a:bodyPr anchor="ctr">
            <a:noAutofit/>
          </a:bodyPr>
          <a:lstStyle>
            <a:lvl1pPr marL="0" indent="0" algn="l">
              <a:buNone/>
              <a:defRPr sz="40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93125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F7B24DCD-5409-16A2-A4E6-D8C388FD89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B234BF4F-518E-DE95-2968-3DF13040CC65}"/>
              </a:ext>
            </a:extLst>
          </p:cNvPr>
          <p:cNvSpPr/>
          <p:nvPr userDrawn="1"/>
        </p:nvSpPr>
        <p:spPr>
          <a:xfrm>
            <a:off x="506099" y="517045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803CD078-C076-E827-6A6D-D2594115BA8F}"/>
              </a:ext>
            </a:extLst>
          </p:cNvPr>
          <p:cNvSpPr/>
          <p:nvPr userDrawn="1"/>
        </p:nvSpPr>
        <p:spPr>
          <a:xfrm>
            <a:off x="402779" y="408559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16755367-36C7-6F00-3FF6-DF65964F3ED8}"/>
              </a:ext>
            </a:extLst>
          </p:cNvPr>
          <p:cNvSpPr/>
          <p:nvPr userDrawn="1"/>
        </p:nvSpPr>
        <p:spPr>
          <a:xfrm>
            <a:off x="299451" y="310078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37330A5E-7602-E01D-5B6B-DB5B219E47F7}"/>
              </a:ext>
            </a:extLst>
          </p:cNvPr>
          <p:cNvGrpSpPr/>
          <p:nvPr userDrawn="1"/>
        </p:nvGrpSpPr>
        <p:grpSpPr>
          <a:xfrm>
            <a:off x="285576" y="300073"/>
            <a:ext cx="8558973" cy="4523344"/>
            <a:chOff x="711402" y="543517"/>
            <a:chExt cx="7708698" cy="4038600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BAB2852E-7A04-1EFA-54B0-7B7B8C9474C6}"/>
                </a:ext>
              </a:extLst>
            </p:cNvPr>
            <p:cNvSpPr/>
            <p:nvPr/>
          </p:nvSpPr>
          <p:spPr>
            <a:xfrm>
              <a:off x="711402" y="543517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3C04943C-3234-0DB8-6856-4FEE6ACD23D9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A138118C-7525-42C5-83E9-649111189F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09241" y="1965962"/>
            <a:ext cx="5925517" cy="1320255"/>
          </a:xfrm>
        </p:spPr>
        <p:txBody>
          <a:bodyPr anchor="ctr">
            <a:noAutofit/>
          </a:bodyPr>
          <a:lstStyle>
            <a:lvl1pPr algn="ctr">
              <a:defRPr sz="100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B2A1BE7-6AE5-51FA-0C68-CE4773835CC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972896" y="3019520"/>
            <a:ext cx="5198206" cy="543904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Freeform 235">
            <a:extLst>
              <a:ext uri="{FF2B5EF4-FFF2-40B4-BE49-F238E27FC236}">
                <a16:creationId xmlns:a16="http://schemas.microsoft.com/office/drawing/2014/main" id="{41961478-F470-85E5-D647-A09BE58F9F43}"/>
              </a:ext>
            </a:extLst>
          </p:cNvPr>
          <p:cNvSpPr>
            <a:spLocks/>
          </p:cNvSpPr>
          <p:nvPr userDrawn="1"/>
        </p:nvSpPr>
        <p:spPr bwMode="auto">
          <a:xfrm>
            <a:off x="5955937" y="-55897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99936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61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6" r:id="rId2"/>
    <p:sldLayoutId id="2147483772" r:id="rId3"/>
    <p:sldLayoutId id="2147483760" r:id="rId4"/>
    <p:sldLayoutId id="2147483739" r:id="rId5"/>
    <p:sldLayoutId id="2147483774" r:id="rId6"/>
    <p:sldLayoutId id="2147483775" r:id="rId7"/>
    <p:sldLayoutId id="2147483776" r:id="rId8"/>
    <p:sldLayoutId id="2147483777" r:id="rId9"/>
    <p:sldLayoutId id="2147483740" r:id="rId10"/>
    <p:sldLayoutId id="2147483765" r:id="rId11"/>
    <p:sldLayoutId id="2147483778" r:id="rId12"/>
    <p:sldLayoutId id="2147483779" r:id="rId13"/>
    <p:sldLayoutId id="2147483780" r:id="rId14"/>
    <p:sldLayoutId id="2147483770" r:id="rId15"/>
    <p:sldLayoutId id="2147483773" r:id="rId16"/>
    <p:sldLayoutId id="2147483769" r:id="rId17"/>
    <p:sldLayoutId id="2147483768" r:id="rId18"/>
    <p:sldLayoutId id="2147483781" r:id="rId19"/>
    <p:sldLayoutId id="2147483771" r:id="rId20"/>
    <p:sldLayoutId id="2147483782" r:id="rId21"/>
    <p:sldLayoutId id="2147483783" r:id="rId2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cr.pw/kAtIKServidor" TargetMode="Externa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upo 53">
            <a:extLst>
              <a:ext uri="{FF2B5EF4-FFF2-40B4-BE49-F238E27FC236}">
                <a16:creationId xmlns:a16="http://schemas.microsoft.com/office/drawing/2014/main" id="{355239E8-34D0-11EF-B4B2-69EBF8949C7A}"/>
              </a:ext>
            </a:extLst>
          </p:cNvPr>
          <p:cNvGrpSpPr/>
          <p:nvPr/>
        </p:nvGrpSpPr>
        <p:grpSpPr>
          <a:xfrm>
            <a:off x="2205642" y="-113795"/>
            <a:ext cx="1199268" cy="599634"/>
            <a:chOff x="5638801" y="2709863"/>
            <a:chExt cx="495300" cy="247650"/>
          </a:xfrm>
        </p:grpSpPr>
        <p:sp>
          <p:nvSpPr>
            <p:cNvPr id="55" name="Freeform 175">
              <a:extLst>
                <a:ext uri="{FF2B5EF4-FFF2-40B4-BE49-F238E27FC236}">
                  <a16:creationId xmlns:a16="http://schemas.microsoft.com/office/drawing/2014/main" id="{4E092CCA-A0E6-A590-E1D2-66ACE39B6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8" name="Freeform 178">
              <a:extLst>
                <a:ext uri="{FF2B5EF4-FFF2-40B4-BE49-F238E27FC236}">
                  <a16:creationId xmlns:a16="http://schemas.microsoft.com/office/drawing/2014/main" id="{73E5C0FD-947B-6EB6-8B6D-8AE6C32A2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34BEBE0-30E7-49E4-A816-DCA7EB661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020" y="1795670"/>
            <a:ext cx="6641960" cy="711351"/>
          </a:xfrm>
        </p:spPr>
        <p:txBody>
          <a:bodyPr>
            <a:noAutofit/>
          </a:bodyPr>
          <a:lstStyle/>
          <a:p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BLUETECH SOLUTIONS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00CBEA-0FC4-4517-9DF7-3E1CB1F77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2808" y="3086782"/>
            <a:ext cx="6270172" cy="1319768"/>
          </a:xfrm>
        </p:spPr>
        <p:txBody>
          <a:bodyPr>
            <a:noAutofit/>
          </a:bodyPr>
          <a:lstStyle/>
          <a:p>
            <a:pPr algn="l"/>
            <a:r>
              <a:rPr lang="pt-BR" sz="1200" b="1" i="0" u="none" strike="noStrike" dirty="0">
                <a:effectLst/>
                <a:latin typeface="+mn-lt"/>
              </a:rPr>
              <a:t>Nome: HENDERSON DIAS MATIAS DA SILVA</a:t>
            </a:r>
            <a:endParaRPr lang="pt-BR" sz="1200" dirty="0">
              <a:effectLst/>
              <a:latin typeface="+mn-lt"/>
            </a:endParaRPr>
          </a:p>
          <a:p>
            <a:pPr algn="l"/>
            <a:r>
              <a:rPr lang="pt-BR" sz="1200" b="1" i="0" u="none" strike="noStrike" dirty="0">
                <a:effectLst/>
                <a:latin typeface="+mn-lt"/>
              </a:rPr>
              <a:t>Nome: MAYSA FRANCISCA DE LIMA</a:t>
            </a:r>
            <a:endParaRPr lang="pt-BR" sz="1200" dirty="0">
              <a:effectLst/>
              <a:latin typeface="+mn-lt"/>
            </a:endParaRPr>
          </a:p>
          <a:p>
            <a:pPr algn="l"/>
            <a:r>
              <a:rPr lang="pt-BR" sz="1200" b="1" i="0" u="none" strike="noStrike" dirty="0">
                <a:effectLst/>
                <a:latin typeface="+mn-lt"/>
              </a:rPr>
              <a:t>Nome: GABRIELA FAGGIAN</a:t>
            </a:r>
            <a:endParaRPr lang="pt-BR" sz="1200" dirty="0">
              <a:effectLst/>
              <a:latin typeface="+mn-lt"/>
            </a:endParaRPr>
          </a:p>
          <a:p>
            <a:pPr algn="l"/>
            <a:r>
              <a:rPr lang="pt-BR" sz="1200" b="1" i="0" u="none" strike="noStrike" dirty="0">
                <a:effectLst/>
                <a:latin typeface="+mn-lt"/>
              </a:rPr>
              <a:t>Nome: KARLA MARIA CORREA DE LIMA MARQUES</a:t>
            </a:r>
            <a:endParaRPr lang="pt-BR" sz="1200" dirty="0">
              <a:effectLst/>
              <a:latin typeface="+mn-lt"/>
            </a:endParaRPr>
          </a:p>
          <a:p>
            <a:pPr algn="l"/>
            <a:r>
              <a:rPr lang="pt-BR" sz="1200" b="1" i="0" u="none" strike="noStrike" dirty="0">
                <a:effectLst/>
                <a:latin typeface="+mn-lt"/>
              </a:rPr>
              <a:t>Nome: PEDRO HENRIQUE BOTIAO DE OLIVEIRA</a:t>
            </a:r>
            <a:endParaRPr lang="pt-BR" sz="1200" dirty="0">
              <a:effectLst/>
              <a:latin typeface="+mn-lt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4679BEE8-18EF-4611-7A17-1252DD970B1D}"/>
              </a:ext>
            </a:extLst>
          </p:cNvPr>
          <p:cNvSpPr/>
          <p:nvPr/>
        </p:nvSpPr>
        <p:spPr>
          <a:xfrm flipH="1">
            <a:off x="1143803" y="644615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13FCAC9C-FA98-C5FB-2101-AC249E7987F9}"/>
              </a:ext>
            </a:extLst>
          </p:cNvPr>
          <p:cNvSpPr/>
          <p:nvPr/>
        </p:nvSpPr>
        <p:spPr>
          <a:xfrm flipH="1">
            <a:off x="1383816" y="644615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9C16D5E1-AA1C-F64E-B8FC-BEC96B8E69D8}"/>
              </a:ext>
            </a:extLst>
          </p:cNvPr>
          <p:cNvSpPr/>
          <p:nvPr/>
        </p:nvSpPr>
        <p:spPr>
          <a:xfrm flipH="1">
            <a:off x="1623829" y="644615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AFA4F046-E0F6-C98A-F77C-E4F0ED346C6F}"/>
              </a:ext>
            </a:extLst>
          </p:cNvPr>
          <p:cNvGrpSpPr/>
          <p:nvPr/>
        </p:nvGrpSpPr>
        <p:grpSpPr>
          <a:xfrm>
            <a:off x="874596" y="980310"/>
            <a:ext cx="812385" cy="815360"/>
            <a:chOff x="2759075" y="2149476"/>
            <a:chExt cx="433388" cy="434975"/>
          </a:xfrm>
        </p:grpSpPr>
        <p:sp>
          <p:nvSpPr>
            <p:cNvPr id="26" name="Freeform 236">
              <a:extLst>
                <a:ext uri="{FF2B5EF4-FFF2-40B4-BE49-F238E27FC236}">
                  <a16:creationId xmlns:a16="http://schemas.microsoft.com/office/drawing/2014/main" id="{E6E80288-EFB2-279E-F261-563450770B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9075" y="2149476"/>
              <a:ext cx="433388" cy="434975"/>
            </a:xfrm>
            <a:custGeom>
              <a:avLst/>
              <a:gdLst>
                <a:gd name="T0" fmla="*/ 0 w 738"/>
                <a:gd name="T1" fmla="*/ 369 h 738"/>
                <a:gd name="T2" fmla="*/ 369 w 738"/>
                <a:gd name="T3" fmla="*/ 0 h 738"/>
                <a:gd name="T4" fmla="*/ 738 w 738"/>
                <a:gd name="T5" fmla="*/ 369 h 738"/>
                <a:gd name="T6" fmla="*/ 369 w 738"/>
                <a:gd name="T7" fmla="*/ 738 h 738"/>
                <a:gd name="T8" fmla="*/ 0 w 738"/>
                <a:gd name="T9" fmla="*/ 369 h 738"/>
                <a:gd name="T10" fmla="*/ 108 w 738"/>
                <a:gd name="T11" fmla="*/ 369 h 738"/>
                <a:gd name="T12" fmla="*/ 369 w 738"/>
                <a:gd name="T13" fmla="*/ 629 h 738"/>
                <a:gd name="T14" fmla="*/ 630 w 738"/>
                <a:gd name="T15" fmla="*/ 369 h 738"/>
                <a:gd name="T16" fmla="*/ 369 w 738"/>
                <a:gd name="T17" fmla="*/ 108 h 738"/>
                <a:gd name="T18" fmla="*/ 108 w 738"/>
                <a:gd name="T19" fmla="*/ 369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8" h="738">
                  <a:moveTo>
                    <a:pt x="0" y="369"/>
                  </a:moveTo>
                  <a:cubicBezTo>
                    <a:pt x="0" y="165"/>
                    <a:pt x="165" y="0"/>
                    <a:pt x="369" y="0"/>
                  </a:cubicBezTo>
                  <a:cubicBezTo>
                    <a:pt x="572" y="0"/>
                    <a:pt x="738" y="165"/>
                    <a:pt x="738" y="369"/>
                  </a:cubicBezTo>
                  <a:cubicBezTo>
                    <a:pt x="738" y="572"/>
                    <a:pt x="572" y="738"/>
                    <a:pt x="369" y="738"/>
                  </a:cubicBezTo>
                  <a:cubicBezTo>
                    <a:pt x="165" y="738"/>
                    <a:pt x="0" y="572"/>
                    <a:pt x="0" y="369"/>
                  </a:cubicBezTo>
                  <a:close/>
                  <a:moveTo>
                    <a:pt x="108" y="369"/>
                  </a:moveTo>
                  <a:cubicBezTo>
                    <a:pt x="108" y="513"/>
                    <a:pt x="225" y="629"/>
                    <a:pt x="369" y="629"/>
                  </a:cubicBezTo>
                  <a:cubicBezTo>
                    <a:pt x="513" y="629"/>
                    <a:pt x="630" y="513"/>
                    <a:pt x="630" y="369"/>
                  </a:cubicBezTo>
                  <a:cubicBezTo>
                    <a:pt x="630" y="224"/>
                    <a:pt x="513" y="108"/>
                    <a:pt x="369" y="108"/>
                  </a:cubicBezTo>
                  <a:cubicBezTo>
                    <a:pt x="225" y="108"/>
                    <a:pt x="108" y="224"/>
                    <a:pt x="108" y="369"/>
                  </a:cubicBezTo>
                  <a:close/>
                </a:path>
              </a:pathLst>
            </a:custGeom>
            <a:solidFill>
              <a:schemeClr val="accent2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8" name="Freeform 230">
              <a:extLst>
                <a:ext uri="{FF2B5EF4-FFF2-40B4-BE49-F238E27FC236}">
                  <a16:creationId xmlns:a16="http://schemas.microsoft.com/office/drawing/2014/main" id="{D3F84B9D-A2F0-98C3-5A65-B77A9C5BB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6876" y="2328863"/>
              <a:ext cx="128588" cy="130175"/>
            </a:xfrm>
            <a:custGeom>
              <a:avLst/>
              <a:gdLst>
                <a:gd name="T0" fmla="*/ 173 w 220"/>
                <a:gd name="T1" fmla="*/ 35 h 221"/>
                <a:gd name="T2" fmla="*/ 185 w 220"/>
                <a:gd name="T3" fmla="*/ 174 h 221"/>
                <a:gd name="T4" fmla="*/ 46 w 220"/>
                <a:gd name="T5" fmla="*/ 185 h 221"/>
                <a:gd name="T6" fmla="*/ 35 w 220"/>
                <a:gd name="T7" fmla="*/ 47 h 221"/>
                <a:gd name="T8" fmla="*/ 173 w 220"/>
                <a:gd name="T9" fmla="*/ 3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221">
                  <a:moveTo>
                    <a:pt x="173" y="35"/>
                  </a:moveTo>
                  <a:cubicBezTo>
                    <a:pt x="215" y="71"/>
                    <a:pt x="220" y="133"/>
                    <a:pt x="185" y="174"/>
                  </a:cubicBezTo>
                  <a:cubicBezTo>
                    <a:pt x="150" y="216"/>
                    <a:pt x="87" y="221"/>
                    <a:pt x="46" y="185"/>
                  </a:cubicBezTo>
                  <a:cubicBezTo>
                    <a:pt x="5" y="150"/>
                    <a:pt x="0" y="88"/>
                    <a:pt x="35" y="47"/>
                  </a:cubicBezTo>
                  <a:cubicBezTo>
                    <a:pt x="70" y="5"/>
                    <a:pt x="132" y="0"/>
                    <a:pt x="173" y="35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33" name="Freeform 298">
            <a:extLst>
              <a:ext uri="{FF2B5EF4-FFF2-40B4-BE49-F238E27FC236}">
                <a16:creationId xmlns:a16="http://schemas.microsoft.com/office/drawing/2014/main" id="{C2151FBB-7BC9-9161-69CA-0385309AC2B1}"/>
              </a:ext>
            </a:extLst>
          </p:cNvPr>
          <p:cNvSpPr>
            <a:spLocks/>
          </p:cNvSpPr>
          <p:nvPr/>
        </p:nvSpPr>
        <p:spPr bwMode="auto">
          <a:xfrm>
            <a:off x="4425949" y="3602203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5" name="Freeform 302">
            <a:extLst>
              <a:ext uri="{FF2B5EF4-FFF2-40B4-BE49-F238E27FC236}">
                <a16:creationId xmlns:a16="http://schemas.microsoft.com/office/drawing/2014/main" id="{ECC37368-49BC-BA15-61DA-0C7744507A42}"/>
              </a:ext>
            </a:extLst>
          </p:cNvPr>
          <p:cNvSpPr>
            <a:spLocks/>
          </p:cNvSpPr>
          <p:nvPr/>
        </p:nvSpPr>
        <p:spPr bwMode="auto">
          <a:xfrm>
            <a:off x="4507221" y="996549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49" name="Freeform 235">
            <a:extLst>
              <a:ext uri="{FF2B5EF4-FFF2-40B4-BE49-F238E27FC236}">
                <a16:creationId xmlns:a16="http://schemas.microsoft.com/office/drawing/2014/main" id="{1FBABF0B-31AF-48D0-572C-CE20D6DA6E47}"/>
              </a:ext>
            </a:extLst>
          </p:cNvPr>
          <p:cNvSpPr>
            <a:spLocks/>
          </p:cNvSpPr>
          <p:nvPr/>
        </p:nvSpPr>
        <p:spPr bwMode="auto">
          <a:xfrm rot="18114637">
            <a:off x="7612053" y="4042445"/>
            <a:ext cx="775433" cy="199042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50" name="Freeform 235">
            <a:extLst>
              <a:ext uri="{FF2B5EF4-FFF2-40B4-BE49-F238E27FC236}">
                <a16:creationId xmlns:a16="http://schemas.microsoft.com/office/drawing/2014/main" id="{C970B80A-3F9C-CDFC-7B53-6190FE700FFC}"/>
              </a:ext>
            </a:extLst>
          </p:cNvPr>
          <p:cNvSpPr>
            <a:spLocks/>
          </p:cNvSpPr>
          <p:nvPr/>
        </p:nvSpPr>
        <p:spPr bwMode="auto">
          <a:xfrm>
            <a:off x="5833460" y="139150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53" name="Freeform 186">
            <a:extLst>
              <a:ext uri="{FF2B5EF4-FFF2-40B4-BE49-F238E27FC236}">
                <a16:creationId xmlns:a16="http://schemas.microsoft.com/office/drawing/2014/main" id="{A5DF5B62-405C-062D-CFB9-D145FF898653}"/>
              </a:ext>
            </a:extLst>
          </p:cNvPr>
          <p:cNvSpPr>
            <a:spLocks/>
          </p:cNvSpPr>
          <p:nvPr/>
        </p:nvSpPr>
        <p:spPr bwMode="auto">
          <a:xfrm>
            <a:off x="8523416" y="-276977"/>
            <a:ext cx="590213" cy="595052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chemeClr val="accent3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114300" dir="2700000" algn="tl" rotWithShape="0">
              <a:prstClr val="black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0" name="Freeform 157">
            <a:extLst>
              <a:ext uri="{FF2B5EF4-FFF2-40B4-BE49-F238E27FC236}">
                <a16:creationId xmlns:a16="http://schemas.microsoft.com/office/drawing/2014/main" id="{5EE114F6-7349-CAEE-FD1B-5485308A7CF8}"/>
              </a:ext>
            </a:extLst>
          </p:cNvPr>
          <p:cNvSpPr>
            <a:spLocks noEditPoints="1"/>
          </p:cNvSpPr>
          <p:nvPr/>
        </p:nvSpPr>
        <p:spPr bwMode="auto">
          <a:xfrm>
            <a:off x="7982978" y="1947796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1" name="Freeform 159">
            <a:extLst>
              <a:ext uri="{FF2B5EF4-FFF2-40B4-BE49-F238E27FC236}">
                <a16:creationId xmlns:a16="http://schemas.microsoft.com/office/drawing/2014/main" id="{A702948B-7704-41A7-9869-08F07323A91C}"/>
              </a:ext>
            </a:extLst>
          </p:cNvPr>
          <p:cNvSpPr>
            <a:spLocks noEditPoints="1"/>
          </p:cNvSpPr>
          <p:nvPr/>
        </p:nvSpPr>
        <p:spPr bwMode="auto">
          <a:xfrm>
            <a:off x="1077455" y="4128394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2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2" name="Freeform 310">
            <a:extLst>
              <a:ext uri="{FF2B5EF4-FFF2-40B4-BE49-F238E27FC236}">
                <a16:creationId xmlns:a16="http://schemas.microsoft.com/office/drawing/2014/main" id="{B2D779E0-71EE-243E-A047-0898C2DF1252}"/>
              </a:ext>
            </a:extLst>
          </p:cNvPr>
          <p:cNvSpPr>
            <a:spLocks noEditPoints="1"/>
          </p:cNvSpPr>
          <p:nvPr/>
        </p:nvSpPr>
        <p:spPr bwMode="auto">
          <a:xfrm>
            <a:off x="1077455" y="2098352"/>
            <a:ext cx="82468" cy="82468"/>
          </a:xfrm>
          <a:custGeom>
            <a:avLst/>
            <a:gdLst>
              <a:gd name="T0" fmla="*/ 38 w 75"/>
              <a:gd name="T1" fmla="*/ 75 h 75"/>
              <a:gd name="T2" fmla="*/ 0 w 75"/>
              <a:gd name="T3" fmla="*/ 38 h 75"/>
              <a:gd name="T4" fmla="*/ 38 w 75"/>
              <a:gd name="T5" fmla="*/ 0 h 75"/>
              <a:gd name="T6" fmla="*/ 75 w 75"/>
              <a:gd name="T7" fmla="*/ 38 h 75"/>
              <a:gd name="T8" fmla="*/ 38 w 75"/>
              <a:gd name="T9" fmla="*/ 75 h 75"/>
              <a:gd name="T10" fmla="*/ 38 w 75"/>
              <a:gd name="T11" fmla="*/ 18 h 75"/>
              <a:gd name="T12" fmla="*/ 18 w 75"/>
              <a:gd name="T13" fmla="*/ 38 h 75"/>
              <a:gd name="T14" fmla="*/ 38 w 75"/>
              <a:gd name="T15" fmla="*/ 58 h 75"/>
              <a:gd name="T16" fmla="*/ 58 w 75"/>
              <a:gd name="T17" fmla="*/ 38 h 75"/>
              <a:gd name="T18" fmla="*/ 38 w 75"/>
              <a:gd name="T19" fmla="*/ 1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5">
                <a:moveTo>
                  <a:pt x="38" y="75"/>
                </a:moveTo>
                <a:cubicBezTo>
                  <a:pt x="17" y="75"/>
                  <a:pt x="0" y="58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8" y="0"/>
                  <a:pt x="75" y="17"/>
                  <a:pt x="75" y="38"/>
                </a:cubicBezTo>
                <a:cubicBezTo>
                  <a:pt x="75" y="58"/>
                  <a:pt x="58" y="75"/>
                  <a:pt x="38" y="75"/>
                </a:cubicBezTo>
                <a:close/>
                <a:moveTo>
                  <a:pt x="38" y="18"/>
                </a:moveTo>
                <a:cubicBezTo>
                  <a:pt x="27" y="18"/>
                  <a:pt x="18" y="27"/>
                  <a:pt x="18" y="38"/>
                </a:cubicBezTo>
                <a:cubicBezTo>
                  <a:pt x="18" y="49"/>
                  <a:pt x="27" y="58"/>
                  <a:pt x="38" y="58"/>
                </a:cubicBezTo>
                <a:cubicBezTo>
                  <a:pt x="49" y="58"/>
                  <a:pt x="58" y="49"/>
                  <a:pt x="58" y="38"/>
                </a:cubicBezTo>
                <a:cubicBezTo>
                  <a:pt x="58" y="27"/>
                  <a:pt x="49" y="18"/>
                  <a:pt x="38" y="1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3" name="Freeform 220">
            <a:extLst>
              <a:ext uri="{FF2B5EF4-FFF2-40B4-BE49-F238E27FC236}">
                <a16:creationId xmlns:a16="http://schemas.microsoft.com/office/drawing/2014/main" id="{448AB29B-6453-6D24-49FF-08BA3C2464E7}"/>
              </a:ext>
            </a:extLst>
          </p:cNvPr>
          <p:cNvSpPr>
            <a:spLocks/>
          </p:cNvSpPr>
          <p:nvPr/>
        </p:nvSpPr>
        <p:spPr bwMode="auto">
          <a:xfrm rot="5400000">
            <a:off x="-134141" y="4695154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7" name="Freeform 233">
            <a:extLst>
              <a:ext uri="{FF2B5EF4-FFF2-40B4-BE49-F238E27FC236}">
                <a16:creationId xmlns:a16="http://schemas.microsoft.com/office/drawing/2014/main" id="{E65937AC-0843-B2C4-F3E7-15894E76892E}"/>
              </a:ext>
            </a:extLst>
          </p:cNvPr>
          <p:cNvSpPr>
            <a:spLocks/>
          </p:cNvSpPr>
          <p:nvPr/>
        </p:nvSpPr>
        <p:spPr bwMode="auto">
          <a:xfrm>
            <a:off x="6016163" y="5047352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DC7B519E-9918-42EA-A90B-FA0ABF62F65E}"/>
              </a:ext>
            </a:extLst>
          </p:cNvPr>
          <p:cNvGrpSpPr/>
          <p:nvPr/>
        </p:nvGrpSpPr>
        <p:grpSpPr>
          <a:xfrm>
            <a:off x="8106561" y="4128394"/>
            <a:ext cx="773659" cy="963355"/>
            <a:chOff x="6696077" y="2921001"/>
            <a:chExt cx="330200" cy="411163"/>
          </a:xfrm>
        </p:grpSpPr>
        <p:sp>
          <p:nvSpPr>
            <p:cNvPr id="19" name="Freeform 245">
              <a:extLst>
                <a:ext uri="{FF2B5EF4-FFF2-40B4-BE49-F238E27FC236}">
                  <a16:creationId xmlns:a16="http://schemas.microsoft.com/office/drawing/2014/main" id="{001EB30E-0ED9-E34B-9927-47BB37A00D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20" name="Grupo 19">
              <a:extLst>
                <a:ext uri="{FF2B5EF4-FFF2-40B4-BE49-F238E27FC236}">
                  <a16:creationId xmlns:a16="http://schemas.microsoft.com/office/drawing/2014/main" id="{CFB3B752-DA3B-4F3D-6DA4-71D7F8EC2F3D}"/>
                </a:ext>
              </a:extLst>
            </p:cNvPr>
            <p:cNvGrpSpPr/>
            <p:nvPr/>
          </p:nvGrpSpPr>
          <p:grpSpPr>
            <a:xfrm>
              <a:off x="6696077" y="2921001"/>
              <a:ext cx="327022" cy="411163"/>
              <a:chOff x="6696077" y="2921001"/>
              <a:chExt cx="327022" cy="411163"/>
            </a:xfrm>
          </p:grpSpPr>
          <p:grpSp>
            <p:nvGrpSpPr>
              <p:cNvPr id="21" name="Grupo 20">
                <a:extLst>
                  <a:ext uri="{FF2B5EF4-FFF2-40B4-BE49-F238E27FC236}">
                    <a16:creationId xmlns:a16="http://schemas.microsoft.com/office/drawing/2014/main" id="{08C57EDF-4884-2611-4D76-EDF896F3C8D3}"/>
                  </a:ext>
                </a:extLst>
              </p:cNvPr>
              <p:cNvGrpSpPr/>
              <p:nvPr/>
            </p:nvGrpSpPr>
            <p:grpSpPr>
              <a:xfrm>
                <a:off x="6696077" y="2921001"/>
                <a:ext cx="327022" cy="411163"/>
                <a:chOff x="6696077" y="2921001"/>
                <a:chExt cx="327022" cy="411163"/>
              </a:xfrm>
            </p:grpSpPr>
            <p:sp>
              <p:nvSpPr>
                <p:cNvPr id="24" name="Freeform 244">
                  <a:extLst>
                    <a:ext uri="{FF2B5EF4-FFF2-40B4-BE49-F238E27FC236}">
                      <a16:creationId xmlns:a16="http://schemas.microsoft.com/office/drawing/2014/main" id="{5F672582-355A-7562-2651-FBF362A23A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6077" y="2921001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27" name="Freeform 246">
                  <a:extLst>
                    <a:ext uri="{FF2B5EF4-FFF2-40B4-BE49-F238E27FC236}">
                      <a16:creationId xmlns:a16="http://schemas.microsoft.com/office/drawing/2014/main" id="{78F4582F-80EE-A8BB-4104-EA94983886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29" name="Freeform 248">
                  <a:extLst>
                    <a:ext uri="{FF2B5EF4-FFF2-40B4-BE49-F238E27FC236}">
                      <a16:creationId xmlns:a16="http://schemas.microsoft.com/office/drawing/2014/main" id="{3A47B7CE-9FE3-4620-8D82-18F930DF99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22" name="Freeform 249">
                <a:extLst>
                  <a:ext uri="{FF2B5EF4-FFF2-40B4-BE49-F238E27FC236}">
                    <a16:creationId xmlns:a16="http://schemas.microsoft.com/office/drawing/2014/main" id="{B6197020-0222-2DEB-B33B-75FCA38CA6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3" name="Freeform 250">
                <a:extLst>
                  <a:ext uri="{FF2B5EF4-FFF2-40B4-BE49-F238E27FC236}">
                    <a16:creationId xmlns:a16="http://schemas.microsoft.com/office/drawing/2014/main" id="{075FA0E6-8AD3-86FB-B2FA-9BEB22C397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4" name="Freeform 220">
            <a:extLst>
              <a:ext uri="{FF2B5EF4-FFF2-40B4-BE49-F238E27FC236}">
                <a16:creationId xmlns:a16="http://schemas.microsoft.com/office/drawing/2014/main" id="{419EBA74-1315-567F-874B-1DD9D00CD16F}"/>
              </a:ext>
            </a:extLst>
          </p:cNvPr>
          <p:cNvSpPr>
            <a:spLocks/>
          </p:cNvSpPr>
          <p:nvPr/>
        </p:nvSpPr>
        <p:spPr bwMode="auto">
          <a:xfrm rot="10800000">
            <a:off x="8854936" y="1816321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24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 animBg="1"/>
      <p:bldP spid="50" grpId="0" animBg="1"/>
      <p:bldP spid="53" grpId="0" animBg="1"/>
      <p:bldP spid="63" grpId="0" animBg="1"/>
      <p:bldP spid="6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68F8C9-9363-411D-9575-F40C87BD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DEPARTAMENTO DA EMPRESA</a:t>
            </a:r>
            <a:endParaRPr lang="en-US" dirty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8BCB5FE7-A711-CCF3-ED39-987C562AF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408511"/>
              </p:ext>
            </p:extLst>
          </p:nvPr>
        </p:nvGraphicFramePr>
        <p:xfrm>
          <a:off x="713561" y="1356098"/>
          <a:ext cx="7661870" cy="3011520"/>
        </p:xfrm>
        <a:graphic>
          <a:graphicData uri="http://schemas.openxmlformats.org/drawingml/2006/table">
            <a:tbl>
              <a:tblPr/>
              <a:tblGrid>
                <a:gridCol w="2880359">
                  <a:extLst>
                    <a:ext uri="{9D8B030D-6E8A-4147-A177-3AD203B41FA5}">
                      <a16:colId xmlns:a16="http://schemas.microsoft.com/office/drawing/2014/main" val="2528091237"/>
                    </a:ext>
                  </a:extLst>
                </a:gridCol>
                <a:gridCol w="4781511">
                  <a:extLst>
                    <a:ext uri="{9D8B030D-6E8A-4147-A177-3AD203B41FA5}">
                      <a16:colId xmlns:a16="http://schemas.microsoft.com/office/drawing/2014/main" val="3373026024"/>
                    </a:ext>
                  </a:extLst>
                </a:gridCol>
              </a:tblGrid>
              <a:tr h="75600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50" b="1" i="0" u="sng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1º Andar</a:t>
                      </a:r>
                      <a:endParaRPr lang="es-ES" sz="1200" b="1" u="sng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1600"/>
                        </a:spcAft>
                        <a:buSzPct val="40000"/>
                        <a:buFont typeface="Arial" panose="020B0604020202020204" pitchFamily="34" charset="0"/>
                        <a:buNone/>
                      </a:pPr>
                      <a:r>
                        <a:rPr lang="pt-BR" sz="13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Desenvolvimento de software</a:t>
                      </a:r>
                      <a:br>
                        <a:rPr lang="pt-BR" sz="13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sz="13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Infraestrutura de Redes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784944"/>
                  </a:ext>
                </a:extLst>
              </a:tr>
              <a:tr h="335798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50" b="1" i="0" u="sng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2º Andar</a:t>
                      </a:r>
                      <a:endParaRPr lang="es-ES" sz="1200" b="1" u="sng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1600"/>
                        </a:spcAft>
                      </a:pPr>
                      <a:r>
                        <a:rPr lang="pt-BR" sz="13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Suporte técnico </a:t>
                      </a:r>
                      <a:br>
                        <a:rPr lang="pt-BR" sz="13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sz="13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Segurança da informação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734534"/>
                  </a:ext>
                </a:extLst>
              </a:tr>
              <a:tr h="335798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50" b="1" i="0" u="sng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3º Andar</a:t>
                      </a:r>
                      <a:endParaRPr lang="es-ES" sz="1200" b="1" u="sng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1600"/>
                        </a:spcAft>
                      </a:pPr>
                      <a:r>
                        <a:rPr lang="pt-BR" sz="13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Gerenciamento de projetos </a:t>
                      </a:r>
                      <a:br>
                        <a:rPr lang="pt-BR" sz="13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sz="13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Marketing e vendas 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870336"/>
                  </a:ext>
                </a:extLst>
              </a:tr>
              <a:tr h="335798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50" b="1" i="0" u="sng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4º Andar</a:t>
                      </a:r>
                      <a:endParaRPr lang="es-ES" sz="1200" b="1" u="sng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1600"/>
                        </a:spcAft>
                      </a:pPr>
                      <a:r>
                        <a:rPr lang="pt-BR" sz="13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 Humanos</a:t>
                      </a:r>
                      <a:br>
                        <a:rPr lang="pt-BR" sz="13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sz="13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Finanças e contabilidade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884011"/>
                  </a:ext>
                </a:extLst>
              </a:tr>
              <a:tr h="335798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50" b="1" i="0" u="sng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5º Andar</a:t>
                      </a:r>
                      <a:endParaRPr lang="es-ES" sz="1200" b="1" u="sng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Atendimento ao cliente </a:t>
                      </a:r>
                      <a:br>
                        <a:rPr lang="pt-BR" sz="13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sz="13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Pesquisa e Desenvolvimento Científico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989172"/>
                  </a:ext>
                </a:extLst>
              </a:tr>
            </a:tbl>
          </a:graphicData>
        </a:graphic>
      </p:graphicFrame>
      <p:sp>
        <p:nvSpPr>
          <p:cNvPr id="33" name="Freeform 298">
            <a:extLst>
              <a:ext uri="{FF2B5EF4-FFF2-40B4-BE49-F238E27FC236}">
                <a16:creationId xmlns:a16="http://schemas.microsoft.com/office/drawing/2014/main" id="{DC59A909-931E-AEA2-544B-6357C8F91C4D}"/>
              </a:ext>
            </a:extLst>
          </p:cNvPr>
          <p:cNvSpPr>
            <a:spLocks/>
          </p:cNvSpPr>
          <p:nvPr/>
        </p:nvSpPr>
        <p:spPr bwMode="auto">
          <a:xfrm>
            <a:off x="417808" y="3572493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4" name="Freeform 302">
            <a:extLst>
              <a:ext uri="{FF2B5EF4-FFF2-40B4-BE49-F238E27FC236}">
                <a16:creationId xmlns:a16="http://schemas.microsoft.com/office/drawing/2014/main" id="{3A7E18DB-30FA-56F1-283F-66971C5318BD}"/>
              </a:ext>
            </a:extLst>
          </p:cNvPr>
          <p:cNvSpPr>
            <a:spLocks/>
          </p:cNvSpPr>
          <p:nvPr/>
        </p:nvSpPr>
        <p:spPr bwMode="auto">
          <a:xfrm>
            <a:off x="8079845" y="1010603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5" name="Freeform 157">
            <a:extLst>
              <a:ext uri="{FF2B5EF4-FFF2-40B4-BE49-F238E27FC236}">
                <a16:creationId xmlns:a16="http://schemas.microsoft.com/office/drawing/2014/main" id="{A5BD6AE8-BA0F-ABA4-9B7B-9FC0F0BDAAD4}"/>
              </a:ext>
            </a:extLst>
          </p:cNvPr>
          <p:cNvSpPr>
            <a:spLocks noEditPoints="1"/>
          </p:cNvSpPr>
          <p:nvPr/>
        </p:nvSpPr>
        <p:spPr bwMode="auto">
          <a:xfrm>
            <a:off x="8546320" y="4072509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7" name="Freeform 310">
            <a:extLst>
              <a:ext uri="{FF2B5EF4-FFF2-40B4-BE49-F238E27FC236}">
                <a16:creationId xmlns:a16="http://schemas.microsoft.com/office/drawing/2014/main" id="{0E5C4D52-F236-4311-5B2B-4F99510DCBC5}"/>
              </a:ext>
            </a:extLst>
          </p:cNvPr>
          <p:cNvSpPr>
            <a:spLocks noEditPoints="1"/>
          </p:cNvSpPr>
          <p:nvPr/>
        </p:nvSpPr>
        <p:spPr bwMode="auto">
          <a:xfrm>
            <a:off x="8633446" y="2561766"/>
            <a:ext cx="82468" cy="82468"/>
          </a:xfrm>
          <a:custGeom>
            <a:avLst/>
            <a:gdLst>
              <a:gd name="T0" fmla="*/ 38 w 75"/>
              <a:gd name="T1" fmla="*/ 75 h 75"/>
              <a:gd name="T2" fmla="*/ 0 w 75"/>
              <a:gd name="T3" fmla="*/ 38 h 75"/>
              <a:gd name="T4" fmla="*/ 38 w 75"/>
              <a:gd name="T5" fmla="*/ 0 h 75"/>
              <a:gd name="T6" fmla="*/ 75 w 75"/>
              <a:gd name="T7" fmla="*/ 38 h 75"/>
              <a:gd name="T8" fmla="*/ 38 w 75"/>
              <a:gd name="T9" fmla="*/ 75 h 75"/>
              <a:gd name="T10" fmla="*/ 38 w 75"/>
              <a:gd name="T11" fmla="*/ 18 h 75"/>
              <a:gd name="T12" fmla="*/ 18 w 75"/>
              <a:gd name="T13" fmla="*/ 38 h 75"/>
              <a:gd name="T14" fmla="*/ 38 w 75"/>
              <a:gd name="T15" fmla="*/ 58 h 75"/>
              <a:gd name="T16" fmla="*/ 58 w 75"/>
              <a:gd name="T17" fmla="*/ 38 h 75"/>
              <a:gd name="T18" fmla="*/ 38 w 75"/>
              <a:gd name="T19" fmla="*/ 1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5">
                <a:moveTo>
                  <a:pt x="38" y="75"/>
                </a:moveTo>
                <a:cubicBezTo>
                  <a:pt x="17" y="75"/>
                  <a:pt x="0" y="58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8" y="0"/>
                  <a:pt x="75" y="17"/>
                  <a:pt x="75" y="38"/>
                </a:cubicBezTo>
                <a:cubicBezTo>
                  <a:pt x="75" y="58"/>
                  <a:pt x="58" y="75"/>
                  <a:pt x="38" y="75"/>
                </a:cubicBezTo>
                <a:close/>
                <a:moveTo>
                  <a:pt x="38" y="18"/>
                </a:moveTo>
                <a:cubicBezTo>
                  <a:pt x="27" y="18"/>
                  <a:pt x="18" y="27"/>
                  <a:pt x="18" y="38"/>
                </a:cubicBezTo>
                <a:cubicBezTo>
                  <a:pt x="18" y="49"/>
                  <a:pt x="27" y="58"/>
                  <a:pt x="38" y="58"/>
                </a:cubicBezTo>
                <a:cubicBezTo>
                  <a:pt x="49" y="58"/>
                  <a:pt x="58" y="49"/>
                  <a:pt x="58" y="38"/>
                </a:cubicBezTo>
                <a:cubicBezTo>
                  <a:pt x="58" y="27"/>
                  <a:pt x="49" y="18"/>
                  <a:pt x="38" y="1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0D038D12-BE82-90E7-1444-0A96A5E0ED08}"/>
              </a:ext>
            </a:extLst>
          </p:cNvPr>
          <p:cNvGrpSpPr/>
          <p:nvPr/>
        </p:nvGrpSpPr>
        <p:grpSpPr>
          <a:xfrm>
            <a:off x="8198619" y="15930"/>
            <a:ext cx="773659" cy="963355"/>
            <a:chOff x="6696077" y="2921001"/>
            <a:chExt cx="330200" cy="411163"/>
          </a:xfrm>
        </p:grpSpPr>
        <p:sp>
          <p:nvSpPr>
            <p:cNvPr id="41" name="Freeform 245">
              <a:extLst>
                <a:ext uri="{FF2B5EF4-FFF2-40B4-BE49-F238E27FC236}">
                  <a16:creationId xmlns:a16="http://schemas.microsoft.com/office/drawing/2014/main" id="{A24D180F-D630-1E1C-32BC-9D0A1DA104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42" name="Grupo 41">
              <a:extLst>
                <a:ext uri="{FF2B5EF4-FFF2-40B4-BE49-F238E27FC236}">
                  <a16:creationId xmlns:a16="http://schemas.microsoft.com/office/drawing/2014/main" id="{A5BCF593-48DB-05DB-7610-AF75EC1E8CBF}"/>
                </a:ext>
              </a:extLst>
            </p:cNvPr>
            <p:cNvGrpSpPr/>
            <p:nvPr/>
          </p:nvGrpSpPr>
          <p:grpSpPr>
            <a:xfrm>
              <a:off x="6699249" y="2924175"/>
              <a:ext cx="323854" cy="407989"/>
              <a:chOff x="6699249" y="2924175"/>
              <a:chExt cx="323854" cy="407989"/>
            </a:xfrm>
          </p:grpSpPr>
          <p:grpSp>
            <p:nvGrpSpPr>
              <p:cNvPr id="43" name="Grupo 42">
                <a:extLst>
                  <a:ext uri="{FF2B5EF4-FFF2-40B4-BE49-F238E27FC236}">
                    <a16:creationId xmlns:a16="http://schemas.microsoft.com/office/drawing/2014/main" id="{E09B7EBB-FE06-B00C-D32D-BA0C613DDAE0}"/>
                  </a:ext>
                </a:extLst>
              </p:cNvPr>
              <p:cNvGrpSpPr/>
              <p:nvPr/>
            </p:nvGrpSpPr>
            <p:grpSpPr>
              <a:xfrm>
                <a:off x="6699249" y="2924175"/>
                <a:ext cx="323854" cy="407989"/>
                <a:chOff x="6699249" y="2924175"/>
                <a:chExt cx="323854" cy="407989"/>
              </a:xfrm>
            </p:grpSpPr>
            <p:sp>
              <p:nvSpPr>
                <p:cNvPr id="46" name="Freeform 244">
                  <a:extLst>
                    <a:ext uri="{FF2B5EF4-FFF2-40B4-BE49-F238E27FC236}">
                      <a16:creationId xmlns:a16="http://schemas.microsoft.com/office/drawing/2014/main" id="{E73FE736-55A5-CAB0-1C9B-FC81C68177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3" y="2924175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47" name="Freeform 246">
                  <a:extLst>
                    <a:ext uri="{FF2B5EF4-FFF2-40B4-BE49-F238E27FC236}">
                      <a16:creationId xmlns:a16="http://schemas.microsoft.com/office/drawing/2014/main" id="{72BE2A01-FC2E-D0CB-B800-8919F2E169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48" name="Freeform 248">
                  <a:extLst>
                    <a:ext uri="{FF2B5EF4-FFF2-40B4-BE49-F238E27FC236}">
                      <a16:creationId xmlns:a16="http://schemas.microsoft.com/office/drawing/2014/main" id="{4652401C-1AE5-3F98-C141-E62E569276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44" name="Freeform 249">
                <a:extLst>
                  <a:ext uri="{FF2B5EF4-FFF2-40B4-BE49-F238E27FC236}">
                    <a16:creationId xmlns:a16="http://schemas.microsoft.com/office/drawing/2014/main" id="{1128CFE9-E87E-7E7B-2C11-F3E5D096BD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5" name="Freeform 250">
                <a:extLst>
                  <a:ext uri="{FF2B5EF4-FFF2-40B4-BE49-F238E27FC236}">
                    <a16:creationId xmlns:a16="http://schemas.microsoft.com/office/drawing/2014/main" id="{EE4AEC46-0E06-40F0-08E8-43544CF61A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50" name="Freeform 186">
            <a:extLst>
              <a:ext uri="{FF2B5EF4-FFF2-40B4-BE49-F238E27FC236}">
                <a16:creationId xmlns:a16="http://schemas.microsoft.com/office/drawing/2014/main" id="{CFE5C6B5-85A4-8928-4E97-879AE10CF0C1}"/>
              </a:ext>
            </a:extLst>
          </p:cNvPr>
          <p:cNvSpPr>
            <a:spLocks/>
          </p:cNvSpPr>
          <p:nvPr/>
        </p:nvSpPr>
        <p:spPr bwMode="auto">
          <a:xfrm>
            <a:off x="28364" y="4439757"/>
            <a:ext cx="590213" cy="595052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chemeClr val="accent3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114300" dir="2700000" algn="tl" rotWithShape="0">
              <a:prstClr val="black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9E11DFD8-6BF9-D16B-160A-8077127C0E44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9DCD2266-6D49-87EA-C379-3571F403CF34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A2DFB83D-53EC-955A-C15F-3EF671F2531B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Freeform 235">
            <a:extLst>
              <a:ext uri="{FF2B5EF4-FFF2-40B4-BE49-F238E27FC236}">
                <a16:creationId xmlns:a16="http://schemas.microsoft.com/office/drawing/2014/main" id="{FD9E5CD1-2251-FFDA-616A-F656BB3952E8}"/>
              </a:ext>
            </a:extLst>
          </p:cNvPr>
          <p:cNvSpPr>
            <a:spLocks/>
          </p:cNvSpPr>
          <p:nvPr/>
        </p:nvSpPr>
        <p:spPr bwMode="auto">
          <a:xfrm>
            <a:off x="4158859" y="-116194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" name="Freeform 233">
            <a:extLst>
              <a:ext uri="{FF2B5EF4-FFF2-40B4-BE49-F238E27FC236}">
                <a16:creationId xmlns:a16="http://schemas.microsoft.com/office/drawing/2014/main" id="{A6A98A63-E85F-AC17-9687-F22BA492E3EB}"/>
              </a:ext>
            </a:extLst>
          </p:cNvPr>
          <p:cNvSpPr>
            <a:spLocks/>
          </p:cNvSpPr>
          <p:nvPr/>
        </p:nvSpPr>
        <p:spPr bwMode="auto">
          <a:xfrm>
            <a:off x="6763861" y="4914855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3968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7" grpId="0" animBg="1"/>
      <p:bldP spid="50" grpId="0" animBg="1"/>
      <p:bldP spid="2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2B024B6-DEC7-B8C1-140F-E93BA351C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70811" y="1594646"/>
            <a:ext cx="6279786" cy="2615084"/>
          </a:xfrm>
        </p:spPr>
        <p:txBody>
          <a:bodyPr>
            <a:noAutofit/>
          </a:bodyPr>
          <a:lstStyle/>
          <a:p>
            <a:r>
              <a:rPr lang="pt-BR" sz="1200" b="1" i="0" u="sng" dirty="0">
                <a:solidFill>
                  <a:srgbClr val="1D2125"/>
                </a:solidFill>
                <a:effectLst/>
                <a:latin typeface="Source Sans Pro (Corpo)"/>
              </a:rPr>
              <a:t>DESENVOLVIMENTO DE SOFTWARE</a:t>
            </a:r>
            <a:br>
              <a:rPr lang="pt-BR" sz="1600" dirty="0"/>
            </a:br>
            <a:r>
              <a:rPr lang="pt-BR" sz="1200" b="0" i="0" dirty="0">
                <a:solidFill>
                  <a:srgbClr val="1D2125"/>
                </a:solidFill>
                <a:effectLst/>
                <a:latin typeface="Source Sans Pro (Corpo)"/>
              </a:rPr>
              <a:t>(</a:t>
            </a:r>
            <a:r>
              <a:rPr lang="pt-BR" sz="1200" dirty="0">
                <a:solidFill>
                  <a:srgbClr val="1D2125"/>
                </a:solidFill>
                <a:latin typeface="Source Sans Pro (Corpo)"/>
              </a:rPr>
              <a:t>25</a:t>
            </a:r>
            <a:r>
              <a:rPr lang="pt-BR" sz="1200" b="0" i="0" dirty="0">
                <a:solidFill>
                  <a:srgbClr val="1D2125"/>
                </a:solidFill>
                <a:effectLst/>
                <a:latin typeface="Source Sans Pro (Corpo)"/>
              </a:rPr>
              <a:t> COMPUTADORES, </a:t>
            </a:r>
            <a:r>
              <a:rPr lang="pt-BR" sz="1200" dirty="0">
                <a:solidFill>
                  <a:srgbClr val="1D2125"/>
                </a:solidFill>
                <a:latin typeface="Source Sans Pro (Corpo)"/>
              </a:rPr>
              <a:t>25</a:t>
            </a:r>
            <a:r>
              <a:rPr lang="pt-BR" sz="1200" b="0" i="0" dirty="0">
                <a:solidFill>
                  <a:srgbClr val="1D2125"/>
                </a:solidFill>
                <a:effectLst/>
                <a:latin typeface="Source Sans Pro (Corpo)"/>
              </a:rPr>
              <a:t> VOIPS, 1 IMPRESSORA, 1 ACCESS POINT);</a:t>
            </a:r>
            <a:br>
              <a:rPr lang="pt-BR" sz="1200" b="1" u="sng" cap="all" dirty="0">
                <a:solidFill>
                  <a:srgbClr val="1D2125"/>
                </a:solidFill>
                <a:latin typeface="Source Sans Pro (Corpo)"/>
              </a:rPr>
            </a:br>
            <a:br>
              <a:rPr lang="pt-BR" sz="1200" b="1" i="0" u="sng" strike="noStrike" cap="all" dirty="0">
                <a:effectLst/>
              </a:rPr>
            </a:br>
            <a:r>
              <a:rPr lang="pt-BR" sz="1200" b="1" i="0" u="sng" strike="noStrike" cap="all" dirty="0">
                <a:effectLst/>
              </a:rPr>
              <a:t>Infraestrutura de Redes</a:t>
            </a:r>
            <a:br>
              <a:rPr lang="pt-BR" sz="1200" b="1" u="sng" cap="all" dirty="0"/>
            </a:br>
            <a:r>
              <a:rPr lang="pt-BR" sz="1200" i="0" u="none" strike="noStrike" cap="all" dirty="0">
                <a:effectLst/>
              </a:rPr>
              <a:t>(25 computadores, 20 </a:t>
            </a:r>
            <a:r>
              <a:rPr lang="pt-BR" sz="1200" i="0" u="none" strike="noStrike" cap="all" dirty="0" err="1">
                <a:effectLst/>
              </a:rPr>
              <a:t>voips</a:t>
            </a:r>
            <a:r>
              <a:rPr lang="pt-BR" sz="1200" i="0" u="none" strike="noStrike" cap="all" dirty="0">
                <a:effectLst/>
              </a:rPr>
              <a:t>, 1 impressora, 1 </a:t>
            </a:r>
            <a:r>
              <a:rPr lang="pt-BR" sz="1200" i="0" u="none" strike="noStrike" cap="all" dirty="0" err="1">
                <a:effectLst/>
              </a:rPr>
              <a:t>access</a:t>
            </a:r>
            <a:r>
              <a:rPr lang="pt-BR" sz="1200" i="0" u="none" strike="noStrike" cap="all" dirty="0">
                <a:effectLst/>
              </a:rPr>
              <a:t> point, 2 servidores backup, 4 Switches backup);</a:t>
            </a:r>
            <a:endParaRPr lang="pt-BR" sz="1200" cap="all" dirty="0">
              <a:effectLst/>
            </a:endParaRPr>
          </a:p>
          <a:p>
            <a:r>
              <a:rPr lang="pt-BR" sz="1200" b="1" i="0" u="sng" strike="noStrike" cap="all" dirty="0">
                <a:effectLst/>
              </a:rPr>
              <a:t>Suporte técnico</a:t>
            </a:r>
            <a:br>
              <a:rPr lang="pt-BR" sz="1200" i="0" u="none" strike="noStrike" cap="all" dirty="0">
                <a:effectLst/>
              </a:rPr>
            </a:br>
            <a:r>
              <a:rPr lang="pt-BR" sz="1200" i="0" u="none" strike="noStrike" cap="all" dirty="0">
                <a:effectLst/>
              </a:rPr>
              <a:t>(</a:t>
            </a:r>
            <a:r>
              <a:rPr lang="pt-BR" sz="1200" cap="all" dirty="0"/>
              <a:t>25</a:t>
            </a:r>
            <a:r>
              <a:rPr lang="pt-BR" sz="1200" i="0" u="none" strike="noStrike" cap="all" dirty="0">
                <a:effectLst/>
              </a:rPr>
              <a:t> computadores (sendo </a:t>
            </a:r>
            <a:r>
              <a:rPr lang="pt-BR" sz="1200" cap="all" dirty="0"/>
              <a:t>5</a:t>
            </a:r>
            <a:r>
              <a:rPr lang="pt-BR" sz="1200" i="0" u="none" strike="noStrike" cap="all" dirty="0">
                <a:effectLst/>
              </a:rPr>
              <a:t> backup), 20 </a:t>
            </a:r>
            <a:r>
              <a:rPr lang="pt-BR" sz="1200" i="0" u="none" strike="noStrike" cap="all" dirty="0" err="1">
                <a:effectLst/>
              </a:rPr>
              <a:t>voips</a:t>
            </a:r>
            <a:r>
              <a:rPr lang="pt-BR" sz="1200" i="0" u="none" strike="noStrike" cap="all" dirty="0">
                <a:effectLst/>
              </a:rPr>
              <a:t>, 1 impressora, 1 </a:t>
            </a:r>
            <a:r>
              <a:rPr lang="pt-BR" sz="1200" i="0" u="none" strike="noStrike" cap="all" dirty="0" err="1">
                <a:effectLst/>
              </a:rPr>
              <a:t>access</a:t>
            </a:r>
            <a:r>
              <a:rPr lang="pt-BR" sz="1200" i="0" u="none" strike="noStrike" cap="all" dirty="0">
                <a:effectLst/>
              </a:rPr>
              <a:t> point);</a:t>
            </a:r>
            <a:endParaRPr lang="pt-BR" sz="1200" cap="all" dirty="0">
              <a:effectLst/>
            </a:endParaRPr>
          </a:p>
          <a:p>
            <a:r>
              <a:rPr lang="pt-BR" sz="1200" b="1" i="0" u="sng" strike="noStrike" cap="all" dirty="0">
                <a:effectLst/>
              </a:rPr>
              <a:t>Segurança da informação</a:t>
            </a:r>
            <a:br>
              <a:rPr lang="pt-BR" sz="1200" i="0" u="none" strike="noStrike" cap="all" dirty="0">
                <a:effectLst/>
              </a:rPr>
            </a:br>
            <a:r>
              <a:rPr lang="pt-BR" sz="1200" i="0" u="none" strike="noStrike" cap="all" dirty="0">
                <a:effectLst/>
              </a:rPr>
              <a:t>(25 computadores, 20 </a:t>
            </a:r>
            <a:r>
              <a:rPr lang="pt-BR" sz="1200" i="0" u="none" strike="noStrike" cap="all" dirty="0" err="1">
                <a:effectLst/>
              </a:rPr>
              <a:t>voips</a:t>
            </a:r>
            <a:r>
              <a:rPr lang="pt-BR" sz="1200" i="0" u="none" strike="noStrike" cap="all" dirty="0">
                <a:effectLst/>
              </a:rPr>
              <a:t>, 1 impressora, 1 </a:t>
            </a:r>
            <a:r>
              <a:rPr lang="pt-BR" sz="1200" i="0" u="none" strike="noStrike" cap="all" dirty="0" err="1">
                <a:effectLst/>
              </a:rPr>
              <a:t>access</a:t>
            </a:r>
            <a:r>
              <a:rPr lang="pt-BR" sz="1200" i="0" u="none" strike="noStrike" cap="all" dirty="0">
                <a:effectLst/>
              </a:rPr>
              <a:t> point</a:t>
            </a:r>
            <a:r>
              <a:rPr lang="pt-BR" sz="1200" b="0" i="0" dirty="0">
                <a:solidFill>
                  <a:srgbClr val="1D2125"/>
                </a:solidFill>
                <a:effectLst/>
                <a:latin typeface="Source Sans Pro (Corpo)"/>
              </a:rPr>
              <a:t> , 1 ROTEADOR</a:t>
            </a:r>
            <a:r>
              <a:rPr lang="pt-BR" sz="1200" cap="all" dirty="0"/>
              <a:t>);</a:t>
            </a:r>
            <a:endParaRPr lang="pt-BR" sz="1200" cap="all" dirty="0">
              <a:effectLst/>
            </a:endParaRPr>
          </a:p>
          <a:p>
            <a:r>
              <a:rPr lang="pt-BR" sz="1200" b="1" i="0" u="sng" strike="noStrike" cap="all" dirty="0"/>
              <a:t>Gerenciamento de projetos</a:t>
            </a:r>
            <a:br>
              <a:rPr lang="pt-BR" sz="1200" i="0" u="none" strike="noStrike" cap="all" dirty="0">
                <a:effectLst/>
              </a:rPr>
            </a:br>
            <a:r>
              <a:rPr lang="pt-BR" sz="1200" i="0" u="none" strike="noStrike" cap="all" dirty="0">
                <a:effectLst/>
              </a:rPr>
              <a:t>(25 computadores, 20 </a:t>
            </a:r>
            <a:r>
              <a:rPr lang="pt-BR" sz="1200" i="0" u="none" strike="noStrike" cap="all" dirty="0" err="1">
                <a:effectLst/>
              </a:rPr>
              <a:t>voips</a:t>
            </a:r>
            <a:r>
              <a:rPr lang="pt-BR" sz="1200" i="0" u="none" strike="noStrike" cap="all" dirty="0">
                <a:effectLst/>
              </a:rPr>
              <a:t>, 1 impressora, 1 </a:t>
            </a:r>
            <a:r>
              <a:rPr lang="pt-BR" sz="1200" i="0" u="none" strike="noStrike" cap="all" dirty="0" err="1">
                <a:effectLst/>
              </a:rPr>
              <a:t>access</a:t>
            </a:r>
            <a:r>
              <a:rPr lang="pt-BR" sz="1200" i="0" u="none" strike="noStrike" cap="all" dirty="0">
                <a:effectLst/>
              </a:rPr>
              <a:t> point).</a:t>
            </a:r>
            <a:endParaRPr lang="pt-BR" sz="1200" cap="all" dirty="0">
              <a:effectLst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E3021C8-A7B7-3BDB-1BE3-5452CCE49DA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01531" y="818169"/>
            <a:ext cx="4607446" cy="723354"/>
          </a:xfrm>
        </p:spPr>
        <p:txBody>
          <a:bodyPr/>
          <a:lstStyle/>
          <a:p>
            <a:r>
              <a:rPr lang="pt-BR" sz="1800" b="1" i="0" u="sng" strike="noStrike" dirty="0">
                <a:solidFill>
                  <a:srgbClr val="000000"/>
                </a:solidFill>
                <a:effectLst/>
                <a:latin typeface="+mn-lt"/>
              </a:rPr>
              <a:t>Departamentos da empresa (2 por andar)</a:t>
            </a:r>
            <a:endParaRPr lang="es-ES" sz="1800" u="sng" dirty="0">
              <a:latin typeface="+mn-lt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DF496770-990A-A10A-D872-BAD498C0A9F4}"/>
              </a:ext>
            </a:extLst>
          </p:cNvPr>
          <p:cNvGrpSpPr/>
          <p:nvPr/>
        </p:nvGrpSpPr>
        <p:grpSpPr>
          <a:xfrm rot="5400000">
            <a:off x="408074" y="2271933"/>
            <a:ext cx="1199268" cy="599634"/>
            <a:chOff x="5638801" y="2709863"/>
            <a:chExt cx="495300" cy="247650"/>
          </a:xfrm>
        </p:grpSpPr>
        <p:sp>
          <p:nvSpPr>
            <p:cNvPr id="11" name="Freeform 175">
              <a:extLst>
                <a:ext uri="{FF2B5EF4-FFF2-40B4-BE49-F238E27FC236}">
                  <a16:creationId xmlns:a16="http://schemas.microsoft.com/office/drawing/2014/main" id="{5CAE25FB-2EC1-DDA0-4EC0-43D7D24B8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2" name="Freeform 178">
              <a:extLst>
                <a:ext uri="{FF2B5EF4-FFF2-40B4-BE49-F238E27FC236}">
                  <a16:creationId xmlns:a16="http://schemas.microsoft.com/office/drawing/2014/main" id="{A3206DD2-A9F9-4BC4-1DA8-CB4CA2C4E6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22" name="Freeform 235">
            <a:extLst>
              <a:ext uri="{FF2B5EF4-FFF2-40B4-BE49-F238E27FC236}">
                <a16:creationId xmlns:a16="http://schemas.microsoft.com/office/drawing/2014/main" id="{D53C3625-86FC-FDD2-9D03-9E5B1812E70F}"/>
              </a:ext>
            </a:extLst>
          </p:cNvPr>
          <p:cNvSpPr>
            <a:spLocks/>
          </p:cNvSpPr>
          <p:nvPr/>
        </p:nvSpPr>
        <p:spPr bwMode="auto">
          <a:xfrm>
            <a:off x="2731532" y="427605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7" name="Freeform 233">
            <a:extLst>
              <a:ext uri="{FF2B5EF4-FFF2-40B4-BE49-F238E27FC236}">
                <a16:creationId xmlns:a16="http://schemas.microsoft.com/office/drawing/2014/main" id="{06A8CBFC-8606-992B-1CA4-5AC5A53465D7}"/>
              </a:ext>
            </a:extLst>
          </p:cNvPr>
          <p:cNvSpPr>
            <a:spLocks/>
          </p:cNvSpPr>
          <p:nvPr/>
        </p:nvSpPr>
        <p:spPr bwMode="auto">
          <a:xfrm>
            <a:off x="5439258" y="4238842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8" name="Freeform 298">
            <a:extLst>
              <a:ext uri="{FF2B5EF4-FFF2-40B4-BE49-F238E27FC236}">
                <a16:creationId xmlns:a16="http://schemas.microsoft.com/office/drawing/2014/main" id="{14012528-C17E-E318-819B-58AEC4D79188}"/>
              </a:ext>
            </a:extLst>
          </p:cNvPr>
          <p:cNvSpPr>
            <a:spLocks/>
          </p:cNvSpPr>
          <p:nvPr/>
        </p:nvSpPr>
        <p:spPr bwMode="auto">
          <a:xfrm>
            <a:off x="1665592" y="4299295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9" name="Freeform 302">
            <a:extLst>
              <a:ext uri="{FF2B5EF4-FFF2-40B4-BE49-F238E27FC236}">
                <a16:creationId xmlns:a16="http://schemas.microsoft.com/office/drawing/2014/main" id="{E9ED7442-93CC-517E-0B78-4B9D0279C7AA}"/>
              </a:ext>
            </a:extLst>
          </p:cNvPr>
          <p:cNvSpPr>
            <a:spLocks/>
          </p:cNvSpPr>
          <p:nvPr/>
        </p:nvSpPr>
        <p:spPr bwMode="auto">
          <a:xfrm>
            <a:off x="8086538" y="1115068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0" name="Freeform 159">
            <a:extLst>
              <a:ext uri="{FF2B5EF4-FFF2-40B4-BE49-F238E27FC236}">
                <a16:creationId xmlns:a16="http://schemas.microsoft.com/office/drawing/2014/main" id="{416C4A19-FDC1-6EDA-973E-FB695188B907}"/>
              </a:ext>
            </a:extLst>
          </p:cNvPr>
          <p:cNvSpPr>
            <a:spLocks noEditPoints="1"/>
          </p:cNvSpPr>
          <p:nvPr/>
        </p:nvSpPr>
        <p:spPr bwMode="auto">
          <a:xfrm>
            <a:off x="2342656" y="1352957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1" name="Freeform 310">
            <a:extLst>
              <a:ext uri="{FF2B5EF4-FFF2-40B4-BE49-F238E27FC236}">
                <a16:creationId xmlns:a16="http://schemas.microsoft.com/office/drawing/2014/main" id="{3A0B230F-0B57-260A-4281-E2E74E46E768}"/>
              </a:ext>
            </a:extLst>
          </p:cNvPr>
          <p:cNvSpPr>
            <a:spLocks noEditPoints="1"/>
          </p:cNvSpPr>
          <p:nvPr/>
        </p:nvSpPr>
        <p:spPr bwMode="auto">
          <a:xfrm>
            <a:off x="3542982" y="4335738"/>
            <a:ext cx="82468" cy="82468"/>
          </a:xfrm>
          <a:custGeom>
            <a:avLst/>
            <a:gdLst>
              <a:gd name="T0" fmla="*/ 38 w 75"/>
              <a:gd name="T1" fmla="*/ 75 h 75"/>
              <a:gd name="T2" fmla="*/ 0 w 75"/>
              <a:gd name="T3" fmla="*/ 38 h 75"/>
              <a:gd name="T4" fmla="*/ 38 w 75"/>
              <a:gd name="T5" fmla="*/ 0 h 75"/>
              <a:gd name="T6" fmla="*/ 75 w 75"/>
              <a:gd name="T7" fmla="*/ 38 h 75"/>
              <a:gd name="T8" fmla="*/ 38 w 75"/>
              <a:gd name="T9" fmla="*/ 75 h 75"/>
              <a:gd name="T10" fmla="*/ 38 w 75"/>
              <a:gd name="T11" fmla="*/ 18 h 75"/>
              <a:gd name="T12" fmla="*/ 18 w 75"/>
              <a:gd name="T13" fmla="*/ 38 h 75"/>
              <a:gd name="T14" fmla="*/ 38 w 75"/>
              <a:gd name="T15" fmla="*/ 58 h 75"/>
              <a:gd name="T16" fmla="*/ 58 w 75"/>
              <a:gd name="T17" fmla="*/ 38 h 75"/>
              <a:gd name="T18" fmla="*/ 38 w 75"/>
              <a:gd name="T19" fmla="*/ 1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5">
                <a:moveTo>
                  <a:pt x="38" y="75"/>
                </a:moveTo>
                <a:cubicBezTo>
                  <a:pt x="17" y="75"/>
                  <a:pt x="0" y="58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8" y="0"/>
                  <a:pt x="75" y="17"/>
                  <a:pt x="75" y="38"/>
                </a:cubicBezTo>
                <a:cubicBezTo>
                  <a:pt x="75" y="58"/>
                  <a:pt x="58" y="75"/>
                  <a:pt x="38" y="75"/>
                </a:cubicBezTo>
                <a:close/>
                <a:moveTo>
                  <a:pt x="38" y="18"/>
                </a:moveTo>
                <a:cubicBezTo>
                  <a:pt x="27" y="18"/>
                  <a:pt x="18" y="27"/>
                  <a:pt x="18" y="38"/>
                </a:cubicBezTo>
                <a:cubicBezTo>
                  <a:pt x="18" y="49"/>
                  <a:pt x="27" y="58"/>
                  <a:pt x="38" y="58"/>
                </a:cubicBezTo>
                <a:cubicBezTo>
                  <a:pt x="49" y="58"/>
                  <a:pt x="58" y="49"/>
                  <a:pt x="58" y="38"/>
                </a:cubicBezTo>
                <a:cubicBezTo>
                  <a:pt x="58" y="27"/>
                  <a:pt x="49" y="18"/>
                  <a:pt x="38" y="1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38" name="Grupo 37">
            <a:extLst>
              <a:ext uri="{FF2B5EF4-FFF2-40B4-BE49-F238E27FC236}">
                <a16:creationId xmlns:a16="http://schemas.microsoft.com/office/drawing/2014/main" id="{7C75DDBB-AD1E-2EFA-993A-54D799657C39}"/>
              </a:ext>
            </a:extLst>
          </p:cNvPr>
          <p:cNvGrpSpPr/>
          <p:nvPr/>
        </p:nvGrpSpPr>
        <p:grpSpPr>
          <a:xfrm>
            <a:off x="7377039" y="2756253"/>
            <a:ext cx="839056" cy="963355"/>
            <a:chOff x="6696077" y="2921001"/>
            <a:chExt cx="330200" cy="411163"/>
          </a:xfrm>
        </p:grpSpPr>
        <p:sp>
          <p:nvSpPr>
            <p:cNvPr id="39" name="Freeform 245">
              <a:extLst>
                <a:ext uri="{FF2B5EF4-FFF2-40B4-BE49-F238E27FC236}">
                  <a16:creationId xmlns:a16="http://schemas.microsoft.com/office/drawing/2014/main" id="{9C3F46E2-D357-273B-2367-0A7EDA2DCE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40" name="Grupo 39">
              <a:extLst>
                <a:ext uri="{FF2B5EF4-FFF2-40B4-BE49-F238E27FC236}">
                  <a16:creationId xmlns:a16="http://schemas.microsoft.com/office/drawing/2014/main" id="{9E9DD992-8E43-7285-CC76-4D400424C978}"/>
                </a:ext>
              </a:extLst>
            </p:cNvPr>
            <p:cNvGrpSpPr/>
            <p:nvPr/>
          </p:nvGrpSpPr>
          <p:grpSpPr>
            <a:xfrm>
              <a:off x="6699249" y="2924175"/>
              <a:ext cx="323854" cy="407989"/>
              <a:chOff x="6699249" y="2924175"/>
              <a:chExt cx="323854" cy="407989"/>
            </a:xfrm>
          </p:grpSpPr>
          <p:grpSp>
            <p:nvGrpSpPr>
              <p:cNvPr id="41" name="Grupo 40">
                <a:extLst>
                  <a:ext uri="{FF2B5EF4-FFF2-40B4-BE49-F238E27FC236}">
                    <a16:creationId xmlns:a16="http://schemas.microsoft.com/office/drawing/2014/main" id="{EC49EA14-3FE7-07D3-4C12-0E2C2A839E5C}"/>
                  </a:ext>
                </a:extLst>
              </p:cNvPr>
              <p:cNvGrpSpPr/>
              <p:nvPr/>
            </p:nvGrpSpPr>
            <p:grpSpPr>
              <a:xfrm>
                <a:off x="6699249" y="2924175"/>
                <a:ext cx="323854" cy="407989"/>
                <a:chOff x="6699249" y="2924175"/>
                <a:chExt cx="323854" cy="407989"/>
              </a:xfrm>
            </p:grpSpPr>
            <p:sp>
              <p:nvSpPr>
                <p:cNvPr id="44" name="Freeform 244">
                  <a:extLst>
                    <a:ext uri="{FF2B5EF4-FFF2-40B4-BE49-F238E27FC236}">
                      <a16:creationId xmlns:a16="http://schemas.microsoft.com/office/drawing/2014/main" id="{BF72F4CF-4D35-7F84-6F36-DAD56167D3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3" y="2924175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45" name="Freeform 246">
                  <a:extLst>
                    <a:ext uri="{FF2B5EF4-FFF2-40B4-BE49-F238E27FC236}">
                      <a16:creationId xmlns:a16="http://schemas.microsoft.com/office/drawing/2014/main" id="{31635076-28CC-55F5-8D8E-AEC56A1539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46" name="Freeform 248">
                  <a:extLst>
                    <a:ext uri="{FF2B5EF4-FFF2-40B4-BE49-F238E27FC236}">
                      <a16:creationId xmlns:a16="http://schemas.microsoft.com/office/drawing/2014/main" id="{069C01BD-5A62-109C-E2A7-3DFC8A5ADD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42" name="Freeform 249">
                <a:extLst>
                  <a:ext uri="{FF2B5EF4-FFF2-40B4-BE49-F238E27FC236}">
                    <a16:creationId xmlns:a16="http://schemas.microsoft.com/office/drawing/2014/main" id="{E1B0FC5B-2BFF-C134-22E7-AE0E714FCA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3" name="Freeform 250">
                <a:extLst>
                  <a:ext uri="{FF2B5EF4-FFF2-40B4-BE49-F238E27FC236}">
                    <a16:creationId xmlns:a16="http://schemas.microsoft.com/office/drawing/2014/main" id="{A5155480-FFA1-D633-9BD2-2135E2BA12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51" name="Elipse 50">
            <a:extLst>
              <a:ext uri="{FF2B5EF4-FFF2-40B4-BE49-F238E27FC236}">
                <a16:creationId xmlns:a16="http://schemas.microsoft.com/office/drawing/2014/main" id="{30E85E82-DDAE-D8B9-2AAC-320824335A77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3374DE71-207B-66E5-C0D6-71034A16C353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5D0700BA-D24C-7A78-7C21-F6BAC434EBA9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330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8E4E97A-342A-4251-BCCB-1C3BC93BC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60355" y="1633277"/>
            <a:ext cx="6224826" cy="2247301"/>
          </a:xfrm>
        </p:spPr>
        <p:txBody>
          <a:bodyPr>
            <a:normAutofit/>
          </a:bodyPr>
          <a:lstStyle/>
          <a:p>
            <a:r>
              <a:rPr lang="pt-BR" sz="1200" b="1" i="0" u="sng" strike="noStrike" cap="all" dirty="0">
                <a:latin typeface="Source Sans Pro (Corpo)"/>
                <a:cs typeface="Arial" panose="020B0604020202020204" pitchFamily="34" charset="0"/>
              </a:rPr>
              <a:t>Marketing e vendas</a:t>
            </a:r>
            <a:br>
              <a:rPr lang="pt-BR" sz="1200" i="0" u="none" strike="noStrike" cap="all" dirty="0">
                <a:effectLst/>
                <a:latin typeface="Source Sans Pro (Corpo)"/>
                <a:cs typeface="Arial" panose="020B0604020202020204" pitchFamily="34" charset="0"/>
              </a:rPr>
            </a:br>
            <a:r>
              <a:rPr lang="pt-BR" sz="1200" i="0" u="none" strike="noStrike" cap="all" dirty="0">
                <a:effectLst/>
                <a:latin typeface="Source Sans Pro (Corpo)"/>
                <a:cs typeface="Arial" panose="020B0604020202020204" pitchFamily="34" charset="0"/>
              </a:rPr>
              <a:t>(20 computadores, 20 </a:t>
            </a:r>
            <a:r>
              <a:rPr lang="pt-BR" sz="1200" i="0" u="none" strike="noStrike" cap="all" dirty="0" err="1">
                <a:effectLst/>
                <a:latin typeface="Source Sans Pro (Corpo)"/>
                <a:cs typeface="Arial" panose="020B0604020202020204" pitchFamily="34" charset="0"/>
              </a:rPr>
              <a:t>voips</a:t>
            </a:r>
            <a:r>
              <a:rPr lang="pt-BR" sz="1200" i="0" u="none" strike="noStrike" cap="all" dirty="0">
                <a:effectLst/>
                <a:latin typeface="Source Sans Pro (Corpo)"/>
                <a:cs typeface="Arial" panose="020B0604020202020204" pitchFamily="34" charset="0"/>
              </a:rPr>
              <a:t>, 1 impressora, 1 </a:t>
            </a:r>
            <a:r>
              <a:rPr lang="pt-BR" sz="1200" i="0" u="none" strike="noStrike" cap="all" dirty="0" err="1">
                <a:effectLst/>
                <a:latin typeface="Source Sans Pro (Corpo)"/>
                <a:cs typeface="Arial" panose="020B0604020202020204" pitchFamily="34" charset="0"/>
              </a:rPr>
              <a:t>access</a:t>
            </a:r>
            <a:r>
              <a:rPr lang="pt-BR" sz="1200" i="0" u="none" strike="noStrike" cap="all" dirty="0">
                <a:effectLst/>
                <a:latin typeface="Source Sans Pro (Corpo)"/>
                <a:cs typeface="Arial" panose="020B0604020202020204" pitchFamily="34" charset="0"/>
              </a:rPr>
              <a:t> point);</a:t>
            </a:r>
            <a:endParaRPr lang="pt-BR" sz="1200" cap="all" dirty="0">
              <a:effectLst/>
              <a:latin typeface="Source Sans Pro (Corpo)"/>
              <a:cs typeface="Arial" panose="020B0604020202020204" pitchFamily="34" charset="0"/>
            </a:endParaRPr>
          </a:p>
          <a:p>
            <a:r>
              <a:rPr lang="pt-BR" sz="1200" b="1" i="0" u="sng" strike="noStrike" cap="all" dirty="0">
                <a:effectLst/>
                <a:latin typeface="Source Sans Pro (Corpo)"/>
                <a:cs typeface="Arial" panose="020B0604020202020204" pitchFamily="34" charset="0"/>
              </a:rPr>
              <a:t>Recursos Humanos</a:t>
            </a:r>
            <a:br>
              <a:rPr lang="pt-BR" sz="1200" i="0" u="none" strike="noStrike" cap="all" dirty="0">
                <a:effectLst/>
                <a:latin typeface="Source Sans Pro (Corpo)"/>
                <a:cs typeface="Arial" panose="020B0604020202020204" pitchFamily="34" charset="0"/>
              </a:rPr>
            </a:br>
            <a:r>
              <a:rPr lang="pt-BR" sz="1200" i="0" u="none" strike="noStrike" cap="all" dirty="0">
                <a:effectLst/>
                <a:latin typeface="Source Sans Pro (Corpo)"/>
                <a:cs typeface="Arial" panose="020B0604020202020204" pitchFamily="34" charset="0"/>
              </a:rPr>
              <a:t>(20 computadores, 20 </a:t>
            </a:r>
            <a:r>
              <a:rPr lang="pt-BR" sz="1200" i="0" u="none" strike="noStrike" cap="all" dirty="0" err="1">
                <a:effectLst/>
                <a:latin typeface="Source Sans Pro (Corpo)"/>
                <a:cs typeface="Arial" panose="020B0604020202020204" pitchFamily="34" charset="0"/>
              </a:rPr>
              <a:t>voips</a:t>
            </a:r>
            <a:r>
              <a:rPr lang="pt-BR" sz="1200" i="0" u="none" strike="noStrike" cap="all" dirty="0">
                <a:effectLst/>
                <a:latin typeface="Source Sans Pro (Corpo)"/>
                <a:cs typeface="Arial" panose="020B0604020202020204" pitchFamily="34" charset="0"/>
              </a:rPr>
              <a:t>, 1 impressora, 1 </a:t>
            </a:r>
            <a:r>
              <a:rPr lang="pt-BR" sz="1200" i="0" u="none" strike="noStrike" cap="all" dirty="0" err="1">
                <a:effectLst/>
                <a:latin typeface="Source Sans Pro (Corpo)"/>
                <a:cs typeface="Arial" panose="020B0604020202020204" pitchFamily="34" charset="0"/>
              </a:rPr>
              <a:t>access</a:t>
            </a:r>
            <a:r>
              <a:rPr lang="pt-BR" sz="1200" i="0" u="none" strike="noStrike" cap="all" dirty="0">
                <a:effectLst/>
                <a:latin typeface="Source Sans Pro (Corpo)"/>
                <a:cs typeface="Arial" panose="020B0604020202020204" pitchFamily="34" charset="0"/>
              </a:rPr>
              <a:t> point);</a:t>
            </a:r>
            <a:endParaRPr lang="pt-BR" sz="1200" cap="all" dirty="0">
              <a:effectLst/>
              <a:latin typeface="Source Sans Pro (Corpo)"/>
              <a:cs typeface="Arial" panose="020B0604020202020204" pitchFamily="34" charset="0"/>
            </a:endParaRPr>
          </a:p>
          <a:p>
            <a:r>
              <a:rPr lang="pt-BR" sz="1200" b="1" i="0" u="sng" strike="noStrike" cap="all" dirty="0">
                <a:latin typeface="Source Sans Pro (Corpo)"/>
                <a:cs typeface="Arial" panose="020B0604020202020204" pitchFamily="34" charset="0"/>
              </a:rPr>
              <a:t>Finanças e contabilidade</a:t>
            </a:r>
            <a:br>
              <a:rPr lang="pt-BR" sz="1200" i="0" u="none" strike="noStrike" cap="all" dirty="0">
                <a:effectLst/>
                <a:latin typeface="Source Sans Pro (Corpo)"/>
                <a:cs typeface="Arial" panose="020B0604020202020204" pitchFamily="34" charset="0"/>
              </a:rPr>
            </a:br>
            <a:r>
              <a:rPr lang="pt-BR" sz="1200" i="0" u="none" strike="noStrike" cap="all" dirty="0">
                <a:effectLst/>
                <a:latin typeface="Source Sans Pro (Corpo)"/>
                <a:cs typeface="Arial" panose="020B0604020202020204" pitchFamily="34" charset="0"/>
              </a:rPr>
              <a:t>(20 computadores, 20 </a:t>
            </a:r>
            <a:r>
              <a:rPr lang="pt-BR" sz="1200" i="0" u="none" strike="noStrike" cap="all" dirty="0" err="1">
                <a:effectLst/>
                <a:latin typeface="Source Sans Pro (Corpo)"/>
                <a:cs typeface="Arial" panose="020B0604020202020204" pitchFamily="34" charset="0"/>
              </a:rPr>
              <a:t>voips</a:t>
            </a:r>
            <a:r>
              <a:rPr lang="pt-BR" sz="1200" i="0" u="none" strike="noStrike" cap="all" dirty="0">
                <a:effectLst/>
                <a:latin typeface="Source Sans Pro (Corpo)"/>
                <a:cs typeface="Arial" panose="020B0604020202020204" pitchFamily="34" charset="0"/>
              </a:rPr>
              <a:t>, 1 impressora, 1 </a:t>
            </a:r>
            <a:r>
              <a:rPr lang="pt-BR" sz="1200" i="0" u="none" strike="noStrike" cap="all" dirty="0" err="1">
                <a:effectLst/>
                <a:latin typeface="Source Sans Pro (Corpo)"/>
                <a:cs typeface="Arial" panose="020B0604020202020204" pitchFamily="34" charset="0"/>
              </a:rPr>
              <a:t>access</a:t>
            </a:r>
            <a:r>
              <a:rPr lang="pt-BR" sz="1200" i="0" u="none" strike="noStrike" cap="all" dirty="0">
                <a:effectLst/>
                <a:latin typeface="Source Sans Pro (Corpo)"/>
                <a:cs typeface="Arial" panose="020B0604020202020204" pitchFamily="34" charset="0"/>
              </a:rPr>
              <a:t> point, 1 ROTEADOR);</a:t>
            </a:r>
            <a:endParaRPr lang="pt-BR" sz="1200" cap="all" dirty="0">
              <a:effectLst/>
              <a:latin typeface="Source Sans Pro (Corpo)"/>
              <a:cs typeface="Arial" panose="020B0604020202020204" pitchFamily="34" charset="0"/>
            </a:endParaRPr>
          </a:p>
          <a:p>
            <a:r>
              <a:rPr lang="pt-BR" sz="1200" b="1" i="0" u="sng" strike="noStrike" cap="all" dirty="0">
                <a:effectLst/>
                <a:latin typeface="Source Sans Pro (Corpo)"/>
                <a:cs typeface="Arial" panose="020B0604020202020204" pitchFamily="34" charset="0"/>
              </a:rPr>
              <a:t>Atendimento ao cliente</a:t>
            </a:r>
            <a:br>
              <a:rPr lang="pt-BR" sz="1200" i="0" u="none" strike="noStrike" cap="all" dirty="0">
                <a:effectLst/>
                <a:latin typeface="Source Sans Pro (Corpo)"/>
                <a:cs typeface="Arial" panose="020B0604020202020204" pitchFamily="34" charset="0"/>
              </a:rPr>
            </a:br>
            <a:r>
              <a:rPr lang="pt-BR" sz="1200" i="0" u="none" strike="noStrike" cap="all" dirty="0">
                <a:effectLst/>
                <a:latin typeface="Source Sans Pro (Corpo)"/>
                <a:cs typeface="Arial" panose="020B0604020202020204" pitchFamily="34" charset="0"/>
              </a:rPr>
              <a:t>(20 computadores, 20 </a:t>
            </a:r>
            <a:r>
              <a:rPr lang="pt-BR" sz="1200" i="0" u="none" strike="noStrike" cap="all" dirty="0" err="1">
                <a:effectLst/>
                <a:latin typeface="Source Sans Pro (Corpo)"/>
                <a:cs typeface="Arial" panose="020B0604020202020204" pitchFamily="34" charset="0"/>
              </a:rPr>
              <a:t>voips</a:t>
            </a:r>
            <a:r>
              <a:rPr lang="pt-BR" sz="1200" i="0" u="none" strike="noStrike" cap="all" dirty="0">
                <a:effectLst/>
                <a:latin typeface="Source Sans Pro (Corpo)"/>
                <a:cs typeface="Arial" panose="020B0604020202020204" pitchFamily="34" charset="0"/>
              </a:rPr>
              <a:t>, 1 impressora, 1 </a:t>
            </a:r>
            <a:r>
              <a:rPr lang="pt-BR" sz="1200" i="0" u="none" strike="noStrike" cap="all" dirty="0" err="1">
                <a:effectLst/>
                <a:latin typeface="Source Sans Pro (Corpo)"/>
                <a:cs typeface="Arial" panose="020B0604020202020204" pitchFamily="34" charset="0"/>
              </a:rPr>
              <a:t>access</a:t>
            </a:r>
            <a:r>
              <a:rPr lang="pt-BR" sz="1200" i="0" u="none" strike="noStrike" cap="all" dirty="0">
                <a:effectLst/>
                <a:latin typeface="Source Sans Pro (Corpo)"/>
                <a:cs typeface="Arial" panose="020B0604020202020204" pitchFamily="34" charset="0"/>
              </a:rPr>
              <a:t> point) ;</a:t>
            </a:r>
            <a:endParaRPr lang="pt-BR" sz="1200" cap="all" dirty="0">
              <a:effectLst/>
              <a:latin typeface="Source Sans Pro (Corpo)"/>
              <a:cs typeface="Arial" panose="020B0604020202020204" pitchFamily="34" charset="0"/>
            </a:endParaRPr>
          </a:p>
          <a:p>
            <a:r>
              <a:rPr lang="pt-BR" sz="1200" b="1" i="0" u="sng" strike="noStrike" cap="all" dirty="0">
                <a:effectLst/>
                <a:latin typeface="Source Sans Pro (Corpo)"/>
                <a:cs typeface="Arial" panose="020B0604020202020204" pitchFamily="34" charset="0"/>
              </a:rPr>
              <a:t>Pesquisa e Desenvolvimento Científico</a:t>
            </a:r>
            <a:br>
              <a:rPr lang="pt-BR" sz="1200" i="0" u="none" strike="noStrike" cap="all" dirty="0">
                <a:effectLst/>
                <a:latin typeface="Source Sans Pro (Corpo)"/>
                <a:cs typeface="Arial" panose="020B0604020202020204" pitchFamily="34" charset="0"/>
              </a:rPr>
            </a:br>
            <a:r>
              <a:rPr lang="pt-BR" sz="1200" i="0" u="none" strike="noStrike" cap="all" dirty="0">
                <a:effectLst/>
                <a:latin typeface="Source Sans Pro (Corpo)"/>
                <a:cs typeface="Arial" panose="020B0604020202020204" pitchFamily="34" charset="0"/>
              </a:rPr>
              <a:t>(</a:t>
            </a:r>
            <a:r>
              <a:rPr lang="pt-BR" sz="1200" cap="all" dirty="0">
                <a:latin typeface="Source Sans Pro (Corpo)"/>
                <a:cs typeface="Arial" panose="020B0604020202020204" pitchFamily="34" charset="0"/>
              </a:rPr>
              <a:t>25</a:t>
            </a:r>
            <a:r>
              <a:rPr lang="pt-BR" sz="1200" i="0" u="none" strike="noStrike" cap="all" dirty="0">
                <a:effectLst/>
                <a:latin typeface="Source Sans Pro (Corpo)"/>
                <a:cs typeface="Arial" panose="020B0604020202020204" pitchFamily="34" charset="0"/>
              </a:rPr>
              <a:t> computadores, 20 </a:t>
            </a:r>
            <a:r>
              <a:rPr lang="pt-BR" sz="1200" i="0" u="none" strike="noStrike" cap="all" dirty="0" err="1">
                <a:effectLst/>
                <a:latin typeface="Source Sans Pro (Corpo)"/>
                <a:cs typeface="Arial" panose="020B0604020202020204" pitchFamily="34" charset="0"/>
              </a:rPr>
              <a:t>voips</a:t>
            </a:r>
            <a:r>
              <a:rPr lang="pt-BR" sz="1200" i="0" u="none" strike="noStrike" cap="all" dirty="0">
                <a:effectLst/>
                <a:latin typeface="Source Sans Pro (Corpo)"/>
                <a:cs typeface="Arial" panose="020B0604020202020204" pitchFamily="34" charset="0"/>
              </a:rPr>
              <a:t>, 1 impressora, 1 </a:t>
            </a:r>
            <a:r>
              <a:rPr lang="pt-BR" sz="1200" i="0" u="none" strike="noStrike" cap="all" dirty="0" err="1">
                <a:effectLst/>
                <a:latin typeface="Source Sans Pro (Corpo)"/>
                <a:cs typeface="Arial" panose="020B0604020202020204" pitchFamily="34" charset="0"/>
              </a:rPr>
              <a:t>access</a:t>
            </a:r>
            <a:r>
              <a:rPr lang="pt-BR" sz="1200" i="0" u="none" strike="noStrike" cap="all" dirty="0">
                <a:effectLst/>
                <a:latin typeface="Source Sans Pro (Corpo)"/>
                <a:cs typeface="Arial" panose="020B0604020202020204" pitchFamily="34" charset="0"/>
              </a:rPr>
              <a:t> point).</a:t>
            </a:r>
            <a:endParaRPr lang="pt-BR" sz="1200" cap="all" dirty="0">
              <a:effectLst/>
              <a:latin typeface="Source Sans Pro (Corpo)"/>
              <a:cs typeface="Arial" panose="020B0604020202020204" pitchFamily="34" charset="0"/>
            </a:endParaRPr>
          </a:p>
          <a:p>
            <a:endParaRPr lang="pt-BR" dirty="0"/>
          </a:p>
        </p:txBody>
      </p:sp>
      <p:grpSp>
        <p:nvGrpSpPr>
          <p:cNvPr id="5" name="Grupo 37">
            <a:extLst>
              <a:ext uri="{FF2B5EF4-FFF2-40B4-BE49-F238E27FC236}">
                <a16:creationId xmlns:a16="http://schemas.microsoft.com/office/drawing/2014/main" id="{EDF4E7BA-0F9B-4807-9B36-2054D1C8C135}"/>
              </a:ext>
            </a:extLst>
          </p:cNvPr>
          <p:cNvGrpSpPr/>
          <p:nvPr/>
        </p:nvGrpSpPr>
        <p:grpSpPr>
          <a:xfrm rot="2337391">
            <a:off x="6735884" y="3191484"/>
            <a:ext cx="954730" cy="1074434"/>
            <a:chOff x="6696077" y="2921001"/>
            <a:chExt cx="330200" cy="411163"/>
          </a:xfrm>
        </p:grpSpPr>
        <p:sp>
          <p:nvSpPr>
            <p:cNvPr id="6" name="Freeform 245">
              <a:extLst>
                <a:ext uri="{FF2B5EF4-FFF2-40B4-BE49-F238E27FC236}">
                  <a16:creationId xmlns:a16="http://schemas.microsoft.com/office/drawing/2014/main" id="{98EAEFBF-53FD-4AD4-9B8D-B5913D807E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7" name="Grupo 39">
              <a:extLst>
                <a:ext uri="{FF2B5EF4-FFF2-40B4-BE49-F238E27FC236}">
                  <a16:creationId xmlns:a16="http://schemas.microsoft.com/office/drawing/2014/main" id="{D38661AD-BEFF-459F-A609-8D0D515FC4D6}"/>
                </a:ext>
              </a:extLst>
            </p:cNvPr>
            <p:cNvGrpSpPr/>
            <p:nvPr/>
          </p:nvGrpSpPr>
          <p:grpSpPr>
            <a:xfrm>
              <a:off x="6699249" y="2924175"/>
              <a:ext cx="323854" cy="407989"/>
              <a:chOff x="6699249" y="2924175"/>
              <a:chExt cx="323854" cy="407989"/>
            </a:xfrm>
          </p:grpSpPr>
          <p:grpSp>
            <p:nvGrpSpPr>
              <p:cNvPr id="8" name="Grupo 40">
                <a:extLst>
                  <a:ext uri="{FF2B5EF4-FFF2-40B4-BE49-F238E27FC236}">
                    <a16:creationId xmlns:a16="http://schemas.microsoft.com/office/drawing/2014/main" id="{82E40972-3764-41A7-A817-DDBEE5C7714A}"/>
                  </a:ext>
                </a:extLst>
              </p:cNvPr>
              <p:cNvGrpSpPr/>
              <p:nvPr/>
            </p:nvGrpSpPr>
            <p:grpSpPr>
              <a:xfrm>
                <a:off x="6699249" y="2924175"/>
                <a:ext cx="323854" cy="407989"/>
                <a:chOff x="6699249" y="2924175"/>
                <a:chExt cx="323854" cy="407989"/>
              </a:xfrm>
            </p:grpSpPr>
            <p:sp>
              <p:nvSpPr>
                <p:cNvPr id="11" name="Freeform 244">
                  <a:extLst>
                    <a:ext uri="{FF2B5EF4-FFF2-40B4-BE49-F238E27FC236}">
                      <a16:creationId xmlns:a16="http://schemas.microsoft.com/office/drawing/2014/main" id="{94275571-9F68-41D1-B9EA-66AB02167C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3" y="2924175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12" name="Freeform 246">
                  <a:extLst>
                    <a:ext uri="{FF2B5EF4-FFF2-40B4-BE49-F238E27FC236}">
                      <a16:creationId xmlns:a16="http://schemas.microsoft.com/office/drawing/2014/main" id="{5F0F994F-3A3E-4E47-B5B1-17E0F83FE0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13" name="Freeform 248">
                  <a:extLst>
                    <a:ext uri="{FF2B5EF4-FFF2-40B4-BE49-F238E27FC236}">
                      <a16:creationId xmlns:a16="http://schemas.microsoft.com/office/drawing/2014/main" id="{3B11339B-5B53-4AF5-B59D-A70F665AA1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9" name="Freeform 249">
                <a:extLst>
                  <a:ext uri="{FF2B5EF4-FFF2-40B4-BE49-F238E27FC236}">
                    <a16:creationId xmlns:a16="http://schemas.microsoft.com/office/drawing/2014/main" id="{34F2251F-E015-49D3-A238-B26E7A4A90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0" name="Freeform 250">
                <a:extLst>
                  <a:ext uri="{FF2B5EF4-FFF2-40B4-BE49-F238E27FC236}">
                    <a16:creationId xmlns:a16="http://schemas.microsoft.com/office/drawing/2014/main" id="{3D574233-E037-4CE2-8D99-165278FE19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14" name="Marcador de texto 3">
            <a:extLst>
              <a:ext uri="{FF2B5EF4-FFF2-40B4-BE49-F238E27FC236}">
                <a16:creationId xmlns:a16="http://schemas.microsoft.com/office/drawing/2014/main" id="{E45D2633-D29B-4FE3-BAB3-012610BB376E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01531" y="818169"/>
            <a:ext cx="4607446" cy="723354"/>
          </a:xfrm>
        </p:spPr>
        <p:txBody>
          <a:bodyPr/>
          <a:lstStyle/>
          <a:p>
            <a:r>
              <a:rPr lang="pt-BR" sz="1800" b="1" i="0" u="sng" strike="noStrike" dirty="0">
                <a:solidFill>
                  <a:srgbClr val="000000"/>
                </a:solidFill>
                <a:effectLst/>
                <a:latin typeface="+mn-lt"/>
              </a:rPr>
              <a:t>Departamentos da empresa (2 por andar)</a:t>
            </a:r>
            <a:endParaRPr lang="es-ES" sz="1800" u="sng" dirty="0">
              <a:latin typeface="+mn-lt"/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F69CC2F-CDBD-4F9C-94D2-6E47E344FCC3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44EFCB65-2124-4806-867A-167B084E5B50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E1DC978-9EA6-447C-9B1A-B86FDFCF9FB8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Freeform 235">
            <a:extLst>
              <a:ext uri="{FF2B5EF4-FFF2-40B4-BE49-F238E27FC236}">
                <a16:creationId xmlns:a16="http://schemas.microsoft.com/office/drawing/2014/main" id="{6D33DD1A-5694-48A8-9F3F-06AEC0A8F74B}"/>
              </a:ext>
            </a:extLst>
          </p:cNvPr>
          <p:cNvSpPr>
            <a:spLocks/>
          </p:cNvSpPr>
          <p:nvPr/>
        </p:nvSpPr>
        <p:spPr bwMode="auto">
          <a:xfrm>
            <a:off x="2731532" y="427605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9" name="Freeform 298">
            <a:extLst>
              <a:ext uri="{FF2B5EF4-FFF2-40B4-BE49-F238E27FC236}">
                <a16:creationId xmlns:a16="http://schemas.microsoft.com/office/drawing/2014/main" id="{6FC7114D-1EDB-42B9-BDE6-1A47FD6AD4D2}"/>
              </a:ext>
            </a:extLst>
          </p:cNvPr>
          <p:cNvSpPr>
            <a:spLocks/>
          </p:cNvSpPr>
          <p:nvPr/>
        </p:nvSpPr>
        <p:spPr bwMode="auto">
          <a:xfrm>
            <a:off x="2360579" y="4446587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0" name="Freeform 310">
            <a:extLst>
              <a:ext uri="{FF2B5EF4-FFF2-40B4-BE49-F238E27FC236}">
                <a16:creationId xmlns:a16="http://schemas.microsoft.com/office/drawing/2014/main" id="{4D7F2679-69BE-4FF0-B47D-0CD8857AC760}"/>
              </a:ext>
            </a:extLst>
          </p:cNvPr>
          <p:cNvSpPr>
            <a:spLocks noEditPoints="1"/>
          </p:cNvSpPr>
          <p:nvPr/>
        </p:nvSpPr>
        <p:spPr bwMode="auto">
          <a:xfrm>
            <a:off x="7360077" y="517728"/>
            <a:ext cx="82468" cy="82468"/>
          </a:xfrm>
          <a:custGeom>
            <a:avLst/>
            <a:gdLst>
              <a:gd name="T0" fmla="*/ 38 w 75"/>
              <a:gd name="T1" fmla="*/ 75 h 75"/>
              <a:gd name="T2" fmla="*/ 0 w 75"/>
              <a:gd name="T3" fmla="*/ 38 h 75"/>
              <a:gd name="T4" fmla="*/ 38 w 75"/>
              <a:gd name="T5" fmla="*/ 0 h 75"/>
              <a:gd name="T6" fmla="*/ 75 w 75"/>
              <a:gd name="T7" fmla="*/ 38 h 75"/>
              <a:gd name="T8" fmla="*/ 38 w 75"/>
              <a:gd name="T9" fmla="*/ 75 h 75"/>
              <a:gd name="T10" fmla="*/ 38 w 75"/>
              <a:gd name="T11" fmla="*/ 18 h 75"/>
              <a:gd name="T12" fmla="*/ 18 w 75"/>
              <a:gd name="T13" fmla="*/ 38 h 75"/>
              <a:gd name="T14" fmla="*/ 38 w 75"/>
              <a:gd name="T15" fmla="*/ 58 h 75"/>
              <a:gd name="T16" fmla="*/ 58 w 75"/>
              <a:gd name="T17" fmla="*/ 38 h 75"/>
              <a:gd name="T18" fmla="*/ 38 w 75"/>
              <a:gd name="T19" fmla="*/ 1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5">
                <a:moveTo>
                  <a:pt x="38" y="75"/>
                </a:moveTo>
                <a:cubicBezTo>
                  <a:pt x="17" y="75"/>
                  <a:pt x="0" y="58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8" y="0"/>
                  <a:pt x="75" y="17"/>
                  <a:pt x="75" y="38"/>
                </a:cubicBezTo>
                <a:cubicBezTo>
                  <a:pt x="75" y="58"/>
                  <a:pt x="58" y="75"/>
                  <a:pt x="38" y="75"/>
                </a:cubicBezTo>
                <a:close/>
                <a:moveTo>
                  <a:pt x="38" y="18"/>
                </a:moveTo>
                <a:cubicBezTo>
                  <a:pt x="27" y="18"/>
                  <a:pt x="18" y="27"/>
                  <a:pt x="18" y="38"/>
                </a:cubicBezTo>
                <a:cubicBezTo>
                  <a:pt x="18" y="49"/>
                  <a:pt x="27" y="58"/>
                  <a:pt x="38" y="58"/>
                </a:cubicBezTo>
                <a:cubicBezTo>
                  <a:pt x="49" y="58"/>
                  <a:pt x="58" y="49"/>
                  <a:pt x="58" y="38"/>
                </a:cubicBezTo>
                <a:cubicBezTo>
                  <a:pt x="58" y="27"/>
                  <a:pt x="49" y="18"/>
                  <a:pt x="38" y="1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1" name="Freeform 159">
            <a:extLst>
              <a:ext uri="{FF2B5EF4-FFF2-40B4-BE49-F238E27FC236}">
                <a16:creationId xmlns:a16="http://schemas.microsoft.com/office/drawing/2014/main" id="{4EA3321A-ED9C-444E-B165-DB85E4395F3F}"/>
              </a:ext>
            </a:extLst>
          </p:cNvPr>
          <p:cNvSpPr>
            <a:spLocks noEditPoints="1"/>
          </p:cNvSpPr>
          <p:nvPr/>
        </p:nvSpPr>
        <p:spPr bwMode="auto">
          <a:xfrm>
            <a:off x="2342656" y="1352957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2" name="Freeform 302">
            <a:extLst>
              <a:ext uri="{FF2B5EF4-FFF2-40B4-BE49-F238E27FC236}">
                <a16:creationId xmlns:a16="http://schemas.microsoft.com/office/drawing/2014/main" id="{4D81DCD8-ADE0-46E9-9B11-4E1DFA8250E3}"/>
              </a:ext>
            </a:extLst>
          </p:cNvPr>
          <p:cNvSpPr>
            <a:spLocks/>
          </p:cNvSpPr>
          <p:nvPr/>
        </p:nvSpPr>
        <p:spPr bwMode="auto">
          <a:xfrm>
            <a:off x="7336532" y="1380986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E6167C77-B546-4298-A2A4-95BC245CBF72}"/>
              </a:ext>
            </a:extLst>
          </p:cNvPr>
          <p:cNvGrpSpPr/>
          <p:nvPr/>
        </p:nvGrpSpPr>
        <p:grpSpPr>
          <a:xfrm rot="5400000">
            <a:off x="435839" y="2505203"/>
            <a:ext cx="1198700" cy="259914"/>
            <a:chOff x="4996222" y="4127891"/>
            <a:chExt cx="1198700" cy="259914"/>
          </a:xfrm>
        </p:grpSpPr>
        <p:sp>
          <p:nvSpPr>
            <p:cNvPr id="26" name="Freeform 233">
              <a:extLst>
                <a:ext uri="{FF2B5EF4-FFF2-40B4-BE49-F238E27FC236}">
                  <a16:creationId xmlns:a16="http://schemas.microsoft.com/office/drawing/2014/main" id="{84F6E91F-213F-4F8A-9B1D-6544C28901F5}"/>
                </a:ext>
              </a:extLst>
            </p:cNvPr>
            <p:cNvSpPr>
              <a:spLocks/>
            </p:cNvSpPr>
            <p:nvPr/>
          </p:nvSpPr>
          <p:spPr bwMode="auto">
            <a:xfrm rot="20700000">
              <a:off x="4996222" y="4153433"/>
              <a:ext cx="1192089" cy="208833"/>
            </a:xfrm>
            <a:custGeom>
              <a:avLst/>
              <a:gdLst>
                <a:gd name="T0" fmla="*/ 372 w 372"/>
                <a:gd name="T1" fmla="*/ 64 h 64"/>
                <a:gd name="T2" fmla="*/ 325 w 372"/>
                <a:gd name="T3" fmla="*/ 44 h 64"/>
                <a:gd name="T4" fmla="*/ 298 w 372"/>
                <a:gd name="T5" fmla="*/ 32 h 64"/>
                <a:gd name="T6" fmla="*/ 271 w 372"/>
                <a:gd name="T7" fmla="*/ 44 h 64"/>
                <a:gd name="T8" fmla="*/ 223 w 372"/>
                <a:gd name="T9" fmla="*/ 64 h 64"/>
                <a:gd name="T10" fmla="*/ 176 w 372"/>
                <a:gd name="T11" fmla="*/ 44 h 64"/>
                <a:gd name="T12" fmla="*/ 149 w 372"/>
                <a:gd name="T13" fmla="*/ 32 h 64"/>
                <a:gd name="T14" fmla="*/ 122 w 372"/>
                <a:gd name="T15" fmla="*/ 44 h 64"/>
                <a:gd name="T16" fmla="*/ 74 w 372"/>
                <a:gd name="T17" fmla="*/ 64 h 64"/>
                <a:gd name="T18" fmla="*/ 27 w 372"/>
                <a:gd name="T19" fmla="*/ 44 h 64"/>
                <a:gd name="T20" fmla="*/ 0 w 372"/>
                <a:gd name="T21" fmla="*/ 32 h 64"/>
                <a:gd name="T22" fmla="*/ 0 w 372"/>
                <a:gd name="T23" fmla="*/ 0 h 64"/>
                <a:gd name="T24" fmla="*/ 48 w 372"/>
                <a:gd name="T25" fmla="*/ 20 h 64"/>
                <a:gd name="T26" fmla="*/ 74 w 372"/>
                <a:gd name="T27" fmla="*/ 32 h 64"/>
                <a:gd name="T28" fmla="*/ 101 w 372"/>
                <a:gd name="T29" fmla="*/ 20 h 64"/>
                <a:gd name="T30" fmla="*/ 149 w 372"/>
                <a:gd name="T31" fmla="*/ 0 h 64"/>
                <a:gd name="T32" fmla="*/ 197 w 372"/>
                <a:gd name="T33" fmla="*/ 20 h 64"/>
                <a:gd name="T34" fmla="*/ 223 w 372"/>
                <a:gd name="T35" fmla="*/ 32 h 64"/>
                <a:gd name="T36" fmla="*/ 250 w 372"/>
                <a:gd name="T37" fmla="*/ 20 h 64"/>
                <a:gd name="T38" fmla="*/ 298 w 372"/>
                <a:gd name="T39" fmla="*/ 0 h 64"/>
                <a:gd name="T40" fmla="*/ 346 w 372"/>
                <a:gd name="T41" fmla="*/ 20 h 64"/>
                <a:gd name="T42" fmla="*/ 372 w 372"/>
                <a:gd name="T43" fmla="*/ 32 h 64"/>
                <a:gd name="T44" fmla="*/ 372 w 372"/>
                <a:gd name="T4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2" h="64">
                  <a:moveTo>
                    <a:pt x="372" y="64"/>
                  </a:moveTo>
                  <a:cubicBezTo>
                    <a:pt x="348" y="64"/>
                    <a:pt x="335" y="53"/>
                    <a:pt x="325" y="44"/>
                  </a:cubicBezTo>
                  <a:cubicBezTo>
                    <a:pt x="316" y="37"/>
                    <a:pt x="311" y="32"/>
                    <a:pt x="298" y="32"/>
                  </a:cubicBezTo>
                  <a:cubicBezTo>
                    <a:pt x="285" y="32"/>
                    <a:pt x="280" y="37"/>
                    <a:pt x="271" y="44"/>
                  </a:cubicBezTo>
                  <a:cubicBezTo>
                    <a:pt x="261" y="53"/>
                    <a:pt x="248" y="64"/>
                    <a:pt x="223" y="64"/>
                  </a:cubicBezTo>
                  <a:cubicBezTo>
                    <a:pt x="199" y="64"/>
                    <a:pt x="186" y="53"/>
                    <a:pt x="176" y="44"/>
                  </a:cubicBezTo>
                  <a:cubicBezTo>
                    <a:pt x="167" y="37"/>
                    <a:pt x="162" y="32"/>
                    <a:pt x="149" y="32"/>
                  </a:cubicBezTo>
                  <a:cubicBezTo>
                    <a:pt x="136" y="32"/>
                    <a:pt x="131" y="37"/>
                    <a:pt x="122" y="44"/>
                  </a:cubicBezTo>
                  <a:cubicBezTo>
                    <a:pt x="112" y="53"/>
                    <a:pt x="99" y="64"/>
                    <a:pt x="74" y="64"/>
                  </a:cubicBezTo>
                  <a:cubicBezTo>
                    <a:pt x="50" y="64"/>
                    <a:pt x="37" y="53"/>
                    <a:pt x="27" y="44"/>
                  </a:cubicBezTo>
                  <a:cubicBezTo>
                    <a:pt x="18" y="37"/>
                    <a:pt x="13" y="32"/>
                    <a:pt x="0" y="32"/>
                  </a:cubicBezTo>
                  <a:lnTo>
                    <a:pt x="0" y="0"/>
                  </a:lnTo>
                  <a:cubicBezTo>
                    <a:pt x="25" y="0"/>
                    <a:pt x="37" y="11"/>
                    <a:pt x="48" y="20"/>
                  </a:cubicBezTo>
                  <a:cubicBezTo>
                    <a:pt x="56" y="27"/>
                    <a:pt x="62" y="32"/>
                    <a:pt x="74" y="32"/>
                  </a:cubicBezTo>
                  <a:cubicBezTo>
                    <a:pt x="87" y="32"/>
                    <a:pt x="93" y="27"/>
                    <a:pt x="101" y="20"/>
                  </a:cubicBezTo>
                  <a:cubicBezTo>
                    <a:pt x="111" y="11"/>
                    <a:pt x="124" y="0"/>
                    <a:pt x="149" y="0"/>
                  </a:cubicBezTo>
                  <a:cubicBezTo>
                    <a:pt x="174" y="0"/>
                    <a:pt x="186" y="11"/>
                    <a:pt x="197" y="20"/>
                  </a:cubicBezTo>
                  <a:cubicBezTo>
                    <a:pt x="205" y="27"/>
                    <a:pt x="211" y="32"/>
                    <a:pt x="223" y="32"/>
                  </a:cubicBezTo>
                  <a:cubicBezTo>
                    <a:pt x="236" y="32"/>
                    <a:pt x="242" y="27"/>
                    <a:pt x="250" y="20"/>
                  </a:cubicBezTo>
                  <a:cubicBezTo>
                    <a:pt x="260" y="11"/>
                    <a:pt x="273" y="0"/>
                    <a:pt x="298" y="0"/>
                  </a:cubicBezTo>
                  <a:cubicBezTo>
                    <a:pt x="323" y="0"/>
                    <a:pt x="335" y="11"/>
                    <a:pt x="346" y="20"/>
                  </a:cubicBezTo>
                  <a:cubicBezTo>
                    <a:pt x="354" y="27"/>
                    <a:pt x="360" y="32"/>
                    <a:pt x="372" y="32"/>
                  </a:cubicBezTo>
                  <a:lnTo>
                    <a:pt x="372" y="64"/>
                  </a:ln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7" name="Freeform 233">
              <a:extLst>
                <a:ext uri="{FF2B5EF4-FFF2-40B4-BE49-F238E27FC236}">
                  <a16:creationId xmlns:a16="http://schemas.microsoft.com/office/drawing/2014/main" id="{70E4C276-D71E-484E-B975-AEDD728115AE}"/>
                </a:ext>
              </a:extLst>
            </p:cNvPr>
            <p:cNvSpPr>
              <a:spLocks/>
            </p:cNvSpPr>
            <p:nvPr/>
          </p:nvSpPr>
          <p:spPr bwMode="auto">
            <a:xfrm rot="20700000" flipV="1">
              <a:off x="5002833" y="4127891"/>
              <a:ext cx="1192089" cy="259914"/>
            </a:xfrm>
            <a:custGeom>
              <a:avLst/>
              <a:gdLst>
                <a:gd name="T0" fmla="*/ 372 w 372"/>
                <a:gd name="T1" fmla="*/ 64 h 64"/>
                <a:gd name="T2" fmla="*/ 325 w 372"/>
                <a:gd name="T3" fmla="*/ 44 h 64"/>
                <a:gd name="T4" fmla="*/ 298 w 372"/>
                <a:gd name="T5" fmla="*/ 32 h 64"/>
                <a:gd name="T6" fmla="*/ 271 w 372"/>
                <a:gd name="T7" fmla="*/ 44 h 64"/>
                <a:gd name="T8" fmla="*/ 223 w 372"/>
                <a:gd name="T9" fmla="*/ 64 h 64"/>
                <a:gd name="T10" fmla="*/ 176 w 372"/>
                <a:gd name="T11" fmla="*/ 44 h 64"/>
                <a:gd name="T12" fmla="*/ 149 w 372"/>
                <a:gd name="T13" fmla="*/ 32 h 64"/>
                <a:gd name="T14" fmla="*/ 122 w 372"/>
                <a:gd name="T15" fmla="*/ 44 h 64"/>
                <a:gd name="T16" fmla="*/ 74 w 372"/>
                <a:gd name="T17" fmla="*/ 64 h 64"/>
                <a:gd name="T18" fmla="*/ 27 w 372"/>
                <a:gd name="T19" fmla="*/ 44 h 64"/>
                <a:gd name="T20" fmla="*/ 0 w 372"/>
                <a:gd name="T21" fmla="*/ 32 h 64"/>
                <a:gd name="T22" fmla="*/ 0 w 372"/>
                <a:gd name="T23" fmla="*/ 0 h 64"/>
                <a:gd name="T24" fmla="*/ 48 w 372"/>
                <a:gd name="T25" fmla="*/ 20 h 64"/>
                <a:gd name="T26" fmla="*/ 74 w 372"/>
                <a:gd name="T27" fmla="*/ 32 h 64"/>
                <a:gd name="T28" fmla="*/ 101 w 372"/>
                <a:gd name="T29" fmla="*/ 20 h 64"/>
                <a:gd name="T30" fmla="*/ 149 w 372"/>
                <a:gd name="T31" fmla="*/ 0 h 64"/>
                <a:gd name="T32" fmla="*/ 197 w 372"/>
                <a:gd name="T33" fmla="*/ 20 h 64"/>
                <a:gd name="T34" fmla="*/ 223 w 372"/>
                <a:gd name="T35" fmla="*/ 32 h 64"/>
                <a:gd name="T36" fmla="*/ 250 w 372"/>
                <a:gd name="T37" fmla="*/ 20 h 64"/>
                <a:gd name="T38" fmla="*/ 298 w 372"/>
                <a:gd name="T39" fmla="*/ 0 h 64"/>
                <a:gd name="T40" fmla="*/ 346 w 372"/>
                <a:gd name="T41" fmla="*/ 20 h 64"/>
                <a:gd name="T42" fmla="*/ 372 w 372"/>
                <a:gd name="T43" fmla="*/ 32 h 64"/>
                <a:gd name="T44" fmla="*/ 372 w 372"/>
                <a:gd name="T4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2" h="64">
                  <a:moveTo>
                    <a:pt x="372" y="64"/>
                  </a:moveTo>
                  <a:cubicBezTo>
                    <a:pt x="348" y="64"/>
                    <a:pt x="335" y="53"/>
                    <a:pt x="325" y="44"/>
                  </a:cubicBezTo>
                  <a:cubicBezTo>
                    <a:pt x="316" y="37"/>
                    <a:pt x="311" y="32"/>
                    <a:pt x="298" y="32"/>
                  </a:cubicBezTo>
                  <a:cubicBezTo>
                    <a:pt x="285" y="32"/>
                    <a:pt x="280" y="37"/>
                    <a:pt x="271" y="44"/>
                  </a:cubicBezTo>
                  <a:cubicBezTo>
                    <a:pt x="261" y="53"/>
                    <a:pt x="248" y="64"/>
                    <a:pt x="223" y="64"/>
                  </a:cubicBezTo>
                  <a:cubicBezTo>
                    <a:pt x="199" y="64"/>
                    <a:pt x="186" y="53"/>
                    <a:pt x="176" y="44"/>
                  </a:cubicBezTo>
                  <a:cubicBezTo>
                    <a:pt x="167" y="37"/>
                    <a:pt x="162" y="32"/>
                    <a:pt x="149" y="32"/>
                  </a:cubicBezTo>
                  <a:cubicBezTo>
                    <a:pt x="136" y="32"/>
                    <a:pt x="131" y="37"/>
                    <a:pt x="122" y="44"/>
                  </a:cubicBezTo>
                  <a:cubicBezTo>
                    <a:pt x="112" y="53"/>
                    <a:pt x="99" y="64"/>
                    <a:pt x="74" y="64"/>
                  </a:cubicBezTo>
                  <a:cubicBezTo>
                    <a:pt x="50" y="64"/>
                    <a:pt x="37" y="53"/>
                    <a:pt x="27" y="44"/>
                  </a:cubicBezTo>
                  <a:cubicBezTo>
                    <a:pt x="18" y="37"/>
                    <a:pt x="13" y="32"/>
                    <a:pt x="0" y="32"/>
                  </a:cubicBezTo>
                  <a:lnTo>
                    <a:pt x="0" y="0"/>
                  </a:lnTo>
                  <a:cubicBezTo>
                    <a:pt x="25" y="0"/>
                    <a:pt x="37" y="11"/>
                    <a:pt x="48" y="20"/>
                  </a:cubicBezTo>
                  <a:cubicBezTo>
                    <a:pt x="56" y="27"/>
                    <a:pt x="62" y="32"/>
                    <a:pt x="74" y="32"/>
                  </a:cubicBezTo>
                  <a:cubicBezTo>
                    <a:pt x="87" y="32"/>
                    <a:pt x="93" y="27"/>
                    <a:pt x="101" y="20"/>
                  </a:cubicBezTo>
                  <a:cubicBezTo>
                    <a:pt x="111" y="11"/>
                    <a:pt x="124" y="0"/>
                    <a:pt x="149" y="0"/>
                  </a:cubicBezTo>
                  <a:cubicBezTo>
                    <a:pt x="174" y="0"/>
                    <a:pt x="186" y="11"/>
                    <a:pt x="197" y="20"/>
                  </a:cubicBezTo>
                  <a:cubicBezTo>
                    <a:pt x="205" y="27"/>
                    <a:pt x="211" y="32"/>
                    <a:pt x="223" y="32"/>
                  </a:cubicBezTo>
                  <a:cubicBezTo>
                    <a:pt x="236" y="32"/>
                    <a:pt x="242" y="27"/>
                    <a:pt x="250" y="20"/>
                  </a:cubicBezTo>
                  <a:cubicBezTo>
                    <a:pt x="260" y="11"/>
                    <a:pt x="273" y="0"/>
                    <a:pt x="298" y="0"/>
                  </a:cubicBezTo>
                  <a:cubicBezTo>
                    <a:pt x="323" y="0"/>
                    <a:pt x="335" y="11"/>
                    <a:pt x="346" y="20"/>
                  </a:cubicBezTo>
                  <a:cubicBezTo>
                    <a:pt x="354" y="27"/>
                    <a:pt x="360" y="32"/>
                    <a:pt x="372" y="32"/>
                  </a:cubicBezTo>
                  <a:lnTo>
                    <a:pt x="372" y="64"/>
                  </a:ln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44383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F20B5E78-5E64-5696-7A38-B3672E6B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43" y="456154"/>
            <a:ext cx="7751693" cy="367298"/>
          </a:xfrm>
        </p:spPr>
        <p:txBody>
          <a:bodyPr/>
          <a:lstStyle/>
          <a:p>
            <a:r>
              <a:rPr lang="es-ES" dirty="0"/>
              <a:t>DATACENTER</a:t>
            </a:r>
          </a:p>
        </p:txBody>
      </p:sp>
      <p:sp>
        <p:nvSpPr>
          <p:cNvPr id="10" name="Freeform 298">
            <a:extLst>
              <a:ext uri="{FF2B5EF4-FFF2-40B4-BE49-F238E27FC236}">
                <a16:creationId xmlns:a16="http://schemas.microsoft.com/office/drawing/2014/main" id="{0CD313D8-D2F5-ACA6-57CD-06A1E07D5C96}"/>
              </a:ext>
            </a:extLst>
          </p:cNvPr>
          <p:cNvSpPr>
            <a:spLocks/>
          </p:cNvSpPr>
          <p:nvPr/>
        </p:nvSpPr>
        <p:spPr bwMode="auto">
          <a:xfrm>
            <a:off x="2004853" y="1268403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1" name="Freeform 302">
            <a:extLst>
              <a:ext uri="{FF2B5EF4-FFF2-40B4-BE49-F238E27FC236}">
                <a16:creationId xmlns:a16="http://schemas.microsoft.com/office/drawing/2014/main" id="{8628BD56-1431-6603-B5E7-7ACF7085FFA5}"/>
              </a:ext>
            </a:extLst>
          </p:cNvPr>
          <p:cNvSpPr>
            <a:spLocks/>
          </p:cNvSpPr>
          <p:nvPr/>
        </p:nvSpPr>
        <p:spPr bwMode="auto">
          <a:xfrm>
            <a:off x="8420100" y="552450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44" name="Freeform 157">
            <a:extLst>
              <a:ext uri="{FF2B5EF4-FFF2-40B4-BE49-F238E27FC236}">
                <a16:creationId xmlns:a16="http://schemas.microsoft.com/office/drawing/2014/main" id="{7603DACA-CF9B-A815-F170-17C2F613BB12}"/>
              </a:ext>
            </a:extLst>
          </p:cNvPr>
          <p:cNvSpPr>
            <a:spLocks noEditPoints="1"/>
          </p:cNvSpPr>
          <p:nvPr/>
        </p:nvSpPr>
        <p:spPr bwMode="auto">
          <a:xfrm>
            <a:off x="7658958" y="1430323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45" name="Freeform 159">
            <a:extLst>
              <a:ext uri="{FF2B5EF4-FFF2-40B4-BE49-F238E27FC236}">
                <a16:creationId xmlns:a16="http://schemas.microsoft.com/office/drawing/2014/main" id="{53729A06-4B45-C83E-F203-5770A93C821B}"/>
              </a:ext>
            </a:extLst>
          </p:cNvPr>
          <p:cNvSpPr>
            <a:spLocks noEditPoints="1"/>
          </p:cNvSpPr>
          <p:nvPr/>
        </p:nvSpPr>
        <p:spPr bwMode="auto">
          <a:xfrm>
            <a:off x="1969007" y="4372353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3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B0CEC851-D732-FB1E-6091-CE6677525408}"/>
              </a:ext>
            </a:extLst>
          </p:cNvPr>
          <p:cNvSpPr txBox="1">
            <a:spLocks/>
          </p:cNvSpPr>
          <p:nvPr/>
        </p:nvSpPr>
        <p:spPr>
          <a:xfrm>
            <a:off x="729179" y="3468383"/>
            <a:ext cx="1510426" cy="648427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400" dirty="0"/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151E47DF-8ED3-741D-08C4-8BCAB4AFB227}"/>
              </a:ext>
            </a:extLst>
          </p:cNvPr>
          <p:cNvSpPr txBox="1">
            <a:spLocks/>
          </p:cNvSpPr>
          <p:nvPr/>
        </p:nvSpPr>
        <p:spPr>
          <a:xfrm>
            <a:off x="2787584" y="3468383"/>
            <a:ext cx="1510426" cy="648427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s-ES" sz="1400" dirty="0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19F4A479-F6A8-508B-8E02-1947E855362F}"/>
              </a:ext>
            </a:extLst>
          </p:cNvPr>
          <p:cNvSpPr txBox="1">
            <a:spLocks/>
          </p:cNvSpPr>
          <p:nvPr/>
        </p:nvSpPr>
        <p:spPr>
          <a:xfrm>
            <a:off x="6903745" y="3425298"/>
            <a:ext cx="1510426" cy="648427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400" dirty="0"/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DED87495-2D7F-B906-998F-7204525F31B7}"/>
              </a:ext>
            </a:extLst>
          </p:cNvPr>
          <p:cNvSpPr txBox="1">
            <a:spLocks/>
          </p:cNvSpPr>
          <p:nvPr/>
        </p:nvSpPr>
        <p:spPr>
          <a:xfrm>
            <a:off x="4845989" y="3468383"/>
            <a:ext cx="1510426" cy="648427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4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EFB535E-73E6-B71B-67AF-85F5F764DDC6}"/>
              </a:ext>
            </a:extLst>
          </p:cNvPr>
          <p:cNvSpPr txBox="1"/>
          <p:nvPr/>
        </p:nvSpPr>
        <p:spPr>
          <a:xfrm>
            <a:off x="3749297" y="1248835"/>
            <a:ext cx="1199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+mj-lt"/>
              </a:rPr>
              <a:t>W 1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03B34B1-3B21-6226-9BC2-9123A3D7E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8" y="823452"/>
            <a:ext cx="7968996" cy="3994923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9246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4" grpId="0" animBg="1"/>
      <p:bldP spid="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m">
            <a:extLst>
              <a:ext uri="{FF2B5EF4-FFF2-40B4-BE49-F238E27FC236}">
                <a16:creationId xmlns:a16="http://schemas.microsoft.com/office/drawing/2014/main" id="{517AFC33-9994-8DC5-1B69-D5A238E6C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280" y="924560"/>
            <a:ext cx="6299200" cy="3454400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49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590625F4-F372-7382-DAEB-67F80904A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OS CUSTOS E MÃO DE OBRA</a:t>
            </a:r>
          </a:p>
        </p:txBody>
      </p:sp>
      <p:sp>
        <p:nvSpPr>
          <p:cNvPr id="22" name="Marcador de texto 21">
            <a:extLst>
              <a:ext uri="{FF2B5EF4-FFF2-40B4-BE49-F238E27FC236}">
                <a16:creationId xmlns:a16="http://schemas.microsoft.com/office/drawing/2014/main" id="{BC0B45D3-46C0-1F43-C383-6BB38ED2DFCD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940341" y="1195131"/>
            <a:ext cx="7340256" cy="2986834"/>
          </a:xfrm>
        </p:spPr>
        <p:txBody>
          <a:bodyPr/>
          <a:lstStyle/>
          <a:p>
            <a:r>
              <a:rPr lang="pt-BR" sz="1600" b="0" i="0" dirty="0">
                <a:effectLst/>
                <a:latin typeface="+mn-lt"/>
              </a:rPr>
              <a:t> 230 COMPUTADORES</a:t>
            </a:r>
          </a:p>
          <a:p>
            <a:r>
              <a:rPr lang="pt-BR" sz="1600" b="0" i="0">
                <a:effectLst/>
                <a:latin typeface="+mn-lt"/>
              </a:rPr>
              <a:t> Inspiron</a:t>
            </a:r>
            <a:r>
              <a:rPr lang="pt-BR" sz="1600" b="0" i="0" dirty="0">
                <a:effectLst/>
                <a:latin typeface="+mn-lt"/>
              </a:rPr>
              <a:t> 24 All in One, R$4.498,00 - R$ 1.034.540,00</a:t>
            </a:r>
          </a:p>
          <a:p>
            <a:r>
              <a:rPr lang="pt-BR" sz="1600" b="0" i="0" dirty="0">
                <a:effectLst/>
                <a:latin typeface="+mn-lt"/>
              </a:rPr>
              <a:t> 200 </a:t>
            </a:r>
            <a:r>
              <a:rPr lang="pt-BR" sz="1600" b="0" i="0" dirty="0" err="1">
                <a:effectLst/>
                <a:latin typeface="+mn-lt"/>
              </a:rPr>
              <a:t>Voips</a:t>
            </a:r>
            <a:r>
              <a:rPr lang="pt-BR" sz="1600" b="0" i="0" dirty="0">
                <a:effectLst/>
                <a:latin typeface="+mn-lt"/>
              </a:rPr>
              <a:t> R$199,00 - R$39.800,00 </a:t>
            </a:r>
          </a:p>
          <a:p>
            <a:r>
              <a:rPr lang="pt-BR" sz="1600" b="0" i="0" dirty="0">
                <a:effectLst/>
                <a:latin typeface="+mn-lt"/>
              </a:rPr>
              <a:t> 10 Impressoras M479FDW, HP , R$4.464,91 - R$44.649.10</a:t>
            </a:r>
          </a:p>
          <a:p>
            <a:r>
              <a:rPr lang="pt-BR" sz="1600" b="0" i="0" dirty="0">
                <a:effectLst/>
                <a:latin typeface="+mn-lt"/>
              </a:rPr>
              <a:t> 10 </a:t>
            </a:r>
            <a:r>
              <a:rPr lang="pt-BR" sz="1600" b="0" i="0" dirty="0" err="1">
                <a:effectLst/>
                <a:latin typeface="+mn-lt"/>
              </a:rPr>
              <a:t>Acess</a:t>
            </a:r>
            <a:r>
              <a:rPr lang="pt-BR" sz="1600" b="0" i="0" dirty="0">
                <a:effectLst/>
                <a:latin typeface="+mn-lt"/>
              </a:rPr>
              <a:t> point 1930, R$1.068,99 - R$10.689,90</a:t>
            </a:r>
          </a:p>
          <a:p>
            <a:r>
              <a:rPr lang="pt-BR" sz="1600" b="0" i="0" dirty="0">
                <a:effectLst/>
                <a:latin typeface="+mn-lt"/>
              </a:rPr>
              <a:t> 2 Servidores Backup Dell POWER Edge T630, R$13.500,00 - R$27.000,00</a:t>
            </a:r>
          </a:p>
          <a:p>
            <a:r>
              <a:rPr lang="pt-BR" sz="1600" b="0" dirty="0">
                <a:latin typeface="+mn-lt"/>
              </a:rPr>
              <a:t> 2 Roteador </a:t>
            </a:r>
            <a:r>
              <a:rPr lang="pt-BR" sz="1600" b="0" i="0" dirty="0">
                <a:solidFill>
                  <a:srgbClr val="0F1111"/>
                </a:solidFill>
                <a:effectLst/>
                <a:latin typeface="Amazon Ember"/>
              </a:rPr>
              <a:t>WIRELESS-</a:t>
            </a:r>
            <a:r>
              <a:rPr lang="pt-BR" sz="1600" b="0" i="0" u="none" strike="noStrike" cap="all" dirty="0">
                <a:effectLst/>
                <a:latin typeface="+mn-lt"/>
              </a:rPr>
              <a:t>R</a:t>
            </a:r>
            <a:r>
              <a:rPr lang="pt-BR" sz="1600" b="0" i="0" dirty="0">
                <a:effectLst/>
                <a:latin typeface="+mn-lt"/>
              </a:rPr>
              <a:t>$ </a:t>
            </a:r>
            <a:r>
              <a:rPr lang="pt-BR" sz="1600" b="0" i="0" dirty="0">
                <a:solidFill>
                  <a:srgbClr val="0F1111"/>
                </a:solidFill>
                <a:effectLst/>
                <a:latin typeface="Amazon Ember"/>
              </a:rPr>
              <a:t>121,00-</a:t>
            </a:r>
            <a:r>
              <a:rPr lang="pt-BR" sz="1600" b="0" i="0" u="none" strike="noStrike" cap="all" dirty="0">
                <a:effectLst/>
                <a:latin typeface="+mn-lt"/>
              </a:rPr>
              <a:t>R</a:t>
            </a:r>
            <a:r>
              <a:rPr lang="pt-BR" sz="1600" b="0" i="0" dirty="0">
                <a:effectLst/>
                <a:latin typeface="+mn-lt"/>
              </a:rPr>
              <a:t>$ </a:t>
            </a:r>
            <a:r>
              <a:rPr lang="pt-BR" sz="1600" b="0" i="0" dirty="0">
                <a:solidFill>
                  <a:srgbClr val="0F1111"/>
                </a:solidFill>
                <a:effectLst/>
                <a:latin typeface="Amazon Ember"/>
              </a:rPr>
              <a:t>242,00</a:t>
            </a:r>
          </a:p>
          <a:p>
            <a:r>
              <a:rPr lang="pt-BR" sz="1600" b="0" dirty="0">
                <a:solidFill>
                  <a:srgbClr val="0F1111"/>
                </a:solidFill>
                <a:latin typeface="Amazon Ember"/>
              </a:rPr>
              <a:t> 4 </a:t>
            </a:r>
            <a:r>
              <a:rPr lang="pt-BR" sz="1600" b="0" i="0" u="none" strike="noStrike" cap="all" dirty="0">
                <a:effectLst/>
                <a:latin typeface="+mn-lt"/>
              </a:rPr>
              <a:t>Switches backup 24 PORTAS-R</a:t>
            </a:r>
            <a:r>
              <a:rPr lang="pt-BR" sz="1600" b="0" i="0" dirty="0">
                <a:effectLst/>
                <a:latin typeface="+mn-lt"/>
              </a:rPr>
              <a:t>$</a:t>
            </a:r>
            <a:r>
              <a:rPr lang="pt-BR" sz="1600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870,80-</a:t>
            </a:r>
            <a:r>
              <a:rPr lang="pt-BR" sz="1600" b="0" i="0" u="none" strike="noStrike" cap="all" dirty="0">
                <a:effectLst/>
                <a:latin typeface="+mn-lt"/>
              </a:rPr>
              <a:t>R</a:t>
            </a:r>
            <a:r>
              <a:rPr lang="pt-BR" sz="1600" b="0" i="0" dirty="0">
                <a:effectLst/>
                <a:latin typeface="+mn-lt"/>
              </a:rPr>
              <a:t>$</a:t>
            </a:r>
            <a:r>
              <a:rPr lang="pt-BR" sz="1600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3.483,20</a:t>
            </a:r>
            <a:endParaRPr lang="pt-BR" sz="1600" b="0" i="0" dirty="0">
              <a:effectLst/>
              <a:latin typeface="+mn-lt"/>
            </a:endParaRPr>
          </a:p>
          <a:p>
            <a:r>
              <a:rPr lang="pt-BR" sz="1600" b="0" i="0" dirty="0">
                <a:effectLst/>
                <a:latin typeface="+mn-lt"/>
              </a:rPr>
              <a:t> Custo total R$ 1.160.404,20</a:t>
            </a:r>
            <a:endParaRPr lang="es-ES" sz="1600" dirty="0">
              <a:latin typeface="+mn-lt"/>
            </a:endParaRPr>
          </a:p>
        </p:txBody>
      </p:sp>
      <p:sp>
        <p:nvSpPr>
          <p:cNvPr id="70" name="Freeform 298">
            <a:extLst>
              <a:ext uri="{FF2B5EF4-FFF2-40B4-BE49-F238E27FC236}">
                <a16:creationId xmlns:a16="http://schemas.microsoft.com/office/drawing/2014/main" id="{9A8B3185-3451-8485-395A-465A0978FA1A}"/>
              </a:ext>
            </a:extLst>
          </p:cNvPr>
          <p:cNvSpPr>
            <a:spLocks/>
          </p:cNvSpPr>
          <p:nvPr/>
        </p:nvSpPr>
        <p:spPr bwMode="auto">
          <a:xfrm>
            <a:off x="5245627" y="1065487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71" name="Freeform 302">
            <a:extLst>
              <a:ext uri="{FF2B5EF4-FFF2-40B4-BE49-F238E27FC236}">
                <a16:creationId xmlns:a16="http://schemas.microsoft.com/office/drawing/2014/main" id="{74D9B647-D168-EF1B-C5D8-DAD26DBDAD19}"/>
              </a:ext>
            </a:extLst>
          </p:cNvPr>
          <p:cNvSpPr>
            <a:spLocks/>
          </p:cNvSpPr>
          <p:nvPr/>
        </p:nvSpPr>
        <p:spPr bwMode="auto">
          <a:xfrm>
            <a:off x="8473440" y="4352138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72" name="Freeform 235">
            <a:extLst>
              <a:ext uri="{FF2B5EF4-FFF2-40B4-BE49-F238E27FC236}">
                <a16:creationId xmlns:a16="http://schemas.microsoft.com/office/drawing/2014/main" id="{D2050DD0-FFF4-266F-BCE4-8285D30BB488}"/>
              </a:ext>
            </a:extLst>
          </p:cNvPr>
          <p:cNvSpPr>
            <a:spLocks/>
          </p:cNvSpPr>
          <p:nvPr/>
        </p:nvSpPr>
        <p:spPr bwMode="auto">
          <a:xfrm>
            <a:off x="4543219" y="4737088"/>
            <a:ext cx="775433" cy="199042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73" name="Freeform 157">
            <a:extLst>
              <a:ext uri="{FF2B5EF4-FFF2-40B4-BE49-F238E27FC236}">
                <a16:creationId xmlns:a16="http://schemas.microsoft.com/office/drawing/2014/main" id="{34B3382E-2C95-B09E-B9E9-DDEA74EA7637}"/>
              </a:ext>
            </a:extLst>
          </p:cNvPr>
          <p:cNvSpPr>
            <a:spLocks noEditPoints="1"/>
          </p:cNvSpPr>
          <p:nvPr/>
        </p:nvSpPr>
        <p:spPr bwMode="auto">
          <a:xfrm>
            <a:off x="473619" y="3870044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74" name="Freeform 159">
            <a:extLst>
              <a:ext uri="{FF2B5EF4-FFF2-40B4-BE49-F238E27FC236}">
                <a16:creationId xmlns:a16="http://schemas.microsoft.com/office/drawing/2014/main" id="{7A374EB1-6C52-51AA-BA29-D7FF1910DAA9}"/>
              </a:ext>
            </a:extLst>
          </p:cNvPr>
          <p:cNvSpPr>
            <a:spLocks noEditPoints="1"/>
          </p:cNvSpPr>
          <p:nvPr/>
        </p:nvSpPr>
        <p:spPr bwMode="auto">
          <a:xfrm>
            <a:off x="8371772" y="502026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3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035621A-5441-E3A9-AF4B-064804F3C7E0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80B7CE11-2181-83CF-51DE-334FBDD05757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571E556-875F-2BDE-E36A-233F3CB255E7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Freeform 235">
            <a:extLst>
              <a:ext uri="{FF2B5EF4-FFF2-40B4-BE49-F238E27FC236}">
                <a16:creationId xmlns:a16="http://schemas.microsoft.com/office/drawing/2014/main" id="{12BFAD4C-8607-1A57-3419-A8F539EA35BB}"/>
              </a:ext>
            </a:extLst>
          </p:cNvPr>
          <p:cNvSpPr>
            <a:spLocks/>
          </p:cNvSpPr>
          <p:nvPr/>
        </p:nvSpPr>
        <p:spPr bwMode="auto">
          <a:xfrm>
            <a:off x="5727337" y="-124477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724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  <p:bldP spid="72" grpId="0" animBg="1"/>
      <p:bldP spid="73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76F8E-360E-F971-F440-B026EDB62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LINKS DE ANÁLISE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3B4C3B2-9995-0D7D-E439-AE53206E466E}"/>
              </a:ext>
            </a:extLst>
          </p:cNvPr>
          <p:cNvSpPr txBox="1"/>
          <p:nvPr/>
        </p:nvSpPr>
        <p:spPr>
          <a:xfrm>
            <a:off x="807895" y="1341120"/>
            <a:ext cx="586731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Data Center</a:t>
            </a:r>
            <a:r>
              <a:rPr lang="pt-BR" sz="1600" u="sng" dirty="0"/>
              <a:t>-https://encurtador.com.br/FSU03</a:t>
            </a:r>
          </a:p>
          <a:p>
            <a:r>
              <a:rPr lang="pt-BR" sz="1600" dirty="0"/>
              <a:t>Computadores- </a:t>
            </a:r>
            <a:r>
              <a:rPr lang="pt-BR" sz="1600" u="sng" dirty="0"/>
              <a:t>https://encr.pw/C3Vln</a:t>
            </a:r>
          </a:p>
          <a:p>
            <a:r>
              <a:rPr lang="pt-BR" sz="1600" dirty="0"/>
              <a:t>Voip- </a:t>
            </a:r>
            <a:r>
              <a:rPr lang="pt-BR" sz="1600" u="sng" dirty="0"/>
              <a:t>https://l1nq.com/K9jT8 </a:t>
            </a:r>
          </a:p>
          <a:p>
            <a:r>
              <a:rPr lang="pt-BR" sz="1600" dirty="0"/>
              <a:t>Impressora- </a:t>
            </a:r>
            <a:r>
              <a:rPr lang="pt-BR" sz="1600" u="sng" dirty="0"/>
              <a:t>https://l1nq.com/jxGPa </a:t>
            </a:r>
          </a:p>
          <a:p>
            <a:r>
              <a:rPr lang="pt-BR" sz="1600" dirty="0" err="1"/>
              <a:t>Acess</a:t>
            </a:r>
            <a:r>
              <a:rPr lang="pt-BR" sz="1600" dirty="0"/>
              <a:t> Point -</a:t>
            </a:r>
            <a:r>
              <a:rPr lang="pt-BR" sz="1600" u="sng" dirty="0"/>
              <a:t>https://l1nq.com/G97PY</a:t>
            </a:r>
          </a:p>
          <a:p>
            <a:r>
              <a:rPr lang="pt-BR" sz="1600" dirty="0"/>
              <a:t>Switch-</a:t>
            </a:r>
            <a:r>
              <a:rPr lang="pt-BR" sz="1600" u="sng" dirty="0"/>
              <a:t> https://encurtador.com.br/ehko3</a:t>
            </a:r>
            <a:r>
              <a:rPr lang="pt-BR" sz="1600" u="sng" dirty="0">
                <a:hlinkClick r:id="rId2"/>
              </a:rPr>
              <a:t>://</a:t>
            </a:r>
            <a:r>
              <a:rPr lang="pt-BR" sz="1600" dirty="0">
                <a:hlinkClick r:id="rId2"/>
              </a:rPr>
              <a:t>encr.pw/kAtIKServidor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808921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ssion Fruit Recipes Workshop by Slidesgo">
      <a:dk1>
        <a:sysClr val="windowText" lastClr="000000"/>
      </a:dk1>
      <a:lt1>
        <a:sysClr val="window" lastClr="FFFFFF"/>
      </a:lt1>
      <a:dk2>
        <a:srgbClr val="44546A"/>
      </a:dk2>
      <a:lt2>
        <a:srgbClr val="BAA5FF"/>
      </a:lt2>
      <a:accent1>
        <a:srgbClr val="5339EA"/>
      </a:accent1>
      <a:accent2>
        <a:srgbClr val="DBFE87"/>
      </a:accent2>
      <a:accent3>
        <a:srgbClr val="E6A2D0"/>
      </a:accent3>
      <a:accent4>
        <a:srgbClr val="60C7B8"/>
      </a:accent4>
      <a:accent5>
        <a:srgbClr val="FFFFFF"/>
      </a:accent5>
      <a:accent6>
        <a:srgbClr val="FFFFFF"/>
      </a:accent6>
      <a:hlink>
        <a:srgbClr val="FFFFFF"/>
      </a:hlink>
      <a:folHlink>
        <a:srgbClr val="000000"/>
      </a:folHlink>
    </a:clrScheme>
    <a:fontScheme name="Personalizado 1">
      <a:majorFont>
        <a:latin typeface="Poppins"/>
        <a:ea typeface=""/>
        <a:cs typeface=""/>
      </a:majorFont>
      <a:minorFont>
        <a:latin typeface="Source Sans Pro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12173</TotalTime>
  <Words>463</Words>
  <Application>Microsoft Office PowerPoint</Application>
  <PresentationFormat>Apresentação na tela (16:9)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7" baseType="lpstr">
      <vt:lpstr>Amazon Ember</vt:lpstr>
      <vt:lpstr>Arial</vt:lpstr>
      <vt:lpstr>Calibri</vt:lpstr>
      <vt:lpstr>Candara</vt:lpstr>
      <vt:lpstr>Poppins</vt:lpstr>
      <vt:lpstr>Roboto</vt:lpstr>
      <vt:lpstr>Source Sans Pro</vt:lpstr>
      <vt:lpstr>Source Sans Pro (Corpo)</vt:lpstr>
      <vt:lpstr>Office Theme</vt:lpstr>
      <vt:lpstr>BLUETECH SOLUTIONS</vt:lpstr>
      <vt:lpstr>DEPARTAMENTO DA EMPRESA</vt:lpstr>
      <vt:lpstr>Apresentação do PowerPoint</vt:lpstr>
      <vt:lpstr>Apresentação do PowerPoint</vt:lpstr>
      <vt:lpstr>DATACENTER</vt:lpstr>
      <vt:lpstr>Apresentação do PowerPoint</vt:lpstr>
      <vt:lpstr>OS CUSTOS E MÃO DE OBRA</vt:lpstr>
      <vt:lpstr>LINKS DE ANÁLISE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Ruben Martin Sanchez</dc:creator>
  <cp:lastModifiedBy>henderson dias</cp:lastModifiedBy>
  <cp:revision>60</cp:revision>
  <dcterms:created xsi:type="dcterms:W3CDTF">2021-10-12T08:06:43Z</dcterms:created>
  <dcterms:modified xsi:type="dcterms:W3CDTF">2024-02-19T01:06:37Z</dcterms:modified>
</cp:coreProperties>
</file>