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40"/>
  </p:notesMasterIdLst>
  <p:sldIdLst>
    <p:sldId id="351" r:id="rId4"/>
    <p:sldId id="347" r:id="rId5"/>
    <p:sldId id="352" r:id="rId6"/>
    <p:sldId id="316" r:id="rId7"/>
    <p:sldId id="364" r:id="rId8"/>
    <p:sldId id="363" r:id="rId9"/>
    <p:sldId id="358" r:id="rId10"/>
    <p:sldId id="353" r:id="rId11"/>
    <p:sldId id="356" r:id="rId12"/>
    <p:sldId id="359" r:id="rId13"/>
    <p:sldId id="360" r:id="rId14"/>
    <p:sldId id="354" r:id="rId15"/>
    <p:sldId id="322" r:id="rId16"/>
    <p:sldId id="361" r:id="rId17"/>
    <p:sldId id="355" r:id="rId18"/>
    <p:sldId id="313" r:id="rId19"/>
    <p:sldId id="315" r:id="rId20"/>
    <p:sldId id="319" r:id="rId21"/>
    <p:sldId id="321" r:id="rId22"/>
    <p:sldId id="324" r:id="rId23"/>
    <p:sldId id="326" r:id="rId24"/>
    <p:sldId id="328" r:id="rId25"/>
    <p:sldId id="330" r:id="rId26"/>
    <p:sldId id="331" r:id="rId27"/>
    <p:sldId id="334" r:id="rId28"/>
    <p:sldId id="336" r:id="rId29"/>
    <p:sldId id="337" r:id="rId30"/>
    <p:sldId id="339" r:id="rId31"/>
    <p:sldId id="340" r:id="rId32"/>
    <p:sldId id="299" r:id="rId33"/>
    <p:sldId id="300" r:id="rId34"/>
    <p:sldId id="302" r:id="rId35"/>
    <p:sldId id="303" r:id="rId36"/>
    <p:sldId id="304" r:id="rId37"/>
    <p:sldId id="305" r:id="rId38"/>
    <p:sldId id="3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D9B9766A-7EB1-C640-94F1-ED1687BB6900}">
          <p14:sldIdLst>
            <p14:sldId id="351"/>
            <p14:sldId id="347"/>
            <p14:sldId id="352"/>
            <p14:sldId id="316"/>
            <p14:sldId id="364"/>
            <p14:sldId id="363"/>
            <p14:sldId id="358"/>
            <p14:sldId id="353"/>
            <p14:sldId id="356"/>
            <p14:sldId id="359"/>
            <p14:sldId id="360"/>
            <p14:sldId id="354"/>
            <p14:sldId id="322"/>
            <p14:sldId id="361"/>
            <p14:sldId id="355"/>
          </p14:sldIdLst>
        </p14:section>
        <p14:section name="Additional templates" id="{BAC98015-B1FF-EF46-AF32-928E9CEAF58B}">
          <p14:sldIdLst>
            <p14:sldId id="313"/>
            <p14:sldId id="315"/>
            <p14:sldId id="319"/>
            <p14:sldId id="321"/>
            <p14:sldId id="324"/>
            <p14:sldId id="326"/>
            <p14:sldId id="328"/>
            <p14:sldId id="330"/>
            <p14:sldId id="331"/>
            <p14:sldId id="334"/>
            <p14:sldId id="336"/>
            <p14:sldId id="337"/>
            <p14:sldId id="339"/>
            <p14:sldId id="340"/>
            <p14:sldId id="299"/>
            <p14:sldId id="300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4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520" y="19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6403-48E4-A588-35CBF00271C3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6403-48E4-A588-35CBF00271C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03-48E4-A588-35CBF0027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9CDB-4E5D-9077-DE2061E2C01F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9CDB-4E5D-9077-DE2061E2C01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DB-4E5D-9077-DE2061E2C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2F1-4196-B63E-B74421D89AEB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72F1-4196-B63E-B74421D89AE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F1-4196-B63E-B74421D89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009-4FB1-B64C-EC129024D217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009-4FB1-B64C-EC129024D21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09-4FB1-B64C-EC129024D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3F-417C-A6E5-F7CE6DF5F1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3F-417C-A6E5-F7CE6DF5F1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3F-417C-A6E5-F7CE6DF5F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3296000"/>
        <c:axId val="293302272"/>
      </c:lineChart>
      <c:catAx>
        <c:axId val="293296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93302272"/>
        <c:crosses val="autoZero"/>
        <c:auto val="1"/>
        <c:lblAlgn val="ctr"/>
        <c:lblOffset val="100"/>
        <c:noMultiLvlLbl val="0"/>
      </c:catAx>
      <c:valAx>
        <c:axId val="2933022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93296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622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280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4507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91" r:id="rId3"/>
    <p:sldLayoutId id="21474836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dersontrent/theft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github.com/hendersontrent" TargetMode="External"/><Relationship Id="rId7" Type="http://schemas.openxmlformats.org/officeDocument/2006/relationships/image" Target="../media/image23.png"/><Relationship Id="rId2" Type="http://schemas.openxmlformats.org/officeDocument/2006/relationships/hyperlink" Target="mailto:then6675@uni.sydney.edu.au" TargetMode="Externa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22.jpg"/><Relationship Id="rId4" Type="http://schemas.openxmlformats.org/officeDocument/2006/relationships/hyperlink" Target="https://www.linkedin.com/in/trent-henderson/" TargetMode="Externa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3231328" y="1671564"/>
            <a:ext cx="5729344" cy="3514872"/>
            <a:chOff x="3952875" y="2284730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121436" y="2486342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3473F-8DA2-4D98-B1AC-6F5ACD4DDE30}"/>
              </a:ext>
            </a:extLst>
          </p:cNvPr>
          <p:cNvSpPr txBox="1"/>
          <p:nvPr/>
        </p:nvSpPr>
        <p:spPr>
          <a:xfrm>
            <a:off x="2943654" y="2168883"/>
            <a:ext cx="63040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The 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theft</a:t>
            </a:r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 package </a:t>
            </a:r>
          </a:p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for R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175CE-6A79-479A-822A-511AC43730F6}"/>
              </a:ext>
            </a:extLst>
          </p:cNvPr>
          <p:cNvSpPr txBox="1"/>
          <p:nvPr/>
        </p:nvSpPr>
        <p:spPr>
          <a:xfrm>
            <a:off x="2943654" y="3738543"/>
            <a:ext cx="63040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Trent Henderson | XX July 2022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8197"/>
            <a:ext cx="11573197" cy="1522625"/>
          </a:xfrm>
        </p:spPr>
        <p:txBody>
          <a:bodyPr/>
          <a:lstStyle/>
          <a:p>
            <a:r>
              <a:rPr lang="en-US" b="1" dirty="0"/>
              <a:t>theft</a:t>
            </a:r>
            <a:r>
              <a:rPr lang="en-US" dirty="0"/>
              <a:t> extracts features from six libraries in one convenient package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7688F3-C049-4398-88F1-50FA6714D842}"/>
              </a:ext>
            </a:extLst>
          </p:cNvPr>
          <p:cNvGrpSpPr/>
          <p:nvPr/>
        </p:nvGrpSpPr>
        <p:grpSpPr>
          <a:xfrm>
            <a:off x="7677040" y="5328546"/>
            <a:ext cx="2943819" cy="711049"/>
            <a:chOff x="993672" y="3698889"/>
            <a:chExt cx="1998939" cy="7110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F5CDD5-CD95-417D-B8DE-076BA1CFD9B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tsfresh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B14FCF-7B5E-483C-A013-8D1A3BB74FBD}"/>
                </a:ext>
              </a:extLst>
            </p:cNvPr>
            <p:cNvSpPr txBox="1"/>
            <p:nvPr/>
          </p:nvSpPr>
          <p:spPr>
            <a:xfrm>
              <a:off x="1003197" y="4040606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Python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779 features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F392153-55E2-4A8E-B30F-194AD66D9929}"/>
              </a:ext>
            </a:extLst>
          </p:cNvPr>
          <p:cNvGrpSpPr/>
          <p:nvPr/>
        </p:nvGrpSpPr>
        <p:grpSpPr>
          <a:xfrm>
            <a:off x="1569110" y="5328546"/>
            <a:ext cx="2930533" cy="714265"/>
            <a:chOff x="993672" y="3698889"/>
            <a:chExt cx="1998982" cy="7142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EE7297-ABDB-492C-9A58-F2F34DD762EC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tsfeatures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7F6D70-6876-4B95-A9AA-ED55A998CC46}"/>
                </a:ext>
              </a:extLst>
            </p:cNvPr>
            <p:cNvSpPr txBox="1"/>
            <p:nvPr/>
          </p:nvSpPr>
          <p:spPr>
            <a:xfrm>
              <a:off x="1003240" y="4043822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63 features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3F9D46-271C-4E46-A723-A82CA56F17CE}"/>
              </a:ext>
            </a:extLst>
          </p:cNvPr>
          <p:cNvGrpSpPr/>
          <p:nvPr/>
        </p:nvGrpSpPr>
        <p:grpSpPr>
          <a:xfrm>
            <a:off x="8433428" y="3641981"/>
            <a:ext cx="2938869" cy="744996"/>
            <a:chOff x="993672" y="3698889"/>
            <a:chExt cx="1995578" cy="744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757698-A263-46D4-8933-2EF86E2D9F3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TSFEL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0FFF01-3567-49C7-B042-E2602CB20236}"/>
                </a:ext>
              </a:extLst>
            </p:cNvPr>
            <p:cNvSpPr txBox="1"/>
            <p:nvPr/>
          </p:nvSpPr>
          <p:spPr>
            <a:xfrm>
              <a:off x="999836" y="4074553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Python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390 features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D2E825-A9AF-453D-8D5B-2451C9301D6B}"/>
              </a:ext>
            </a:extLst>
          </p:cNvPr>
          <p:cNvGrpSpPr/>
          <p:nvPr/>
        </p:nvGrpSpPr>
        <p:grpSpPr>
          <a:xfrm>
            <a:off x="1569110" y="1977919"/>
            <a:ext cx="2916506" cy="761056"/>
            <a:chOff x="993672" y="3698889"/>
            <a:chExt cx="1989414" cy="7610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31D6CA-D971-440B-9056-C87860FE928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catch22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A511D-FB5F-4ECB-9075-31496BDCDE8D}"/>
                </a:ext>
              </a:extLst>
            </p:cNvPr>
            <p:cNvSpPr txBox="1"/>
            <p:nvPr/>
          </p:nvSpPr>
          <p:spPr>
            <a:xfrm>
              <a:off x="993672" y="4090613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22 features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09058-5921-433E-9A0D-276E7FD5FE4B}"/>
              </a:ext>
            </a:extLst>
          </p:cNvPr>
          <p:cNvGrpSpPr/>
          <p:nvPr/>
        </p:nvGrpSpPr>
        <p:grpSpPr>
          <a:xfrm>
            <a:off x="7677040" y="1977919"/>
            <a:ext cx="2943819" cy="755025"/>
            <a:chOff x="993672" y="3698889"/>
            <a:chExt cx="1998939" cy="7550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E333B5-6B9D-4E5F-AAF2-CA863718304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Kats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3796F2-8E2A-4F13-A048-9B31E9D84906}"/>
                </a:ext>
              </a:extLst>
            </p:cNvPr>
            <p:cNvSpPr txBox="1"/>
            <p:nvPr/>
          </p:nvSpPr>
          <p:spPr>
            <a:xfrm>
              <a:off x="1003197" y="4084582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Python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40 features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4900F7-241F-4845-A6F2-F3DEF287C5AC}"/>
              </a:ext>
            </a:extLst>
          </p:cNvPr>
          <p:cNvGrpSpPr/>
          <p:nvPr/>
        </p:nvGrpSpPr>
        <p:grpSpPr>
          <a:xfrm>
            <a:off x="805048" y="3641981"/>
            <a:ext cx="2928387" cy="744995"/>
            <a:chOff x="993672" y="3698889"/>
            <a:chExt cx="1997518" cy="74499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AB3665-73A6-40F4-B259-1F6282E7FAB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feasts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146031-2B9C-4183-AB9A-9E565E6B61B8}"/>
                </a:ext>
              </a:extLst>
            </p:cNvPr>
            <p:cNvSpPr txBox="1"/>
            <p:nvPr/>
          </p:nvSpPr>
          <p:spPr>
            <a:xfrm>
              <a:off x="1001776" y="4074552"/>
              <a:ext cx="198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42 features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F4F381D7-34E7-4748-8D61-45A4EBEBADE8}"/>
              </a:ext>
            </a:extLst>
          </p:cNvPr>
          <p:cNvSpPr/>
          <p:nvPr/>
        </p:nvSpPr>
        <p:spPr>
          <a:xfrm>
            <a:off x="5345538" y="3331204"/>
            <a:ext cx="1484865" cy="148486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nut 6">
            <a:extLst>
              <a:ext uri="{FF2B5EF4-FFF2-40B4-BE49-F238E27FC236}">
                <a16:creationId xmlns:a16="http://schemas.microsoft.com/office/drawing/2014/main" id="{D65B00AC-75F4-46E9-A6E2-957FA9DF3B3C}"/>
              </a:ext>
            </a:extLst>
          </p:cNvPr>
          <p:cNvSpPr/>
          <p:nvPr/>
        </p:nvSpPr>
        <p:spPr>
          <a:xfrm>
            <a:off x="4448344" y="2434008"/>
            <a:ext cx="3279253" cy="3279255"/>
          </a:xfrm>
          <a:prstGeom prst="donut">
            <a:avLst>
              <a:gd name="adj" fmla="val 19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421556-3517-4B25-9351-1934BA5CC461}"/>
              </a:ext>
            </a:extLst>
          </p:cNvPr>
          <p:cNvSpPr/>
          <p:nvPr/>
        </p:nvSpPr>
        <p:spPr>
          <a:xfrm>
            <a:off x="4722774" y="2211156"/>
            <a:ext cx="975518" cy="97551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EDDD35-EC7B-471C-AF12-E890F75CBA44}"/>
              </a:ext>
            </a:extLst>
          </p:cNvPr>
          <p:cNvSpPr/>
          <p:nvPr/>
        </p:nvSpPr>
        <p:spPr>
          <a:xfrm>
            <a:off x="6478794" y="2211156"/>
            <a:ext cx="975518" cy="97551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CCBD8-BE68-4A75-B675-66BDE80ADB73}"/>
              </a:ext>
            </a:extLst>
          </p:cNvPr>
          <p:cNvSpPr/>
          <p:nvPr/>
        </p:nvSpPr>
        <p:spPr>
          <a:xfrm>
            <a:off x="4038592" y="3585878"/>
            <a:ext cx="975518" cy="97551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229DF4-E293-4F49-8385-CBAA8B119CAD}"/>
              </a:ext>
            </a:extLst>
          </p:cNvPr>
          <p:cNvSpPr/>
          <p:nvPr/>
        </p:nvSpPr>
        <p:spPr>
          <a:xfrm>
            <a:off x="7177892" y="3585878"/>
            <a:ext cx="975518" cy="97551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B2BD69-AB70-40AF-BC50-A6B44C009910}"/>
              </a:ext>
            </a:extLst>
          </p:cNvPr>
          <p:cNvSpPr/>
          <p:nvPr/>
        </p:nvSpPr>
        <p:spPr>
          <a:xfrm>
            <a:off x="6478794" y="4948570"/>
            <a:ext cx="975518" cy="97551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38606F-BF8A-4108-ADA5-145768D900B1}"/>
              </a:ext>
            </a:extLst>
          </p:cNvPr>
          <p:cNvSpPr/>
          <p:nvPr/>
        </p:nvSpPr>
        <p:spPr>
          <a:xfrm>
            <a:off x="4722774" y="4948570"/>
            <a:ext cx="975518" cy="97551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841B46B-8362-C13A-D147-AD8D7244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241" y="3509099"/>
            <a:ext cx="975518" cy="11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2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48197"/>
            <a:ext cx="5243791" cy="4386238"/>
          </a:xfrm>
        </p:spPr>
        <p:txBody>
          <a:bodyPr/>
          <a:lstStyle/>
          <a:p>
            <a:r>
              <a:rPr lang="en-US" b="1" dirty="0"/>
              <a:t>And provides an extensive workflow for feature-based time-series analysis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020CF2B-14DA-25DD-A12C-9207D12A0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063" y="58489"/>
            <a:ext cx="5791199" cy="674102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02E0E79-E983-2B1A-031D-B72361ECE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05" y="4661998"/>
            <a:ext cx="1740037" cy="20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8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2671354"/>
            <a:ext cx="6222274" cy="1561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205890" y="2644170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Future directions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6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theft</a:t>
            </a:r>
            <a:r>
              <a:rPr lang="en-US" dirty="0"/>
              <a:t> is flexible and extensible</a:t>
            </a:r>
          </a:p>
        </p:txBody>
      </p:sp>
      <p:sp>
        <p:nvSpPr>
          <p:cNvPr id="3" name="Rectangle 2047">
            <a:extLst>
              <a:ext uri="{FF2B5EF4-FFF2-40B4-BE49-F238E27FC236}">
                <a16:creationId xmlns:a16="http://schemas.microsoft.com/office/drawing/2014/main" id="{0CE35586-6194-425D-9064-418F7A0F3326}"/>
              </a:ext>
            </a:extLst>
          </p:cNvPr>
          <p:cNvSpPr/>
          <p:nvPr/>
        </p:nvSpPr>
        <p:spPr>
          <a:xfrm>
            <a:off x="0" y="5427712"/>
            <a:ext cx="12192000" cy="1430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2048">
            <a:extLst>
              <a:ext uri="{FF2B5EF4-FFF2-40B4-BE49-F238E27FC236}">
                <a16:creationId xmlns:a16="http://schemas.microsoft.com/office/drawing/2014/main" id="{E55D870D-25DF-4F72-9767-1FEF640E09C9}"/>
              </a:ext>
            </a:extLst>
          </p:cNvPr>
          <p:cNvGrpSpPr/>
          <p:nvPr/>
        </p:nvGrpSpPr>
        <p:grpSpPr>
          <a:xfrm>
            <a:off x="1043966" y="5634444"/>
            <a:ext cx="10309160" cy="970657"/>
            <a:chOff x="251520" y="5667345"/>
            <a:chExt cx="7771564" cy="9706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B7D9CE-1FEA-4C8C-8D3A-712399B5940D}"/>
                </a:ext>
              </a:extLst>
            </p:cNvPr>
            <p:cNvSpPr txBox="1"/>
            <p:nvPr/>
          </p:nvSpPr>
          <p:spPr>
            <a:xfrm>
              <a:off x="251520" y="5667345"/>
              <a:ext cx="770452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Please feel free to contribute!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F6D223-8792-459F-B3DE-D2B1F8B2BD14}"/>
                </a:ext>
              </a:extLst>
            </p:cNvPr>
            <p:cNvSpPr txBox="1"/>
            <p:nvPr/>
          </p:nvSpPr>
          <p:spPr>
            <a:xfrm>
              <a:off x="251520" y="5991671"/>
              <a:ext cx="7771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You can find the </a:t>
              </a: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theft</a:t>
              </a: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source code on GitHub: </a:t>
              </a:r>
              <a:r>
                <a:rPr lang="en-US" altLang="ko-KR" u="sng" dirty="0">
                  <a:solidFill>
                    <a:schemeClr val="bg1"/>
                  </a:solidFill>
                  <a:cs typeface="Arial" pitchFamily="34" charset="0"/>
                  <a:hlinkClick r:id="rId2"/>
                </a:rPr>
                <a:t>https://github.com/hendersontrent/theft</a:t>
              </a:r>
              <a:endParaRPr lang="en-US" altLang="ko-KR" u="sng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A website with a rendered vignette of functionality is available: </a:t>
              </a:r>
              <a:r>
                <a:rPr lang="en-US" altLang="ko-KR" u="sng" dirty="0">
                  <a:solidFill>
                    <a:schemeClr val="bg1"/>
                  </a:solidFill>
                  <a:cs typeface="Arial" pitchFamily="34" charset="0"/>
                </a:rPr>
                <a:t>https://hendersontrent.github.io/theft/</a:t>
              </a:r>
              <a:endParaRPr lang="ko-KR" altLang="en-US" u="sng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Right Arrow 3">
            <a:extLst>
              <a:ext uri="{FF2B5EF4-FFF2-40B4-BE49-F238E27FC236}">
                <a16:creationId xmlns:a16="http://schemas.microsoft.com/office/drawing/2014/main" id="{7F9054F2-1007-405E-8219-A6169380EB34}"/>
              </a:ext>
            </a:extLst>
          </p:cNvPr>
          <p:cNvSpPr/>
          <p:nvPr/>
        </p:nvSpPr>
        <p:spPr>
          <a:xfrm>
            <a:off x="2971012" y="2824320"/>
            <a:ext cx="7718341" cy="252000"/>
          </a:xfrm>
          <a:prstGeom prst="rightArrow">
            <a:avLst>
              <a:gd name="adj1" fmla="val 50000"/>
              <a:gd name="adj2" fmla="val 81225"/>
            </a:avLst>
          </a:prstGeom>
          <a:solidFill>
            <a:schemeClr val="bg1">
              <a:lumMod val="7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D3FF3-F855-4E51-AB16-A87EE14486BE}"/>
              </a:ext>
            </a:extLst>
          </p:cNvPr>
          <p:cNvSpPr/>
          <p:nvPr/>
        </p:nvSpPr>
        <p:spPr>
          <a:xfrm>
            <a:off x="1013228" y="1971428"/>
            <a:ext cx="1957784" cy="1957784"/>
          </a:xfrm>
          <a:prstGeom prst="ellipse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EB7F3-12B0-4F1F-8207-161C035A448C}"/>
              </a:ext>
            </a:extLst>
          </p:cNvPr>
          <p:cNvSpPr txBox="1"/>
          <p:nvPr/>
        </p:nvSpPr>
        <p:spPr>
          <a:xfrm rot="16200000">
            <a:off x="10163219" y="2342213"/>
            <a:ext cx="21433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Continuous development &amp; application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10995-33E4-4F7C-AA77-57919309035F}"/>
              </a:ext>
            </a:extLst>
          </p:cNvPr>
          <p:cNvSpPr txBox="1"/>
          <p:nvPr/>
        </p:nvSpPr>
        <p:spPr>
          <a:xfrm>
            <a:off x="1423876" y="3091982"/>
            <a:ext cx="11364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Current release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18B8C697-7F15-4013-9581-0826AAC7E817}"/>
              </a:ext>
            </a:extLst>
          </p:cNvPr>
          <p:cNvSpPr/>
          <p:nvPr/>
        </p:nvSpPr>
        <p:spPr>
          <a:xfrm>
            <a:off x="9091832" y="2501972"/>
            <a:ext cx="916465" cy="916465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80224DA0-71A4-4BD3-819B-881D5A5EF539}"/>
              </a:ext>
            </a:extLst>
          </p:cNvPr>
          <p:cNvGrpSpPr/>
          <p:nvPr/>
        </p:nvGrpSpPr>
        <p:grpSpPr>
          <a:xfrm>
            <a:off x="8829081" y="3555052"/>
            <a:ext cx="1441967" cy="1846660"/>
            <a:chOff x="3921390" y="3960512"/>
            <a:chExt cx="1441967" cy="20460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1D157B-A735-4488-9BAE-C3433684A30C}"/>
                </a:ext>
              </a:extLst>
            </p:cNvPr>
            <p:cNvSpPr txBox="1"/>
            <p:nvPr/>
          </p:nvSpPr>
          <p:spPr>
            <a:xfrm>
              <a:off x="3921390" y="3960512"/>
              <a:ext cx="1441967" cy="7161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Making sets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59E007-7388-4D9E-85C9-5369AA18BFA4}"/>
                </a:ext>
              </a:extLst>
            </p:cNvPr>
            <p:cNvSpPr txBox="1"/>
            <p:nvPr/>
          </p:nvSpPr>
          <p:spPr>
            <a:xfrm>
              <a:off x="3921391" y="4676626"/>
              <a:ext cx="1441966" cy="1329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theft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currently calculates &gt;1200 features, creating an opportunity to make reduced feature sets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051">
            <a:extLst>
              <a:ext uri="{FF2B5EF4-FFF2-40B4-BE49-F238E27FC236}">
                <a16:creationId xmlns:a16="http://schemas.microsoft.com/office/drawing/2014/main" id="{681B83FB-837A-473F-9C24-F3B90580F708}"/>
              </a:ext>
            </a:extLst>
          </p:cNvPr>
          <p:cNvGrpSpPr/>
          <p:nvPr/>
        </p:nvGrpSpPr>
        <p:grpSpPr>
          <a:xfrm>
            <a:off x="8939575" y="1758340"/>
            <a:ext cx="1220979" cy="563588"/>
            <a:chOff x="6735070" y="1500767"/>
            <a:chExt cx="1220979" cy="563588"/>
          </a:xfrm>
        </p:grpSpPr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C35D422-FE88-4C5F-B731-EC9D3A0B9D03}"/>
                </a:ext>
              </a:extLst>
            </p:cNvPr>
            <p:cNvSpPr/>
            <p:nvPr/>
          </p:nvSpPr>
          <p:spPr>
            <a:xfrm>
              <a:off x="6735070" y="1503173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5DBBA5-FAF2-4C8A-8830-8914EE8CF201}"/>
                </a:ext>
              </a:extLst>
            </p:cNvPr>
            <p:cNvSpPr txBox="1"/>
            <p:nvPr/>
          </p:nvSpPr>
          <p:spPr>
            <a:xfrm>
              <a:off x="6773514" y="1500767"/>
              <a:ext cx="118253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Future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Oval 7">
            <a:extLst>
              <a:ext uri="{FF2B5EF4-FFF2-40B4-BE49-F238E27FC236}">
                <a16:creationId xmlns:a16="http://schemas.microsoft.com/office/drawing/2014/main" id="{F7F3DCB6-3F77-4DF4-8DD6-CC297D36AAB8}"/>
              </a:ext>
            </a:extLst>
          </p:cNvPr>
          <p:cNvSpPr/>
          <p:nvPr/>
        </p:nvSpPr>
        <p:spPr>
          <a:xfrm>
            <a:off x="7266824" y="2484146"/>
            <a:ext cx="916465" cy="916465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2">
            <a:extLst>
              <a:ext uri="{FF2B5EF4-FFF2-40B4-BE49-F238E27FC236}">
                <a16:creationId xmlns:a16="http://schemas.microsoft.com/office/drawing/2014/main" id="{B358B55A-CCCA-4ECF-99DE-931737351BF9}"/>
              </a:ext>
            </a:extLst>
          </p:cNvPr>
          <p:cNvGrpSpPr/>
          <p:nvPr/>
        </p:nvGrpSpPr>
        <p:grpSpPr>
          <a:xfrm>
            <a:off x="7004073" y="3555053"/>
            <a:ext cx="1461339" cy="1846661"/>
            <a:chOff x="3921390" y="3960512"/>
            <a:chExt cx="1461339" cy="204604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7FD0B2-E252-4A28-8DDE-D539B113FAC5}"/>
                </a:ext>
              </a:extLst>
            </p:cNvPr>
            <p:cNvSpPr txBox="1"/>
            <p:nvPr/>
          </p:nvSpPr>
          <p:spPr>
            <a:xfrm>
              <a:off x="3921390" y="3960512"/>
              <a:ext cx="1441967" cy="7161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Adding sets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4B4F1-DC1E-42CA-9713-EE27687304B6}"/>
                </a:ext>
              </a:extLst>
            </p:cNvPr>
            <p:cNvSpPr txBox="1"/>
            <p:nvPr/>
          </p:nvSpPr>
          <p:spPr>
            <a:xfrm>
              <a:off x="3940763" y="4676627"/>
              <a:ext cx="1441966" cy="1329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As new, more powerful features and sets are developed, they can be added to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theft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052">
            <a:extLst>
              <a:ext uri="{FF2B5EF4-FFF2-40B4-BE49-F238E27FC236}">
                <a16:creationId xmlns:a16="http://schemas.microsoft.com/office/drawing/2014/main" id="{ED8D0180-E9BD-478D-9120-F609169B9C66}"/>
              </a:ext>
            </a:extLst>
          </p:cNvPr>
          <p:cNvGrpSpPr/>
          <p:nvPr/>
        </p:nvGrpSpPr>
        <p:grpSpPr>
          <a:xfrm>
            <a:off x="7115481" y="1760748"/>
            <a:ext cx="1219148" cy="565650"/>
            <a:chOff x="5398975" y="1503174"/>
            <a:chExt cx="1219148" cy="565650"/>
          </a:xfrm>
        </p:grpSpPr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12291E46-14EF-47FB-8DEA-DD3F536D3F2C}"/>
                </a:ext>
              </a:extLst>
            </p:cNvPr>
            <p:cNvSpPr/>
            <p:nvPr/>
          </p:nvSpPr>
          <p:spPr>
            <a:xfrm>
              <a:off x="5398975" y="1507642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80FB20-2F85-46DE-A9EA-B505EF5B39AC}"/>
                </a:ext>
              </a:extLst>
            </p:cNvPr>
            <p:cNvSpPr txBox="1"/>
            <p:nvPr/>
          </p:nvSpPr>
          <p:spPr>
            <a:xfrm>
              <a:off x="5398975" y="1503174"/>
              <a:ext cx="121914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Future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Oval 5">
            <a:extLst>
              <a:ext uri="{FF2B5EF4-FFF2-40B4-BE49-F238E27FC236}">
                <a16:creationId xmlns:a16="http://schemas.microsoft.com/office/drawing/2014/main" id="{045DE284-43C2-4ADF-99F3-CAA2824372C7}"/>
              </a:ext>
            </a:extLst>
          </p:cNvPr>
          <p:cNvSpPr/>
          <p:nvPr/>
        </p:nvSpPr>
        <p:spPr>
          <a:xfrm>
            <a:off x="3616806" y="2484147"/>
            <a:ext cx="916465" cy="916465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B5D6325F-6EE8-4229-A64E-D8D37CBF97B2}"/>
              </a:ext>
            </a:extLst>
          </p:cNvPr>
          <p:cNvGrpSpPr/>
          <p:nvPr/>
        </p:nvGrpSpPr>
        <p:grpSpPr>
          <a:xfrm>
            <a:off x="3338932" y="3555054"/>
            <a:ext cx="1457090" cy="1846659"/>
            <a:chOff x="2464299" y="3918351"/>
            <a:chExt cx="1457090" cy="204603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BBF584-66A8-4242-AA4E-48E2D0170359}"/>
                </a:ext>
              </a:extLst>
            </p:cNvPr>
            <p:cNvSpPr txBox="1"/>
            <p:nvPr/>
          </p:nvSpPr>
          <p:spPr>
            <a:xfrm>
              <a:off x="2479422" y="3918351"/>
              <a:ext cx="1441967" cy="7161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Applying theft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ED7CA2-8494-435A-BA6E-13AD9260B225}"/>
                </a:ext>
              </a:extLst>
            </p:cNvPr>
            <p:cNvSpPr txBox="1"/>
            <p:nvPr/>
          </p:nvSpPr>
          <p:spPr>
            <a:xfrm>
              <a:off x="2464299" y="4634464"/>
              <a:ext cx="1441966" cy="1329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am currently applying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theft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to problems across neuroscience, machine learning, and more!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054">
            <a:extLst>
              <a:ext uri="{FF2B5EF4-FFF2-40B4-BE49-F238E27FC236}">
                <a16:creationId xmlns:a16="http://schemas.microsoft.com/office/drawing/2014/main" id="{189513D1-560F-4E9F-9333-3B6958E24FEA}"/>
              </a:ext>
            </a:extLst>
          </p:cNvPr>
          <p:cNvGrpSpPr/>
          <p:nvPr/>
        </p:nvGrpSpPr>
        <p:grpSpPr>
          <a:xfrm>
            <a:off x="3463396" y="1762440"/>
            <a:ext cx="1223285" cy="561183"/>
            <a:chOff x="2692625" y="1504867"/>
            <a:chExt cx="1223285" cy="561182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9F7487-20AD-4035-8BDC-350F855BF3AF}"/>
                </a:ext>
              </a:extLst>
            </p:cNvPr>
            <p:cNvSpPr/>
            <p:nvPr/>
          </p:nvSpPr>
          <p:spPr>
            <a:xfrm>
              <a:off x="2696762" y="1504867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4B456A-8356-4C83-BBE0-17A91EBDE678}"/>
                </a:ext>
              </a:extLst>
            </p:cNvPr>
            <p:cNvSpPr txBox="1"/>
            <p:nvPr/>
          </p:nvSpPr>
          <p:spPr>
            <a:xfrm>
              <a:off x="2692625" y="1508492"/>
              <a:ext cx="1199073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Now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Oval 6">
            <a:extLst>
              <a:ext uri="{FF2B5EF4-FFF2-40B4-BE49-F238E27FC236}">
                <a16:creationId xmlns:a16="http://schemas.microsoft.com/office/drawing/2014/main" id="{0367DD4B-CD82-4ACA-B862-A1D0FE820DC9}"/>
              </a:ext>
            </a:extLst>
          </p:cNvPr>
          <p:cNvSpPr/>
          <p:nvPr/>
        </p:nvSpPr>
        <p:spPr>
          <a:xfrm>
            <a:off x="5441815" y="2484148"/>
            <a:ext cx="916465" cy="916465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1D5579E8-AB0B-4379-8E11-D8D57B02950F}"/>
              </a:ext>
            </a:extLst>
          </p:cNvPr>
          <p:cNvGrpSpPr/>
          <p:nvPr/>
        </p:nvGrpSpPr>
        <p:grpSpPr>
          <a:xfrm>
            <a:off x="5179064" y="3555054"/>
            <a:ext cx="1441967" cy="1846659"/>
            <a:chOff x="3921390" y="3960513"/>
            <a:chExt cx="1441967" cy="204603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7821C0-0481-4458-AE44-2E62A09BA74F}"/>
                </a:ext>
              </a:extLst>
            </p:cNvPr>
            <p:cNvSpPr txBox="1"/>
            <p:nvPr/>
          </p:nvSpPr>
          <p:spPr>
            <a:xfrm>
              <a:off x="3921390" y="3960513"/>
              <a:ext cx="1441967" cy="7161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Fixing issues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3465A4-C62B-483C-A8C7-E1C443ADD709}"/>
                </a:ext>
              </a:extLst>
            </p:cNvPr>
            <p:cNvSpPr txBox="1"/>
            <p:nvPr/>
          </p:nvSpPr>
          <p:spPr>
            <a:xfrm>
              <a:off x="3921391" y="4676626"/>
              <a:ext cx="1441966" cy="1329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am currently logging issues of my own as I apply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theft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and fixing those logged by others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2053">
            <a:extLst>
              <a:ext uri="{FF2B5EF4-FFF2-40B4-BE49-F238E27FC236}">
                <a16:creationId xmlns:a16="http://schemas.microsoft.com/office/drawing/2014/main" id="{B4C2E924-E660-4369-BCF2-BFCD07232831}"/>
              </a:ext>
            </a:extLst>
          </p:cNvPr>
          <p:cNvGrpSpPr/>
          <p:nvPr/>
        </p:nvGrpSpPr>
        <p:grpSpPr>
          <a:xfrm>
            <a:off x="5290200" y="1772982"/>
            <a:ext cx="1219695" cy="561182"/>
            <a:chOff x="4065893" y="1515409"/>
            <a:chExt cx="1219695" cy="561182"/>
          </a:xfrm>
        </p:grpSpPr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DB907D26-83EA-48C6-BEB7-0E648730F851}"/>
                </a:ext>
              </a:extLst>
            </p:cNvPr>
            <p:cNvSpPr/>
            <p:nvPr/>
          </p:nvSpPr>
          <p:spPr>
            <a:xfrm>
              <a:off x="4066440" y="1515409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054CBA-7CF7-475C-BC7C-B19DEDA646B9}"/>
                </a:ext>
              </a:extLst>
            </p:cNvPr>
            <p:cNvSpPr txBox="1"/>
            <p:nvPr/>
          </p:nvSpPr>
          <p:spPr>
            <a:xfrm>
              <a:off x="4065893" y="1515883"/>
              <a:ext cx="12081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Now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Freeform 32">
            <a:extLst>
              <a:ext uri="{FF2B5EF4-FFF2-40B4-BE49-F238E27FC236}">
                <a16:creationId xmlns:a16="http://schemas.microsoft.com/office/drawing/2014/main" id="{D69F0DDA-1703-6BF8-8D6C-7113B655B5C7}"/>
              </a:ext>
            </a:extLst>
          </p:cNvPr>
          <p:cNvSpPr/>
          <p:nvPr/>
        </p:nvSpPr>
        <p:spPr>
          <a:xfrm>
            <a:off x="1669348" y="2459601"/>
            <a:ext cx="6667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3EDA2C42-C15E-1E10-D54A-6B97A780D03A}"/>
              </a:ext>
            </a:extLst>
          </p:cNvPr>
          <p:cNvSpPr/>
          <p:nvPr/>
        </p:nvSpPr>
        <p:spPr>
          <a:xfrm rot="18900000">
            <a:off x="5841621" y="2738116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C690D622-E817-9879-6BED-44B4A0AB18F7}"/>
              </a:ext>
            </a:extLst>
          </p:cNvPr>
          <p:cNvSpPr/>
          <p:nvPr/>
        </p:nvSpPr>
        <p:spPr>
          <a:xfrm>
            <a:off x="3822089" y="2802357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ectangle 7">
            <a:extLst>
              <a:ext uri="{FF2B5EF4-FFF2-40B4-BE49-F238E27FC236}">
                <a16:creationId xmlns:a16="http://schemas.microsoft.com/office/drawing/2014/main" id="{8745ED52-83C8-C943-F714-2BE1E9B3ABE6}"/>
              </a:ext>
            </a:extLst>
          </p:cNvPr>
          <p:cNvSpPr/>
          <p:nvPr/>
        </p:nvSpPr>
        <p:spPr>
          <a:xfrm>
            <a:off x="7489271" y="2721617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7D6CBCE4-BA53-6125-F209-A018250B6AE7}"/>
              </a:ext>
            </a:extLst>
          </p:cNvPr>
          <p:cNvSpPr/>
          <p:nvPr/>
        </p:nvSpPr>
        <p:spPr>
          <a:xfrm rot="5400000">
            <a:off x="9313051" y="2706594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B6238E-E965-73C6-724F-6363CB91E9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7F530A-3815-BC12-EA2C-3AE7E9381873}"/>
              </a:ext>
            </a:extLst>
          </p:cNvPr>
          <p:cNvSpPr/>
          <p:nvPr/>
        </p:nvSpPr>
        <p:spPr>
          <a:xfrm>
            <a:off x="6329855" y="1734207"/>
            <a:ext cx="3831021" cy="2490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See you later for the demo slide (link to dataset etc.)</a:t>
            </a:r>
          </a:p>
        </p:txBody>
      </p:sp>
    </p:spTree>
    <p:extLst>
      <p:ext uri="{BB962C8B-B14F-4D97-AF65-F5344CB8AC3E}">
        <p14:creationId xmlns:p14="http://schemas.microsoft.com/office/powerpoint/2010/main" val="160765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C498D-0FF3-4C26-8DA3-D3609FB1560A}"/>
              </a:ext>
            </a:extLst>
          </p:cNvPr>
          <p:cNvSpPr txBox="1"/>
          <p:nvPr/>
        </p:nvSpPr>
        <p:spPr>
          <a:xfrm>
            <a:off x="6504013" y="476024"/>
            <a:ext cx="50622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Thanks for listening!</a:t>
            </a:r>
            <a:endParaRPr lang="ko-KR" altLang="en-US" sz="4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40520-5C30-49BC-A857-AB1EEE0880B0}"/>
              </a:ext>
            </a:extLst>
          </p:cNvPr>
          <p:cNvSpPr txBox="1"/>
          <p:nvPr/>
        </p:nvSpPr>
        <p:spPr>
          <a:xfrm>
            <a:off x="6504013" y="2379294"/>
            <a:ext cx="505159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Feel free to get in touch: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875F36-E077-49FA-9A2E-470ECFCAD539}"/>
              </a:ext>
            </a:extLst>
          </p:cNvPr>
          <p:cNvSpPr txBox="1"/>
          <p:nvPr/>
        </p:nvSpPr>
        <p:spPr>
          <a:xfrm>
            <a:off x="6504009" y="2902519"/>
            <a:ext cx="5221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E64626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then6675@uni.sydney.edu.au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buClr>
                <a:srgbClr val="E64626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https://github.com/hendersontrent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buClr>
                <a:srgbClr val="E64626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@trentlikesstats</a:t>
            </a:r>
          </a:p>
          <a:p>
            <a:pPr>
              <a:buClr>
                <a:srgbClr val="E64626"/>
              </a:buCl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https://www.linkedin.com/in/trent-henderson/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8" name="Picture Placeholder 57">
            <a:extLst>
              <a:ext uri="{FF2B5EF4-FFF2-40B4-BE49-F238E27FC236}">
                <a16:creationId xmlns:a16="http://schemas.microsoft.com/office/drawing/2014/main" id="{D66C762F-1C6E-5A12-42DB-FB18A30376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9" b="10459"/>
          <a:stretch>
            <a:fillRect/>
          </a:stretch>
        </p:blipFill>
        <p:spPr/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366D7FA-8898-6D20-B02F-1E2CC23AD605}"/>
              </a:ext>
            </a:extLst>
          </p:cNvPr>
          <p:cNvSpPr txBox="1"/>
          <p:nvPr/>
        </p:nvSpPr>
        <p:spPr>
          <a:xfrm>
            <a:off x="6504009" y="4635075"/>
            <a:ext cx="52213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Some of my software packages: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2893F3D-412B-442C-ABEF-EA2740864890}"/>
              </a:ext>
            </a:extLst>
          </p:cNvPr>
          <p:cNvGrpSpPr/>
          <p:nvPr/>
        </p:nvGrpSpPr>
        <p:grpSpPr>
          <a:xfrm>
            <a:off x="6504009" y="5289867"/>
            <a:ext cx="4711552" cy="1142887"/>
            <a:chOff x="5122812" y="3353848"/>
            <a:chExt cx="3609820" cy="857934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E8411C8-B72D-B7E4-BBB9-C57C7BC56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2812" y="3353849"/>
              <a:ext cx="741254" cy="857933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BEEAF88-00FE-A7AA-3C5A-EB77B5A7C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79826" y="3353849"/>
              <a:ext cx="741255" cy="85793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053DC24-7377-DDF8-BD01-CA2DFF060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36841" y="3353848"/>
              <a:ext cx="741255" cy="857934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AFC58806-1706-AE85-20F7-9AB10CF22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93856" y="3353849"/>
              <a:ext cx="738776" cy="857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055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D839C2B0-68B1-418A-A6DE-865DB3E9F912}"/>
              </a:ext>
            </a:extLst>
          </p:cNvPr>
          <p:cNvGrpSpPr/>
          <p:nvPr/>
        </p:nvGrpSpPr>
        <p:grpSpPr>
          <a:xfrm>
            <a:off x="8404604" y="2800072"/>
            <a:ext cx="2911650" cy="959038"/>
            <a:chOff x="6976472" y="3212976"/>
            <a:chExt cx="2175465" cy="9590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9A5215-E0F0-439C-BDA9-FCFFF6E8253A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AA6100-2417-4D3B-B277-4D75A92FED51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3">
            <a:extLst>
              <a:ext uri="{FF2B5EF4-FFF2-40B4-BE49-F238E27FC236}">
                <a16:creationId xmlns:a16="http://schemas.microsoft.com/office/drawing/2014/main" id="{401147EA-4C8E-404E-8F4F-9D36058E6901}"/>
              </a:ext>
            </a:extLst>
          </p:cNvPr>
          <p:cNvGrpSpPr/>
          <p:nvPr/>
        </p:nvGrpSpPr>
        <p:grpSpPr>
          <a:xfrm>
            <a:off x="785212" y="4030792"/>
            <a:ext cx="2911651" cy="959038"/>
            <a:chOff x="-2604" y="3201033"/>
            <a:chExt cx="2175465" cy="9590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41492-A76F-48BF-906B-B7E0BF73AB34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D26274-6B5F-44AF-8F04-0D37928239D9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6DB0D2DD-739F-4E97-AC55-A1FFFE9DAAAA}"/>
              </a:ext>
            </a:extLst>
          </p:cNvPr>
          <p:cNvGrpSpPr/>
          <p:nvPr/>
        </p:nvGrpSpPr>
        <p:grpSpPr>
          <a:xfrm>
            <a:off x="7521279" y="1569354"/>
            <a:ext cx="2911650" cy="959036"/>
            <a:chOff x="6310076" y="1490145"/>
            <a:chExt cx="2175465" cy="9590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59178F-564A-42AB-BB7F-E6E3642B52E6}"/>
                </a:ext>
              </a:extLst>
            </p:cNvPr>
            <p:cNvSpPr txBox="1"/>
            <p:nvPr/>
          </p:nvSpPr>
          <p:spPr>
            <a:xfrm>
              <a:off x="6310076" y="149014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9F242-4B20-4DB9-ADBC-42A3AA0AB1DC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924C9384-84DB-4924-99E4-434528E6D7A2}"/>
              </a:ext>
            </a:extLst>
          </p:cNvPr>
          <p:cNvGrpSpPr/>
          <p:nvPr/>
        </p:nvGrpSpPr>
        <p:grpSpPr>
          <a:xfrm>
            <a:off x="7521279" y="5261513"/>
            <a:ext cx="2911650" cy="959038"/>
            <a:chOff x="6369928" y="4901747"/>
            <a:chExt cx="2175465" cy="9590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831EF7-DD3C-4CBC-87C9-72835F39906F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B9A53B-BB43-4342-AB08-B0F35851ECF5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A6D2BE04-61E6-4694-ABD9-76E02699A156}"/>
              </a:ext>
            </a:extLst>
          </p:cNvPr>
          <p:cNvGrpSpPr/>
          <p:nvPr/>
        </p:nvGrpSpPr>
        <p:grpSpPr>
          <a:xfrm>
            <a:off x="1581269" y="1569354"/>
            <a:ext cx="2911651" cy="959036"/>
            <a:chOff x="680500" y="1484784"/>
            <a:chExt cx="2175465" cy="9590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10D962-B5EB-40AC-A7CA-16C535B93400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CDF207-C0BE-492C-837D-0D29BA930E08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72AFE589-4E3B-41B0-8B5B-40B7036F7D79}"/>
              </a:ext>
            </a:extLst>
          </p:cNvPr>
          <p:cNvGrpSpPr/>
          <p:nvPr/>
        </p:nvGrpSpPr>
        <p:grpSpPr>
          <a:xfrm>
            <a:off x="1581269" y="5261513"/>
            <a:ext cx="2911651" cy="959038"/>
            <a:chOff x="740351" y="4896385"/>
            <a:chExt cx="2175465" cy="9590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304DF4-F22D-4D75-BB52-53B37CA3C107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F9E7A5-5AB0-40B6-A5BC-D2BC540421C6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54">
            <a:extLst>
              <a:ext uri="{FF2B5EF4-FFF2-40B4-BE49-F238E27FC236}">
                <a16:creationId xmlns:a16="http://schemas.microsoft.com/office/drawing/2014/main" id="{55A46EB5-AE81-4663-BFF7-6DA4D6E85101}"/>
              </a:ext>
            </a:extLst>
          </p:cNvPr>
          <p:cNvSpPr/>
          <p:nvPr/>
        </p:nvSpPr>
        <p:spPr>
          <a:xfrm>
            <a:off x="6157514" y="1913219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55">
            <a:extLst>
              <a:ext uri="{FF2B5EF4-FFF2-40B4-BE49-F238E27FC236}">
                <a16:creationId xmlns:a16="http://schemas.microsoft.com/office/drawing/2014/main" id="{30DFC5AC-35EB-4A51-ACC8-B27CE2E8D073}"/>
              </a:ext>
            </a:extLst>
          </p:cNvPr>
          <p:cNvSpPr/>
          <p:nvPr/>
        </p:nvSpPr>
        <p:spPr>
          <a:xfrm>
            <a:off x="7035567" y="3989147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DFABB882-2A21-4D41-AB8E-BE18898007D1}"/>
              </a:ext>
            </a:extLst>
          </p:cNvPr>
          <p:cNvSpPr/>
          <p:nvPr/>
        </p:nvSpPr>
        <p:spPr>
          <a:xfrm>
            <a:off x="6157514" y="4849241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id="{C949A1D2-6915-4046-BB29-C4632E596AE9}"/>
              </a:ext>
            </a:extLst>
          </p:cNvPr>
          <p:cNvSpPr/>
          <p:nvPr/>
        </p:nvSpPr>
        <p:spPr>
          <a:xfrm>
            <a:off x="4933360" y="4849241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Oval 58">
            <a:extLst>
              <a:ext uri="{FF2B5EF4-FFF2-40B4-BE49-F238E27FC236}">
                <a16:creationId xmlns:a16="http://schemas.microsoft.com/office/drawing/2014/main" id="{6761562E-0C01-49DA-AB94-3E46494AF459}"/>
              </a:ext>
            </a:extLst>
          </p:cNvPr>
          <p:cNvSpPr/>
          <p:nvPr/>
        </p:nvSpPr>
        <p:spPr>
          <a:xfrm>
            <a:off x="4053214" y="2850486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Oval 59">
            <a:extLst>
              <a:ext uri="{FF2B5EF4-FFF2-40B4-BE49-F238E27FC236}">
                <a16:creationId xmlns:a16="http://schemas.microsoft.com/office/drawing/2014/main" id="{2A00AE6A-F02F-4DE8-8212-1102D0223683}"/>
              </a:ext>
            </a:extLst>
          </p:cNvPr>
          <p:cNvSpPr/>
          <p:nvPr/>
        </p:nvSpPr>
        <p:spPr>
          <a:xfrm>
            <a:off x="4933360" y="1913219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24B239B1-AA6B-4FC3-9DAD-0A46BA31BC42}"/>
              </a:ext>
            </a:extLst>
          </p:cNvPr>
          <p:cNvSpPr/>
          <p:nvPr/>
        </p:nvSpPr>
        <p:spPr>
          <a:xfrm>
            <a:off x="4389567" y="3185925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BCFC89E9-B5D9-4928-B564-1EE56B2C949D}"/>
              </a:ext>
            </a:extLst>
          </p:cNvPr>
          <p:cNvSpPr/>
          <p:nvPr/>
        </p:nvSpPr>
        <p:spPr>
          <a:xfrm>
            <a:off x="5226567" y="5189606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F769964C-F0B9-492B-BDED-0CC40BA47E20}"/>
              </a:ext>
            </a:extLst>
          </p:cNvPr>
          <p:cNvSpPr/>
          <p:nvPr/>
        </p:nvSpPr>
        <p:spPr>
          <a:xfrm>
            <a:off x="6493760" y="2277059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FB0F9E72-42A1-4197-9AC2-4C203448F619}"/>
              </a:ext>
            </a:extLst>
          </p:cNvPr>
          <p:cNvSpPr/>
          <p:nvPr/>
        </p:nvSpPr>
        <p:spPr>
          <a:xfrm>
            <a:off x="7326446" y="4359645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875B74FB-0AC6-4D44-A477-70529D37F4D9}"/>
              </a:ext>
            </a:extLst>
          </p:cNvPr>
          <p:cNvSpPr>
            <a:spLocks noChangeAspect="1"/>
          </p:cNvSpPr>
          <p:nvPr/>
        </p:nvSpPr>
        <p:spPr>
          <a:xfrm>
            <a:off x="6468699" y="5207842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45FF811A-4CFA-46D4-AE42-BF680C3760E0}"/>
              </a:ext>
            </a:extLst>
          </p:cNvPr>
          <p:cNvSpPr/>
          <p:nvPr/>
        </p:nvSpPr>
        <p:spPr>
          <a:xfrm flipH="1">
            <a:off x="5250512" y="2268970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56">
            <a:extLst>
              <a:ext uri="{FF2B5EF4-FFF2-40B4-BE49-F238E27FC236}">
                <a16:creationId xmlns:a16="http://schemas.microsoft.com/office/drawing/2014/main" id="{0F4F3661-9A9E-402E-943F-08898563B7EB}"/>
              </a:ext>
            </a:extLst>
          </p:cNvPr>
          <p:cNvSpPr/>
          <p:nvPr/>
        </p:nvSpPr>
        <p:spPr>
          <a:xfrm>
            <a:off x="7035567" y="2850486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id="{406B9DDC-3CBD-44D8-A44C-B33E60964C8B}"/>
              </a:ext>
            </a:extLst>
          </p:cNvPr>
          <p:cNvSpPr/>
          <p:nvPr/>
        </p:nvSpPr>
        <p:spPr>
          <a:xfrm>
            <a:off x="4053214" y="3989147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6C583462-AAA0-4D46-BCCE-3F92A3308088}"/>
              </a:ext>
            </a:extLst>
          </p:cNvPr>
          <p:cNvSpPr>
            <a:spLocks noChangeAspect="1"/>
          </p:cNvSpPr>
          <p:nvPr/>
        </p:nvSpPr>
        <p:spPr>
          <a:xfrm rot="9900000">
            <a:off x="7343476" y="3193014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B6E67549-9668-4945-A662-5E6A66C7EC6A}"/>
              </a:ext>
            </a:extLst>
          </p:cNvPr>
          <p:cNvSpPr>
            <a:spLocks noChangeAspect="1"/>
          </p:cNvSpPr>
          <p:nvPr/>
        </p:nvSpPr>
        <p:spPr>
          <a:xfrm>
            <a:off x="4369300" y="4303383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61">
            <a:extLst>
              <a:ext uri="{FF2B5EF4-FFF2-40B4-BE49-F238E27FC236}">
                <a16:creationId xmlns:a16="http://schemas.microsoft.com/office/drawing/2014/main" id="{7EEF1C4E-8AA4-4548-A524-68388A837E82}"/>
              </a:ext>
            </a:extLst>
          </p:cNvPr>
          <p:cNvSpPr/>
          <p:nvPr/>
        </p:nvSpPr>
        <p:spPr>
          <a:xfrm>
            <a:off x="4983016" y="2820680"/>
            <a:ext cx="2225967" cy="2225967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Group 5">
            <a:extLst>
              <a:ext uri="{FF2B5EF4-FFF2-40B4-BE49-F238E27FC236}">
                <a16:creationId xmlns:a16="http://schemas.microsoft.com/office/drawing/2014/main" id="{60DFE232-27C0-43B3-A843-93B194F041E8}"/>
              </a:ext>
            </a:extLst>
          </p:cNvPr>
          <p:cNvGrpSpPr/>
          <p:nvPr/>
        </p:nvGrpSpPr>
        <p:grpSpPr>
          <a:xfrm>
            <a:off x="8404604" y="4030792"/>
            <a:ext cx="2911650" cy="959038"/>
            <a:chOff x="6369928" y="4901747"/>
            <a:chExt cx="2175465" cy="9590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8594C1-7D16-4B52-9E25-6B15D46F4595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94EF48-7BAC-44E8-825F-5AB8CF9EFE35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3">
            <a:extLst>
              <a:ext uri="{FF2B5EF4-FFF2-40B4-BE49-F238E27FC236}">
                <a16:creationId xmlns:a16="http://schemas.microsoft.com/office/drawing/2014/main" id="{99115756-E17F-400C-8BC6-A3D8444B1FA7}"/>
              </a:ext>
            </a:extLst>
          </p:cNvPr>
          <p:cNvGrpSpPr/>
          <p:nvPr/>
        </p:nvGrpSpPr>
        <p:grpSpPr>
          <a:xfrm>
            <a:off x="785212" y="2800072"/>
            <a:ext cx="2911651" cy="959038"/>
            <a:chOff x="-2604" y="3201033"/>
            <a:chExt cx="2175465" cy="9590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7268DD-BD63-44D0-B172-F205A645BE4F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67E45B-07DD-45C8-B2F5-18DA56A29324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7FE1877-26F8-4BC1-97D9-EBA412D4AE29}"/>
              </a:ext>
            </a:extLst>
          </p:cNvPr>
          <p:cNvSpPr txBox="1"/>
          <p:nvPr/>
        </p:nvSpPr>
        <p:spPr>
          <a:xfrm>
            <a:off x="5319369" y="4153004"/>
            <a:ext cx="155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Freeform 55">
            <a:extLst>
              <a:ext uri="{FF2B5EF4-FFF2-40B4-BE49-F238E27FC236}">
                <a16:creationId xmlns:a16="http://schemas.microsoft.com/office/drawing/2014/main" id="{A72BA094-9B59-461F-889B-F97607FC54FC}"/>
              </a:ext>
            </a:extLst>
          </p:cNvPr>
          <p:cNvSpPr/>
          <p:nvPr/>
        </p:nvSpPr>
        <p:spPr>
          <a:xfrm rot="3600000">
            <a:off x="5826544" y="3168783"/>
            <a:ext cx="461610" cy="113109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31F27D-977F-4DC0-995D-EBB99F908856}"/>
              </a:ext>
            </a:extLst>
          </p:cNvPr>
          <p:cNvGrpSpPr/>
          <p:nvPr/>
        </p:nvGrpSpPr>
        <p:grpSpPr>
          <a:xfrm>
            <a:off x="1083767" y="1972549"/>
            <a:ext cx="2552401" cy="2137656"/>
            <a:chOff x="2177069" y="2506721"/>
            <a:chExt cx="2552401" cy="21376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09557A-87E9-4F98-ABFB-0250FE3B7366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6" name="Teardrop 14">
                <a:extLst>
                  <a:ext uri="{FF2B5EF4-FFF2-40B4-BE49-F238E27FC236}">
                    <a16:creationId xmlns:a16="http://schemas.microsoft.com/office/drawing/2014/main" id="{EB6F0441-7EDB-4EB7-BC21-1B1CE120CE9B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65A7BE7-9AC1-443C-B1D3-229CC7511104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955F1E-3914-4F1D-9B16-C6DAE4367675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531794-24A5-4389-B896-CA083C403123}"/>
              </a:ext>
            </a:extLst>
          </p:cNvPr>
          <p:cNvGrpSpPr/>
          <p:nvPr/>
        </p:nvGrpSpPr>
        <p:grpSpPr>
          <a:xfrm>
            <a:off x="3583008" y="1972549"/>
            <a:ext cx="2552401" cy="2137656"/>
            <a:chOff x="2177069" y="2506721"/>
            <a:chExt cx="2552401" cy="21376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59FE33-A226-4626-B16F-5BEE60207BDC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11" name="Teardrop 14">
                <a:extLst>
                  <a:ext uri="{FF2B5EF4-FFF2-40B4-BE49-F238E27FC236}">
                    <a16:creationId xmlns:a16="http://schemas.microsoft.com/office/drawing/2014/main" id="{3B3AF3F8-0441-41E8-B3E7-7E9B45C7B4C9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9D9F98A-8EB2-45FB-95CD-2349D573F01B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C10FA9-7306-43BD-B044-065096F60F08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F7885-CB14-4665-A2C7-BF36D2AB1450}"/>
              </a:ext>
            </a:extLst>
          </p:cNvPr>
          <p:cNvGrpSpPr/>
          <p:nvPr/>
        </p:nvGrpSpPr>
        <p:grpSpPr>
          <a:xfrm>
            <a:off x="6082249" y="1972549"/>
            <a:ext cx="2552401" cy="2137656"/>
            <a:chOff x="2177069" y="2506721"/>
            <a:chExt cx="2552401" cy="21376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7DB362-D042-4685-B3EB-72AFF3F0B8D9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16" name="Teardrop 14">
                <a:extLst>
                  <a:ext uri="{FF2B5EF4-FFF2-40B4-BE49-F238E27FC236}">
                    <a16:creationId xmlns:a16="http://schemas.microsoft.com/office/drawing/2014/main" id="{13D14031-A21E-4DA2-A61C-7CC5B9F70DF3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8741B2-B2D0-4732-959F-CC197D0FA56F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BE3617-4A61-4271-A842-B9C4B35AEC98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466195-0958-4EAC-8A1C-E7D3565CC601}"/>
              </a:ext>
            </a:extLst>
          </p:cNvPr>
          <p:cNvGrpSpPr/>
          <p:nvPr/>
        </p:nvGrpSpPr>
        <p:grpSpPr>
          <a:xfrm>
            <a:off x="8581490" y="1972549"/>
            <a:ext cx="2552401" cy="2137656"/>
            <a:chOff x="2177069" y="2506721"/>
            <a:chExt cx="2552401" cy="21376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40BFA-3E22-408B-8CB6-F84F8AB14AD6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21" name="Teardrop 14">
                <a:extLst>
                  <a:ext uri="{FF2B5EF4-FFF2-40B4-BE49-F238E27FC236}">
                    <a16:creationId xmlns:a16="http://schemas.microsoft.com/office/drawing/2014/main" id="{9E6CE711-89FA-4B62-A641-5AB8C7797045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EFD7F9E-22FB-4C9A-9712-99CCF8106D2F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312B37-0E56-4F3E-B7C2-A6972DBB2BC0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9FAE322E-1271-428C-B04F-7D190E6CC8B0}"/>
              </a:ext>
            </a:extLst>
          </p:cNvPr>
          <p:cNvSpPr/>
          <p:nvPr/>
        </p:nvSpPr>
        <p:spPr>
          <a:xfrm rot="2700000">
            <a:off x="4741445" y="2263136"/>
            <a:ext cx="301560" cy="54064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C1C0DF2-27B6-4C24-B96D-6DF98CB81C84}"/>
              </a:ext>
            </a:extLst>
          </p:cNvPr>
          <p:cNvSpPr/>
          <p:nvPr/>
        </p:nvSpPr>
        <p:spPr>
          <a:xfrm>
            <a:off x="2195235" y="2358585"/>
            <a:ext cx="373620" cy="3497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2950F3B1-244B-4B4A-93BA-9DE77832AA0D}"/>
              </a:ext>
            </a:extLst>
          </p:cNvPr>
          <p:cNvSpPr>
            <a:spLocks noChangeAspect="1"/>
          </p:cNvSpPr>
          <p:nvPr/>
        </p:nvSpPr>
        <p:spPr>
          <a:xfrm>
            <a:off x="9656584" y="2302756"/>
            <a:ext cx="402212" cy="4055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5EB0D7F7-6175-4652-8B21-B22B7855F8D2}"/>
              </a:ext>
            </a:extLst>
          </p:cNvPr>
          <p:cNvSpPr/>
          <p:nvPr/>
        </p:nvSpPr>
        <p:spPr>
          <a:xfrm flipH="1">
            <a:off x="7133452" y="2358585"/>
            <a:ext cx="449994" cy="37121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5D9D38-C213-49A8-B5BF-FBB6DDD4B339}"/>
              </a:ext>
            </a:extLst>
          </p:cNvPr>
          <p:cNvGrpSpPr/>
          <p:nvPr/>
        </p:nvGrpSpPr>
        <p:grpSpPr>
          <a:xfrm>
            <a:off x="1446454" y="4488099"/>
            <a:ext cx="1871182" cy="1511810"/>
            <a:chOff x="862535" y="3526314"/>
            <a:chExt cx="1563024" cy="15118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7E03F3-F218-4EAE-A4A8-676A9DE25FC1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481C66-83FC-4172-8670-67143192CF67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EB338B-EC77-4E68-B0C8-F0894E0395F5}"/>
              </a:ext>
            </a:extLst>
          </p:cNvPr>
          <p:cNvGrpSpPr/>
          <p:nvPr/>
        </p:nvGrpSpPr>
        <p:grpSpPr>
          <a:xfrm>
            <a:off x="3938336" y="4488099"/>
            <a:ext cx="1871182" cy="1511810"/>
            <a:chOff x="862535" y="3526314"/>
            <a:chExt cx="1563024" cy="15118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78BCBE-8F08-4468-9670-CC78CE7A8802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9056AB-D50F-4806-8188-30757326E51E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722789-6D2B-4CEA-900E-A2FAA56F997A}"/>
              </a:ext>
            </a:extLst>
          </p:cNvPr>
          <p:cNvGrpSpPr/>
          <p:nvPr/>
        </p:nvGrpSpPr>
        <p:grpSpPr>
          <a:xfrm>
            <a:off x="6430218" y="4488099"/>
            <a:ext cx="1871182" cy="1511810"/>
            <a:chOff x="862535" y="3526314"/>
            <a:chExt cx="1563024" cy="15118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119732-52F3-4981-AC59-EBD87F65EE97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0C60A8-39CC-40D2-BFA2-7865E54B637F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75BE41-4AB4-492B-A99B-DDDCEB65ADE4}"/>
              </a:ext>
            </a:extLst>
          </p:cNvPr>
          <p:cNvGrpSpPr/>
          <p:nvPr/>
        </p:nvGrpSpPr>
        <p:grpSpPr>
          <a:xfrm>
            <a:off x="8922099" y="4488099"/>
            <a:ext cx="1871182" cy="1511810"/>
            <a:chOff x="862535" y="3526314"/>
            <a:chExt cx="1563024" cy="15118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2D4CE1-AFCD-48C9-A2B0-A56931A24F57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4331DB-E3F9-4288-A15B-D179C04FCEB3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B11118B2-938F-46BB-B1C0-6E1CED24491F}"/>
              </a:ext>
            </a:extLst>
          </p:cNvPr>
          <p:cNvGrpSpPr/>
          <p:nvPr/>
        </p:nvGrpSpPr>
        <p:grpSpPr>
          <a:xfrm>
            <a:off x="913912" y="1809558"/>
            <a:ext cx="10353535" cy="4241738"/>
            <a:chOff x="2589913" y="1492745"/>
            <a:chExt cx="6748694" cy="4724756"/>
          </a:xfrm>
        </p:grpSpPr>
        <p:sp>
          <p:nvSpPr>
            <p:cNvPr id="4" name="Round Single Corner Rectangle 4">
              <a:extLst>
                <a:ext uri="{FF2B5EF4-FFF2-40B4-BE49-F238E27FC236}">
                  <a16:creationId xmlns:a16="http://schemas.microsoft.com/office/drawing/2014/main" id="{837A93AD-6212-4A94-8710-98EB92BE1952}"/>
                </a:ext>
              </a:extLst>
            </p:cNvPr>
            <p:cNvSpPr/>
            <p:nvPr/>
          </p:nvSpPr>
          <p:spPr>
            <a:xfrm>
              <a:off x="6006478" y="1492745"/>
              <a:ext cx="3332129" cy="2285667"/>
            </a:xfrm>
            <a:prstGeom prst="round1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Round Single Corner Rectangle 9">
              <a:extLst>
                <a:ext uri="{FF2B5EF4-FFF2-40B4-BE49-F238E27FC236}">
                  <a16:creationId xmlns:a16="http://schemas.microsoft.com/office/drawing/2014/main" id="{AB3B4F81-FCA3-4DE8-AB44-C01F95E3CD59}"/>
                </a:ext>
              </a:extLst>
            </p:cNvPr>
            <p:cNvSpPr/>
            <p:nvPr/>
          </p:nvSpPr>
          <p:spPr>
            <a:xfrm rot="10800000">
              <a:off x="2589914" y="3931834"/>
              <a:ext cx="3332129" cy="2285667"/>
            </a:xfrm>
            <a:prstGeom prst="round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Round Single Corner Rectangle 10">
              <a:extLst>
                <a:ext uri="{FF2B5EF4-FFF2-40B4-BE49-F238E27FC236}">
                  <a16:creationId xmlns:a16="http://schemas.microsoft.com/office/drawing/2014/main" id="{7BD5135B-5531-4E63-8D62-C135AF2416D3}"/>
                </a:ext>
              </a:extLst>
            </p:cNvPr>
            <p:cNvSpPr/>
            <p:nvPr/>
          </p:nvSpPr>
          <p:spPr>
            <a:xfrm flipH="1">
              <a:off x="2589913" y="1492745"/>
              <a:ext cx="3332129" cy="2285667"/>
            </a:xfrm>
            <a:prstGeom prst="round1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7" name="Round Single Corner Rectangle 11">
              <a:extLst>
                <a:ext uri="{FF2B5EF4-FFF2-40B4-BE49-F238E27FC236}">
                  <a16:creationId xmlns:a16="http://schemas.microsoft.com/office/drawing/2014/main" id="{0FD73F51-49D0-4793-8D34-6DC76552F6A2}"/>
                </a:ext>
              </a:extLst>
            </p:cNvPr>
            <p:cNvSpPr/>
            <p:nvPr/>
          </p:nvSpPr>
          <p:spPr>
            <a:xfrm rot="10800000" flipH="1">
              <a:off x="6006478" y="3931834"/>
              <a:ext cx="3332129" cy="2285667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D9A8284B-8D2C-47C6-87C4-BD8898913C28}"/>
              </a:ext>
            </a:extLst>
          </p:cNvPr>
          <p:cNvSpPr/>
          <p:nvPr/>
        </p:nvSpPr>
        <p:spPr>
          <a:xfrm>
            <a:off x="1002674" y="191771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EE128C-E71A-4B71-9413-32C26B3B99B6}"/>
              </a:ext>
            </a:extLst>
          </p:cNvPr>
          <p:cNvSpPr/>
          <p:nvPr/>
        </p:nvSpPr>
        <p:spPr>
          <a:xfrm>
            <a:off x="10459446" y="191771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3654A6-3BC6-43BE-AD2E-13640CACB65B}"/>
              </a:ext>
            </a:extLst>
          </p:cNvPr>
          <p:cNvSpPr/>
          <p:nvPr/>
        </p:nvSpPr>
        <p:spPr>
          <a:xfrm>
            <a:off x="10459446" y="523299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DB356E-01B9-46F3-948D-BA2219B9DD4A}"/>
              </a:ext>
            </a:extLst>
          </p:cNvPr>
          <p:cNvSpPr/>
          <p:nvPr/>
        </p:nvSpPr>
        <p:spPr>
          <a:xfrm>
            <a:off x="1002674" y="523299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grpSp>
        <p:nvGrpSpPr>
          <p:cNvPr id="12" name="Group 21">
            <a:extLst>
              <a:ext uri="{FF2B5EF4-FFF2-40B4-BE49-F238E27FC236}">
                <a16:creationId xmlns:a16="http://schemas.microsoft.com/office/drawing/2014/main" id="{E28DC018-CC5A-4396-B05C-7C79347A1571}"/>
              </a:ext>
            </a:extLst>
          </p:cNvPr>
          <p:cNvGrpSpPr/>
          <p:nvPr/>
        </p:nvGrpSpPr>
        <p:grpSpPr>
          <a:xfrm>
            <a:off x="2215276" y="2080278"/>
            <a:ext cx="3095278" cy="1515988"/>
            <a:chOff x="647166" y="1489862"/>
            <a:chExt cx="2227996" cy="15159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777CDA-E6F4-4556-98CB-1583ECFB707A}"/>
                </a:ext>
              </a:extLst>
            </p:cNvPr>
            <p:cNvSpPr txBox="1"/>
            <p:nvPr/>
          </p:nvSpPr>
          <p:spPr>
            <a:xfrm>
              <a:off x="647166" y="1489862"/>
              <a:ext cx="222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8EE5AD-4AA7-4E52-A2EF-765C8AA4E900}"/>
                </a:ext>
              </a:extLst>
            </p:cNvPr>
            <p:cNvSpPr txBox="1"/>
            <p:nvPr/>
          </p:nvSpPr>
          <p:spPr>
            <a:xfrm>
              <a:off x="647166" y="18055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4">
            <a:extLst>
              <a:ext uri="{FF2B5EF4-FFF2-40B4-BE49-F238E27FC236}">
                <a16:creationId xmlns:a16="http://schemas.microsoft.com/office/drawing/2014/main" id="{47AAC18B-E268-4FD2-A02B-1A5E776471A8}"/>
              </a:ext>
            </a:extLst>
          </p:cNvPr>
          <p:cNvGrpSpPr/>
          <p:nvPr/>
        </p:nvGrpSpPr>
        <p:grpSpPr>
          <a:xfrm>
            <a:off x="2215276" y="4266607"/>
            <a:ext cx="3095278" cy="1481585"/>
            <a:chOff x="647166" y="3699704"/>
            <a:chExt cx="2227996" cy="14815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B64509-79E5-4C13-B6D6-091B1F8A5CA9}"/>
                </a:ext>
              </a:extLst>
            </p:cNvPr>
            <p:cNvSpPr txBox="1"/>
            <p:nvPr/>
          </p:nvSpPr>
          <p:spPr>
            <a:xfrm>
              <a:off x="647166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B3254B-FABA-48D8-8CA0-8AA773E147C0}"/>
                </a:ext>
              </a:extLst>
            </p:cNvPr>
            <p:cNvSpPr txBox="1"/>
            <p:nvPr/>
          </p:nvSpPr>
          <p:spPr>
            <a:xfrm>
              <a:off x="647166" y="3980960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7">
            <a:extLst>
              <a:ext uri="{FF2B5EF4-FFF2-40B4-BE49-F238E27FC236}">
                <a16:creationId xmlns:a16="http://schemas.microsoft.com/office/drawing/2014/main" id="{3C1744D0-273B-4EC9-B3B5-2AEE41B71C92}"/>
              </a:ext>
            </a:extLst>
          </p:cNvPr>
          <p:cNvGrpSpPr/>
          <p:nvPr/>
        </p:nvGrpSpPr>
        <p:grpSpPr>
          <a:xfrm>
            <a:off x="6878096" y="2076648"/>
            <a:ext cx="3095278" cy="1523249"/>
            <a:chOff x="6296493" y="1489862"/>
            <a:chExt cx="2227996" cy="15232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41791A-6CB6-4800-A43F-324211A1A6D0}"/>
                </a:ext>
              </a:extLst>
            </p:cNvPr>
            <p:cNvSpPr txBox="1"/>
            <p:nvPr/>
          </p:nvSpPr>
          <p:spPr>
            <a:xfrm>
              <a:off x="6302132" y="1489862"/>
              <a:ext cx="222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6DDD3D-E785-4365-AD06-4F27C7588625}"/>
                </a:ext>
              </a:extLst>
            </p:cNvPr>
            <p:cNvSpPr txBox="1"/>
            <p:nvPr/>
          </p:nvSpPr>
          <p:spPr>
            <a:xfrm>
              <a:off x="6296493" y="1812782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0">
            <a:extLst>
              <a:ext uri="{FF2B5EF4-FFF2-40B4-BE49-F238E27FC236}">
                <a16:creationId xmlns:a16="http://schemas.microsoft.com/office/drawing/2014/main" id="{338A0851-65C4-4B3C-91CC-9EBCD0941AED}"/>
              </a:ext>
            </a:extLst>
          </p:cNvPr>
          <p:cNvGrpSpPr/>
          <p:nvPr/>
        </p:nvGrpSpPr>
        <p:grpSpPr>
          <a:xfrm>
            <a:off x="6878096" y="4262977"/>
            <a:ext cx="3095278" cy="1488846"/>
            <a:chOff x="6296493" y="3699704"/>
            <a:chExt cx="2227996" cy="14888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430F61-6E49-410D-9F3C-F4559652AC3C}"/>
                </a:ext>
              </a:extLst>
            </p:cNvPr>
            <p:cNvSpPr txBox="1"/>
            <p:nvPr/>
          </p:nvSpPr>
          <p:spPr>
            <a:xfrm>
              <a:off x="6302133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208494-0BC3-4CF0-A5FB-8BB0D4C1478A}"/>
                </a:ext>
              </a:extLst>
            </p:cNvPr>
            <p:cNvSpPr txBox="1"/>
            <p:nvPr/>
          </p:nvSpPr>
          <p:spPr>
            <a:xfrm>
              <a:off x="6296493" y="39882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167D551-EFC4-4F2F-8389-CE5B95781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347910"/>
              </p:ext>
            </p:extLst>
          </p:nvPr>
        </p:nvGraphicFramePr>
        <p:xfrm>
          <a:off x="3988051" y="4013781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46A6A9DD-6D15-48C0-91CB-26AB873B0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88704"/>
              </p:ext>
            </p:extLst>
          </p:nvPr>
        </p:nvGraphicFramePr>
        <p:xfrm>
          <a:off x="1341448" y="4013781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2">
            <a:extLst>
              <a:ext uri="{FF2B5EF4-FFF2-40B4-BE49-F238E27FC236}">
                <a16:creationId xmlns:a16="http://schemas.microsoft.com/office/drawing/2014/main" id="{7B44CD82-7A5C-4F30-8348-25A407467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740137"/>
              </p:ext>
            </p:extLst>
          </p:nvPr>
        </p:nvGraphicFramePr>
        <p:xfrm>
          <a:off x="3988051" y="1602836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479112B-0EA7-4DEB-BF0F-7673FD50D311}"/>
              </a:ext>
            </a:extLst>
          </p:cNvPr>
          <p:cNvSpPr/>
          <p:nvPr/>
        </p:nvSpPr>
        <p:spPr>
          <a:xfrm>
            <a:off x="1690236" y="4294704"/>
            <a:ext cx="717227" cy="71722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Donut 25">
            <a:extLst>
              <a:ext uri="{FF2B5EF4-FFF2-40B4-BE49-F238E27FC236}">
                <a16:creationId xmlns:a16="http://schemas.microsoft.com/office/drawing/2014/main" id="{8DE55895-5D4C-4650-AC3D-2FEAB74EB9B2}"/>
              </a:ext>
            </a:extLst>
          </p:cNvPr>
          <p:cNvSpPr/>
          <p:nvPr/>
        </p:nvSpPr>
        <p:spPr>
          <a:xfrm>
            <a:off x="2292734" y="4933756"/>
            <a:ext cx="264284" cy="264284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679023-36C1-47C7-A181-AD4C0AEB6D39}"/>
              </a:ext>
            </a:extLst>
          </p:cNvPr>
          <p:cNvSpPr/>
          <p:nvPr/>
        </p:nvSpPr>
        <p:spPr>
          <a:xfrm>
            <a:off x="4336382" y="4294704"/>
            <a:ext cx="717227" cy="71722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Donut 54">
            <a:extLst>
              <a:ext uri="{FF2B5EF4-FFF2-40B4-BE49-F238E27FC236}">
                <a16:creationId xmlns:a16="http://schemas.microsoft.com/office/drawing/2014/main" id="{17F5F3DD-AC8F-4133-92F5-35F6586BACBF}"/>
              </a:ext>
            </a:extLst>
          </p:cNvPr>
          <p:cNvSpPr/>
          <p:nvPr/>
        </p:nvSpPr>
        <p:spPr>
          <a:xfrm>
            <a:off x="3972899" y="4628540"/>
            <a:ext cx="264284" cy="252077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F0E1E0-C3B2-4F08-AB35-71066C0C3F11}"/>
              </a:ext>
            </a:extLst>
          </p:cNvPr>
          <p:cNvSpPr/>
          <p:nvPr/>
        </p:nvSpPr>
        <p:spPr>
          <a:xfrm>
            <a:off x="4336382" y="1883759"/>
            <a:ext cx="717227" cy="71722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Donut 24">
            <a:extLst>
              <a:ext uri="{FF2B5EF4-FFF2-40B4-BE49-F238E27FC236}">
                <a16:creationId xmlns:a16="http://schemas.microsoft.com/office/drawing/2014/main" id="{A9C1CC00-EC3C-4BE5-B5C8-BB9D1442EDA2}"/>
              </a:ext>
            </a:extLst>
          </p:cNvPr>
          <p:cNvSpPr/>
          <p:nvPr/>
        </p:nvSpPr>
        <p:spPr>
          <a:xfrm>
            <a:off x="4225913" y="2561473"/>
            <a:ext cx="264284" cy="264284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78412DD-ABBC-496E-9396-C09FC1FE2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85421"/>
              </p:ext>
            </p:extLst>
          </p:nvPr>
        </p:nvGraphicFramePr>
        <p:xfrm>
          <a:off x="1341448" y="1602836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960ABB57-B736-4093-A34C-2A96040CA0A6}"/>
              </a:ext>
            </a:extLst>
          </p:cNvPr>
          <p:cNvSpPr/>
          <p:nvPr/>
        </p:nvSpPr>
        <p:spPr>
          <a:xfrm>
            <a:off x="1690466" y="1883523"/>
            <a:ext cx="716764" cy="71662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Donut 23">
            <a:extLst>
              <a:ext uri="{FF2B5EF4-FFF2-40B4-BE49-F238E27FC236}">
                <a16:creationId xmlns:a16="http://schemas.microsoft.com/office/drawing/2014/main" id="{42588AA3-1638-4F1A-B534-BC32FC913AC5}"/>
              </a:ext>
            </a:extLst>
          </p:cNvPr>
          <p:cNvSpPr/>
          <p:nvPr/>
        </p:nvSpPr>
        <p:spPr>
          <a:xfrm>
            <a:off x="1402544" y="2398081"/>
            <a:ext cx="264113" cy="264063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CC5E52-9251-450E-85A5-F61E3C219CEF}"/>
              </a:ext>
            </a:extLst>
          </p:cNvPr>
          <p:cNvGrpSpPr/>
          <p:nvPr/>
        </p:nvGrpSpPr>
        <p:grpSpPr>
          <a:xfrm>
            <a:off x="6481678" y="3952316"/>
            <a:ext cx="2296698" cy="638986"/>
            <a:chOff x="2079598" y="4324401"/>
            <a:chExt cx="3303211" cy="6389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719AAF-ED27-4E0B-A0F7-4DE1F7D7F3AB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288991-0F7A-4503-A190-595864F6AFF4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D486FE-02EF-4BC2-8F2F-4284983D09D6}"/>
              </a:ext>
            </a:extLst>
          </p:cNvPr>
          <p:cNvGrpSpPr/>
          <p:nvPr/>
        </p:nvGrpSpPr>
        <p:grpSpPr>
          <a:xfrm>
            <a:off x="9060662" y="5439628"/>
            <a:ext cx="2296698" cy="638986"/>
            <a:chOff x="2079598" y="4324401"/>
            <a:chExt cx="3303211" cy="6389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98840-E062-4914-A443-8F6E137C0B86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853F0C-C2C3-4E3B-B59C-EC2A15A59F3F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80EA65-32FB-4AF4-B041-DD0ACF9AAEB4}"/>
              </a:ext>
            </a:extLst>
          </p:cNvPr>
          <p:cNvGrpSpPr/>
          <p:nvPr/>
        </p:nvGrpSpPr>
        <p:grpSpPr>
          <a:xfrm>
            <a:off x="6481678" y="5439628"/>
            <a:ext cx="2296698" cy="638986"/>
            <a:chOff x="2079598" y="4324401"/>
            <a:chExt cx="3303211" cy="6389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BEAC23-B725-4B83-8365-BD13DDB30FED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B0CAC7-1758-4661-B938-6C1366A27AFD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146DC4-46B0-462F-8E66-DAA820BDC637}"/>
              </a:ext>
            </a:extLst>
          </p:cNvPr>
          <p:cNvGrpSpPr/>
          <p:nvPr/>
        </p:nvGrpSpPr>
        <p:grpSpPr>
          <a:xfrm>
            <a:off x="9060662" y="3952316"/>
            <a:ext cx="2296698" cy="638986"/>
            <a:chOff x="2079598" y="4324401"/>
            <a:chExt cx="3303211" cy="6389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216D0F-1180-4F32-BF70-2154918ACF2B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23CB80-F394-43A5-9379-4473154DC0B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6409EEC-466F-44DB-A004-C2436F868278}"/>
              </a:ext>
            </a:extLst>
          </p:cNvPr>
          <p:cNvSpPr txBox="1"/>
          <p:nvPr/>
        </p:nvSpPr>
        <p:spPr>
          <a:xfrm>
            <a:off x="1661346" y="2011540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48976F-E849-4DF0-AB4F-5A2DF2D22C71}"/>
              </a:ext>
            </a:extLst>
          </p:cNvPr>
          <p:cNvSpPr txBox="1"/>
          <p:nvPr/>
        </p:nvSpPr>
        <p:spPr>
          <a:xfrm>
            <a:off x="4307492" y="2011540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B73BC-560C-4314-A65A-19544FBCE67A}"/>
              </a:ext>
            </a:extLst>
          </p:cNvPr>
          <p:cNvSpPr txBox="1"/>
          <p:nvPr/>
        </p:nvSpPr>
        <p:spPr>
          <a:xfrm>
            <a:off x="1661346" y="4422485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1376B4-8E50-45B4-86C6-B105030F2873}"/>
              </a:ext>
            </a:extLst>
          </p:cNvPr>
          <p:cNvSpPr txBox="1"/>
          <p:nvPr/>
        </p:nvSpPr>
        <p:spPr>
          <a:xfrm>
            <a:off x="4307492" y="4422485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B0AC66-776E-40A9-BA56-C1CF62263E33}"/>
              </a:ext>
            </a:extLst>
          </p:cNvPr>
          <p:cNvGrpSpPr/>
          <p:nvPr/>
        </p:nvGrpSpPr>
        <p:grpSpPr>
          <a:xfrm>
            <a:off x="3560994" y="2915547"/>
            <a:ext cx="2268000" cy="885803"/>
            <a:chOff x="611560" y="2871195"/>
            <a:chExt cx="1766226" cy="8858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CC1F5F-3C60-455B-976D-21E5E534521D}"/>
                </a:ext>
              </a:extLst>
            </p:cNvPr>
            <p:cNvSpPr txBox="1"/>
            <p:nvPr/>
          </p:nvSpPr>
          <p:spPr>
            <a:xfrm>
              <a:off x="611560" y="2871195"/>
              <a:ext cx="1766226" cy="38951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BE9F8E-7F52-4FCF-98D3-4F72C47BB801}"/>
                </a:ext>
              </a:extLst>
            </p:cNvPr>
            <p:cNvSpPr txBox="1"/>
            <p:nvPr/>
          </p:nvSpPr>
          <p:spPr>
            <a:xfrm>
              <a:off x="633929" y="329533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3F8E4D-AB1F-4DC9-A17B-F88730B1FCDE}"/>
              </a:ext>
            </a:extLst>
          </p:cNvPr>
          <p:cNvGrpSpPr/>
          <p:nvPr/>
        </p:nvGrpSpPr>
        <p:grpSpPr>
          <a:xfrm>
            <a:off x="914848" y="2915547"/>
            <a:ext cx="2268000" cy="885803"/>
            <a:chOff x="611560" y="2871195"/>
            <a:chExt cx="1766226" cy="88580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2CF33A-180B-4068-B352-2CED5D83DE3D}"/>
                </a:ext>
              </a:extLst>
            </p:cNvPr>
            <p:cNvSpPr txBox="1"/>
            <p:nvPr/>
          </p:nvSpPr>
          <p:spPr>
            <a:xfrm>
              <a:off x="611560" y="2871195"/>
              <a:ext cx="1766226" cy="38951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D8BA1D-0045-4F6D-AFE8-1BD02A374FF4}"/>
                </a:ext>
              </a:extLst>
            </p:cNvPr>
            <p:cNvSpPr txBox="1"/>
            <p:nvPr/>
          </p:nvSpPr>
          <p:spPr>
            <a:xfrm>
              <a:off x="633929" y="329533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C26A00-8A63-40CF-BD91-A73C16D32D87}"/>
              </a:ext>
            </a:extLst>
          </p:cNvPr>
          <p:cNvGrpSpPr/>
          <p:nvPr/>
        </p:nvGrpSpPr>
        <p:grpSpPr>
          <a:xfrm>
            <a:off x="3560994" y="5319286"/>
            <a:ext cx="2268000" cy="885803"/>
            <a:chOff x="611560" y="2871195"/>
            <a:chExt cx="1766226" cy="88580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880329-0E6C-48BC-8FA6-8EAF5511D625}"/>
                </a:ext>
              </a:extLst>
            </p:cNvPr>
            <p:cNvSpPr txBox="1"/>
            <p:nvPr/>
          </p:nvSpPr>
          <p:spPr>
            <a:xfrm>
              <a:off x="611560" y="2871195"/>
              <a:ext cx="1766226" cy="38951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E8E9F7-53D6-44C9-9097-E6A8575649A8}"/>
                </a:ext>
              </a:extLst>
            </p:cNvPr>
            <p:cNvSpPr txBox="1"/>
            <p:nvPr/>
          </p:nvSpPr>
          <p:spPr>
            <a:xfrm>
              <a:off x="633929" y="329533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D56159-5153-42A7-85E8-FF5D8EA5E28A}"/>
              </a:ext>
            </a:extLst>
          </p:cNvPr>
          <p:cNvGrpSpPr/>
          <p:nvPr/>
        </p:nvGrpSpPr>
        <p:grpSpPr>
          <a:xfrm>
            <a:off x="914848" y="5319286"/>
            <a:ext cx="2268000" cy="885803"/>
            <a:chOff x="611560" y="2871195"/>
            <a:chExt cx="1766226" cy="88580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96EB7E-2E86-4DEC-9525-03D410D99B19}"/>
                </a:ext>
              </a:extLst>
            </p:cNvPr>
            <p:cNvSpPr txBox="1"/>
            <p:nvPr/>
          </p:nvSpPr>
          <p:spPr>
            <a:xfrm>
              <a:off x="611560" y="2871195"/>
              <a:ext cx="1766226" cy="38951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67F71B-EDD2-4DD8-ACEB-474C172BC645}"/>
                </a:ext>
              </a:extLst>
            </p:cNvPr>
            <p:cNvSpPr txBox="1"/>
            <p:nvPr/>
          </p:nvSpPr>
          <p:spPr>
            <a:xfrm>
              <a:off x="633929" y="329533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3" name="그룹 22">
            <a:extLst>
              <a:ext uri="{FF2B5EF4-FFF2-40B4-BE49-F238E27FC236}">
                <a16:creationId xmlns:a16="http://schemas.microsoft.com/office/drawing/2014/main" id="{9940F5CC-C9A2-4366-9B86-7C51B6B29887}"/>
              </a:ext>
            </a:extLst>
          </p:cNvPr>
          <p:cNvGrpSpPr/>
          <p:nvPr/>
        </p:nvGrpSpPr>
        <p:grpSpPr>
          <a:xfrm>
            <a:off x="6481677" y="1585216"/>
            <a:ext cx="4875683" cy="1533662"/>
            <a:chOff x="6481678" y="1726233"/>
            <a:chExt cx="3815976" cy="15336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A2467C-96A8-4F74-AEDB-D3FBEA148C0C}"/>
                </a:ext>
              </a:extLst>
            </p:cNvPr>
            <p:cNvSpPr txBox="1"/>
            <p:nvPr/>
          </p:nvSpPr>
          <p:spPr>
            <a:xfrm>
              <a:off x="6481678" y="2059566"/>
              <a:ext cx="38159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281C78-A15D-49F4-B4E3-1107F0D617C1}"/>
                </a:ext>
              </a:extLst>
            </p:cNvPr>
            <p:cNvSpPr txBox="1"/>
            <p:nvPr/>
          </p:nvSpPr>
          <p:spPr>
            <a:xfrm>
              <a:off x="6481678" y="1726233"/>
              <a:ext cx="3815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Round Same Side Corner Rectangle 36">
            <a:extLst>
              <a:ext uri="{FF2B5EF4-FFF2-40B4-BE49-F238E27FC236}">
                <a16:creationId xmlns:a16="http://schemas.microsoft.com/office/drawing/2014/main" id="{D28EA93D-79FC-4646-A2B6-7498CB09C66A}"/>
              </a:ext>
            </a:extLst>
          </p:cNvPr>
          <p:cNvSpPr/>
          <p:nvPr/>
        </p:nvSpPr>
        <p:spPr>
          <a:xfrm>
            <a:off x="10041789" y="5009624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34017D4A-4C8E-4934-BDB3-640005DB8BA0}"/>
              </a:ext>
            </a:extLst>
          </p:cNvPr>
          <p:cNvSpPr/>
          <p:nvPr/>
        </p:nvSpPr>
        <p:spPr>
          <a:xfrm>
            <a:off x="7460236" y="348086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id="{AEAC6C6F-1E9F-4CBE-8AC7-56E1745E1922}"/>
              </a:ext>
            </a:extLst>
          </p:cNvPr>
          <p:cNvSpPr/>
          <p:nvPr/>
        </p:nvSpPr>
        <p:spPr>
          <a:xfrm>
            <a:off x="10030669" y="345290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id="{EE6D7660-1DFE-4EAA-ADBE-22FD33A04580}"/>
              </a:ext>
            </a:extLst>
          </p:cNvPr>
          <p:cNvSpPr/>
          <p:nvPr/>
        </p:nvSpPr>
        <p:spPr>
          <a:xfrm flipH="1">
            <a:off x="7430774" y="497757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62446" y="45240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Today’s talk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4916435" y="452404"/>
            <a:ext cx="6735633" cy="5922270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9525E3F-1288-4E47-9DDD-6E6E868E8798}"/>
              </a:ext>
            </a:extLst>
          </p:cNvPr>
          <p:cNvSpPr/>
          <p:nvPr/>
        </p:nvSpPr>
        <p:spPr>
          <a:xfrm>
            <a:off x="5549279" y="137504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D7E00C-90F3-4172-9B12-D1E11DFB43D9}"/>
              </a:ext>
            </a:extLst>
          </p:cNvPr>
          <p:cNvSpPr/>
          <p:nvPr/>
        </p:nvSpPr>
        <p:spPr>
          <a:xfrm>
            <a:off x="5549279" y="4734926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24387-E5FF-480F-9206-3F39D9ACA0B6}"/>
              </a:ext>
            </a:extLst>
          </p:cNvPr>
          <p:cNvSpPr/>
          <p:nvPr/>
        </p:nvSpPr>
        <p:spPr>
          <a:xfrm>
            <a:off x="5549279" y="361496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1B5C0-EA29-4C42-8AD1-8236E7937277}"/>
              </a:ext>
            </a:extLst>
          </p:cNvPr>
          <p:cNvSpPr/>
          <p:nvPr/>
        </p:nvSpPr>
        <p:spPr>
          <a:xfrm>
            <a:off x="5549279" y="249500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691D3-6C9E-41D7-8BD4-95A5A370EDD5}"/>
              </a:ext>
            </a:extLst>
          </p:cNvPr>
          <p:cNvSpPr txBox="1"/>
          <p:nvPr/>
        </p:nvSpPr>
        <p:spPr>
          <a:xfrm>
            <a:off x="6536649" y="1526201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Software landscape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5A20E-BC2F-4902-9E49-A6913CBDEC02}"/>
              </a:ext>
            </a:extLst>
          </p:cNvPr>
          <p:cNvSpPr txBox="1"/>
          <p:nvPr/>
        </p:nvSpPr>
        <p:spPr>
          <a:xfrm>
            <a:off x="5596139" y="151081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A82234-31CA-4D46-8E52-5DF953CE14D5}"/>
              </a:ext>
            </a:extLst>
          </p:cNvPr>
          <p:cNvSpPr txBox="1"/>
          <p:nvPr/>
        </p:nvSpPr>
        <p:spPr>
          <a:xfrm>
            <a:off x="6536649" y="2627428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The theft package for R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78013-482D-403B-865D-7B1B84976F15}"/>
              </a:ext>
            </a:extLst>
          </p:cNvPr>
          <p:cNvSpPr txBox="1"/>
          <p:nvPr/>
        </p:nvSpPr>
        <p:spPr>
          <a:xfrm>
            <a:off x="5596139" y="263077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96035-CF56-4FDB-B3EF-7A642E1E8CDA}"/>
              </a:ext>
            </a:extLst>
          </p:cNvPr>
          <p:cNvSpPr txBox="1"/>
          <p:nvPr/>
        </p:nvSpPr>
        <p:spPr>
          <a:xfrm>
            <a:off x="6536649" y="3758426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Future directions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E2132-22FB-494E-9FDE-0D3987834F26}"/>
              </a:ext>
            </a:extLst>
          </p:cNvPr>
          <p:cNvSpPr txBox="1"/>
          <p:nvPr/>
        </p:nvSpPr>
        <p:spPr>
          <a:xfrm>
            <a:off x="5596139" y="375073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2D58D-3B6C-48C9-AA86-79C219B26919}"/>
              </a:ext>
            </a:extLst>
          </p:cNvPr>
          <p:cNvSpPr txBox="1"/>
          <p:nvPr/>
        </p:nvSpPr>
        <p:spPr>
          <a:xfrm>
            <a:off x="6536649" y="4878387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Post-talk tutorial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6274E-E3E8-442C-9BD9-3B7FCB0E27E8}"/>
              </a:ext>
            </a:extLst>
          </p:cNvPr>
          <p:cNvSpPr txBox="1"/>
          <p:nvPr/>
        </p:nvSpPr>
        <p:spPr>
          <a:xfrm>
            <a:off x="5596139" y="4870693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0D2A65-27D2-4C0D-AAF8-311B90A45F59}"/>
              </a:ext>
            </a:extLst>
          </p:cNvPr>
          <p:cNvSpPr/>
          <p:nvPr/>
        </p:nvSpPr>
        <p:spPr>
          <a:xfrm>
            <a:off x="1154572" y="4259747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5BEF95E0-1896-4EC6-AE9C-8535927FB506}"/>
              </a:ext>
            </a:extLst>
          </p:cNvPr>
          <p:cNvSpPr/>
          <p:nvPr/>
        </p:nvSpPr>
        <p:spPr>
          <a:xfrm>
            <a:off x="3883814" y="3450838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3264FC5B-4290-4B0B-876C-D7785CE344F8}"/>
              </a:ext>
            </a:extLst>
          </p:cNvPr>
          <p:cNvSpPr/>
          <p:nvPr/>
        </p:nvSpPr>
        <p:spPr>
          <a:xfrm>
            <a:off x="6613058" y="2641928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B333454B-557E-4AE1-AF7A-6198239C8768}"/>
              </a:ext>
            </a:extLst>
          </p:cNvPr>
          <p:cNvSpPr/>
          <p:nvPr/>
        </p:nvSpPr>
        <p:spPr>
          <a:xfrm>
            <a:off x="9342300" y="1833018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3828DC-5C80-4E67-AD19-3D7E7D75B845}"/>
              </a:ext>
            </a:extLst>
          </p:cNvPr>
          <p:cNvGrpSpPr/>
          <p:nvPr/>
        </p:nvGrpSpPr>
        <p:grpSpPr>
          <a:xfrm>
            <a:off x="927696" y="2606714"/>
            <a:ext cx="2213520" cy="1315889"/>
            <a:chOff x="539552" y="2708920"/>
            <a:chExt cx="1872208" cy="1315889"/>
          </a:xfrm>
        </p:grpSpPr>
        <p:sp>
          <p:nvSpPr>
            <p:cNvPr id="8" name="Rounded Rectangle 23">
              <a:extLst>
                <a:ext uri="{FF2B5EF4-FFF2-40B4-BE49-F238E27FC236}">
                  <a16:creationId xmlns:a16="http://schemas.microsoft.com/office/drawing/2014/main" id="{26286DE0-691C-4EB0-B839-7492ACB452B5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4183AD-CD72-40BE-B201-29930D98EFFC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32E22D-A620-4ADE-8315-BD5106331C5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578F1B-07CF-4846-B50E-8F3DB3115FE7}"/>
              </a:ext>
            </a:extLst>
          </p:cNvPr>
          <p:cNvGrpSpPr/>
          <p:nvPr/>
        </p:nvGrpSpPr>
        <p:grpSpPr>
          <a:xfrm>
            <a:off x="3656939" y="1837917"/>
            <a:ext cx="2213520" cy="1315889"/>
            <a:chOff x="539552" y="2708920"/>
            <a:chExt cx="1872208" cy="1315889"/>
          </a:xfrm>
        </p:grpSpPr>
        <p:sp>
          <p:nvSpPr>
            <p:cNvPr id="12" name="Rounded Rectangle 28">
              <a:extLst>
                <a:ext uri="{FF2B5EF4-FFF2-40B4-BE49-F238E27FC236}">
                  <a16:creationId xmlns:a16="http://schemas.microsoft.com/office/drawing/2014/main" id="{2FE10B70-4DE1-4196-B2FB-BE0F0DB7E5B2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0B2981-AE85-413E-BCAC-646446BE9D4C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32495D-C328-44D0-8E7B-8899534FF31C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4EC75F-9AC6-48A0-AA42-717AAB35E534}"/>
              </a:ext>
            </a:extLst>
          </p:cNvPr>
          <p:cNvGrpSpPr/>
          <p:nvPr/>
        </p:nvGrpSpPr>
        <p:grpSpPr>
          <a:xfrm>
            <a:off x="6386182" y="4763343"/>
            <a:ext cx="2213520" cy="1315889"/>
            <a:chOff x="539552" y="2708920"/>
            <a:chExt cx="1872208" cy="1315889"/>
          </a:xfrm>
        </p:grpSpPr>
        <p:sp>
          <p:nvSpPr>
            <p:cNvPr id="16" name="Rounded Rectangle 32">
              <a:extLst>
                <a:ext uri="{FF2B5EF4-FFF2-40B4-BE49-F238E27FC236}">
                  <a16:creationId xmlns:a16="http://schemas.microsoft.com/office/drawing/2014/main" id="{B30B6856-3BFF-420D-AF29-B5DC29E1D485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885847-3E3F-4E47-AF14-A84295856D8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94337E-F3A2-4448-9AA4-43C90A9A4B5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672CD0-CDFF-482E-84DA-AB7B8EEDFFE0}"/>
              </a:ext>
            </a:extLst>
          </p:cNvPr>
          <p:cNvGrpSpPr/>
          <p:nvPr/>
        </p:nvGrpSpPr>
        <p:grpSpPr>
          <a:xfrm>
            <a:off x="9115425" y="4004071"/>
            <a:ext cx="2213520" cy="1315889"/>
            <a:chOff x="539552" y="2708920"/>
            <a:chExt cx="1872208" cy="1315889"/>
          </a:xfrm>
        </p:grpSpPr>
        <p:sp>
          <p:nvSpPr>
            <p:cNvPr id="20" name="Rounded Rectangle 36">
              <a:extLst>
                <a:ext uri="{FF2B5EF4-FFF2-40B4-BE49-F238E27FC236}">
                  <a16:creationId xmlns:a16="http://schemas.microsoft.com/office/drawing/2014/main" id="{EDFFE00A-AAB0-4113-BE37-6F7F26187A0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A3526-EDCF-41CE-830B-2E773646EEC8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6DC5D-91D9-484A-A0B7-A4CA1AE295E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>
            <a:extLst>
              <a:ext uri="{FF2B5EF4-FFF2-40B4-BE49-F238E27FC236}">
                <a16:creationId xmlns:a16="http://schemas.microsoft.com/office/drawing/2014/main" id="{FA721144-4443-4CC5-9358-A9C70BE45EFB}"/>
              </a:ext>
            </a:extLst>
          </p:cNvPr>
          <p:cNvSpPr/>
          <p:nvPr/>
        </p:nvSpPr>
        <p:spPr>
          <a:xfrm>
            <a:off x="913717" y="2767281"/>
            <a:ext cx="42594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Simple Portfolio </a:t>
            </a:r>
          </a:p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9C921-14C5-4D56-A603-C1194F407B4C}"/>
              </a:ext>
            </a:extLst>
          </p:cNvPr>
          <p:cNvSpPr txBox="1"/>
          <p:nvPr/>
        </p:nvSpPr>
        <p:spPr>
          <a:xfrm>
            <a:off x="913717" y="5036071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5440B-3956-4C87-A3B8-7B81FE6AEA58}"/>
              </a:ext>
            </a:extLst>
          </p:cNvPr>
          <p:cNvSpPr txBox="1"/>
          <p:nvPr/>
        </p:nvSpPr>
        <p:spPr>
          <a:xfrm>
            <a:off x="913717" y="621600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3978E6-A7E0-487E-8FE1-4D9D9BC4CF84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EF9B27-9081-4F25-A56E-D860A1AF7319}"/>
              </a:ext>
            </a:extLst>
          </p:cNvPr>
          <p:cNvSpPr/>
          <p:nvPr/>
        </p:nvSpPr>
        <p:spPr>
          <a:xfrm flipH="1">
            <a:off x="6600056" y="1808640"/>
            <a:ext cx="4706699" cy="345062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995D8-939A-4B4E-86E9-65A9923583B1}"/>
              </a:ext>
            </a:extLst>
          </p:cNvPr>
          <p:cNvSpPr/>
          <p:nvPr/>
        </p:nvSpPr>
        <p:spPr>
          <a:xfrm>
            <a:off x="0" y="5732947"/>
            <a:ext cx="12192000" cy="1132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118F9C-139D-452C-A2FA-584E809F9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513101"/>
              </p:ext>
            </p:extLst>
          </p:nvPr>
        </p:nvGraphicFramePr>
        <p:xfrm>
          <a:off x="885246" y="1750127"/>
          <a:ext cx="5284966" cy="3528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F397BA-5059-47C5-84D4-525A1C320038}"/>
              </a:ext>
            </a:extLst>
          </p:cNvPr>
          <p:cNvSpPr txBox="1"/>
          <p:nvPr/>
        </p:nvSpPr>
        <p:spPr>
          <a:xfrm>
            <a:off x="6816080" y="2002550"/>
            <a:ext cx="4247187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$345,400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A0B0ED-86F7-4D22-B762-57979B029EA3}"/>
              </a:ext>
            </a:extLst>
          </p:cNvPr>
          <p:cNvGrpSpPr/>
          <p:nvPr/>
        </p:nvGrpSpPr>
        <p:grpSpPr>
          <a:xfrm>
            <a:off x="1577022" y="6017366"/>
            <a:ext cx="9284461" cy="646331"/>
            <a:chOff x="2125846" y="4366543"/>
            <a:chExt cx="9284461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7F212-0A32-4972-A9DB-6BFBFBB94AFD}"/>
                </a:ext>
              </a:extLst>
            </p:cNvPr>
            <p:cNvSpPr txBox="1"/>
            <p:nvPr/>
          </p:nvSpPr>
          <p:spPr>
            <a:xfrm>
              <a:off x="2789991" y="4366543"/>
              <a:ext cx="862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5D7F62-2CCC-4D4E-812B-60BE0B7F0EC2}"/>
                </a:ext>
              </a:extLst>
            </p:cNvPr>
            <p:cNvSpPr/>
            <p:nvPr/>
          </p:nvSpPr>
          <p:spPr>
            <a:xfrm>
              <a:off x="2125846" y="4424315"/>
              <a:ext cx="512627" cy="512627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6DD8F481-E537-4544-AA48-755838A155F4}"/>
              </a:ext>
            </a:extLst>
          </p:cNvPr>
          <p:cNvSpPr/>
          <p:nvPr/>
        </p:nvSpPr>
        <p:spPr>
          <a:xfrm>
            <a:off x="1699439" y="6207127"/>
            <a:ext cx="260529" cy="26052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99E58B64-6964-4EAA-BA7D-14B4BB18CD88}"/>
              </a:ext>
            </a:extLst>
          </p:cNvPr>
          <p:cNvSpPr/>
          <p:nvPr/>
        </p:nvSpPr>
        <p:spPr>
          <a:xfrm flipH="1">
            <a:off x="10476410" y="1802674"/>
            <a:ext cx="830343" cy="3456588"/>
          </a:xfrm>
          <a:custGeom>
            <a:avLst/>
            <a:gdLst>
              <a:gd name="connsiteX0" fmla="*/ 0 w 830343"/>
              <a:gd name="connsiteY0" fmla="*/ 3450622 h 3450622"/>
              <a:gd name="connsiteX1" fmla="*/ 0 w 830343"/>
              <a:gd name="connsiteY1" fmla="*/ 0 h 3450622"/>
              <a:gd name="connsiteX2" fmla="*/ 830343 w 830343"/>
              <a:gd name="connsiteY2" fmla="*/ 3450622 h 3450622"/>
              <a:gd name="connsiteX3" fmla="*/ 0 w 830343"/>
              <a:gd name="connsiteY3" fmla="*/ 3450622 h 3450622"/>
              <a:gd name="connsiteX0" fmla="*/ 0 w 830343"/>
              <a:gd name="connsiteY0" fmla="*/ 3450622 h 3450622"/>
              <a:gd name="connsiteX1" fmla="*/ 0 w 830343"/>
              <a:gd name="connsiteY1" fmla="*/ 0 h 3450622"/>
              <a:gd name="connsiteX2" fmla="*/ 168490 w 830343"/>
              <a:gd name="connsiteY2" fmla="*/ 629760 h 3450622"/>
              <a:gd name="connsiteX3" fmla="*/ 830343 w 830343"/>
              <a:gd name="connsiteY3" fmla="*/ 3450622 h 3450622"/>
              <a:gd name="connsiteX4" fmla="*/ 0 w 830343"/>
              <a:gd name="connsiteY4" fmla="*/ 3450622 h 3450622"/>
              <a:gd name="connsiteX0" fmla="*/ 0 w 830343"/>
              <a:gd name="connsiteY0" fmla="*/ 3456588 h 3456588"/>
              <a:gd name="connsiteX1" fmla="*/ 0 w 830343"/>
              <a:gd name="connsiteY1" fmla="*/ 5966 h 3456588"/>
              <a:gd name="connsiteX2" fmla="*/ 177198 w 830343"/>
              <a:gd name="connsiteY2" fmla="*/ 0 h 3456588"/>
              <a:gd name="connsiteX3" fmla="*/ 830343 w 830343"/>
              <a:gd name="connsiteY3" fmla="*/ 3456588 h 3456588"/>
              <a:gd name="connsiteX4" fmla="*/ 0 w 830343"/>
              <a:gd name="connsiteY4" fmla="*/ 3456588 h 345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343" h="3456588">
                <a:moveTo>
                  <a:pt x="0" y="3456588"/>
                </a:moveTo>
                <a:lnTo>
                  <a:pt x="0" y="5966"/>
                </a:lnTo>
                <a:lnTo>
                  <a:pt x="177198" y="0"/>
                </a:lnTo>
                <a:lnTo>
                  <a:pt x="830343" y="3456588"/>
                </a:lnTo>
                <a:lnTo>
                  <a:pt x="0" y="345658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CC2783-C20E-4829-AEF6-B244A10FDD30}"/>
              </a:ext>
            </a:extLst>
          </p:cNvPr>
          <p:cNvGrpSpPr/>
          <p:nvPr/>
        </p:nvGrpSpPr>
        <p:grpSpPr>
          <a:xfrm>
            <a:off x="6816080" y="2797789"/>
            <a:ext cx="4247187" cy="1866779"/>
            <a:chOff x="5292080" y="2489364"/>
            <a:chExt cx="3168352" cy="18667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038737-FE05-4514-9BDD-FF7A88BED2F0}"/>
                </a:ext>
              </a:extLst>
            </p:cNvPr>
            <p:cNvSpPr txBox="1"/>
            <p:nvPr/>
          </p:nvSpPr>
          <p:spPr>
            <a:xfrm>
              <a:off x="5292080" y="2786483"/>
              <a:ext cx="31683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You can simply impress your audience and add a unique zing and appeal to your Reports.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Time. 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8788BF-7F25-499A-8F20-390E522FC4B2}"/>
                </a:ext>
              </a:extLst>
            </p:cNvPr>
            <p:cNvSpPr txBox="1"/>
            <p:nvPr/>
          </p:nvSpPr>
          <p:spPr>
            <a:xfrm>
              <a:off x="5292080" y="2489364"/>
              <a:ext cx="3168352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4B3D0-E52B-4F49-84AB-F3053F1E4530}"/>
              </a:ext>
            </a:extLst>
          </p:cNvPr>
          <p:cNvSpPr/>
          <p:nvPr/>
        </p:nvSpPr>
        <p:spPr>
          <a:xfrm>
            <a:off x="1165676" y="1868918"/>
            <a:ext cx="9868077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3A5D46-92FC-4FE5-A960-369592DF95D6}"/>
              </a:ext>
            </a:extLst>
          </p:cNvPr>
          <p:cNvGrpSpPr/>
          <p:nvPr/>
        </p:nvGrpSpPr>
        <p:grpSpPr>
          <a:xfrm>
            <a:off x="1021435" y="1868918"/>
            <a:ext cx="2293492" cy="972000"/>
            <a:chOff x="1342404" y="1890612"/>
            <a:chExt cx="2509515" cy="10498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1FAE7BA-A0EC-43F2-8D71-1B0097ED73AB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98DAD1A8-DBCC-476F-840F-F6AA0E404365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Rounded Rectangle 9">
                <a:extLst>
                  <a:ext uri="{FF2B5EF4-FFF2-40B4-BE49-F238E27FC236}">
                    <a16:creationId xmlns:a16="http://schemas.microsoft.com/office/drawing/2014/main" id="{3C1B2417-D4ED-427B-B272-5D889970B496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80000"/>
                      <a:lumOff val="20000"/>
                    </a:schemeClr>
                  </a:gs>
                  <a:gs pos="94000">
                    <a:schemeClr val="accent4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3C0DEA-E604-4C0B-A51C-BE3D7AA49C7B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A41B0A-D10B-4399-A8A5-7DCB5D3255DC}"/>
              </a:ext>
            </a:extLst>
          </p:cNvPr>
          <p:cNvSpPr txBox="1"/>
          <p:nvPr/>
        </p:nvSpPr>
        <p:spPr>
          <a:xfrm>
            <a:off x="1130402" y="2423046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9F46B-946C-4750-8422-EF71563C7CB4}"/>
              </a:ext>
            </a:extLst>
          </p:cNvPr>
          <p:cNvSpPr txBox="1"/>
          <p:nvPr/>
        </p:nvSpPr>
        <p:spPr>
          <a:xfrm>
            <a:off x="2408201" y="2096997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654BC1-C894-4323-AE79-FDFC905A6D00}"/>
              </a:ext>
            </a:extLst>
          </p:cNvPr>
          <p:cNvSpPr/>
          <p:nvPr/>
        </p:nvSpPr>
        <p:spPr>
          <a:xfrm>
            <a:off x="1165676" y="3984848"/>
            <a:ext cx="9868077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A9680A-D0F7-49A0-9BA9-19842B256D6D}"/>
              </a:ext>
            </a:extLst>
          </p:cNvPr>
          <p:cNvGrpSpPr/>
          <p:nvPr/>
        </p:nvGrpSpPr>
        <p:grpSpPr>
          <a:xfrm>
            <a:off x="1021435" y="3984848"/>
            <a:ext cx="2293492" cy="972000"/>
            <a:chOff x="1342404" y="1890612"/>
            <a:chExt cx="2509515" cy="104982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F0B941F-FD88-42B3-A0FE-B26D8C011C03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C60ECC3-4BF1-4E3B-9048-059E24494356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9" name="Rounded Rectangle 9">
                <a:extLst>
                  <a:ext uri="{FF2B5EF4-FFF2-40B4-BE49-F238E27FC236}">
                    <a16:creationId xmlns:a16="http://schemas.microsoft.com/office/drawing/2014/main" id="{1A9F8323-928A-4657-BD85-F9A9C7B844BB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95000"/>
                      <a:lumOff val="5000"/>
                    </a:schemeClr>
                  </a:gs>
                  <a:gs pos="94000">
                    <a:schemeClr val="accent2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EFA49D-10F1-48DD-9B99-4F9323C50757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D05E55-2839-47DC-B921-82569795E960}"/>
              </a:ext>
            </a:extLst>
          </p:cNvPr>
          <p:cNvSpPr txBox="1"/>
          <p:nvPr/>
        </p:nvSpPr>
        <p:spPr>
          <a:xfrm>
            <a:off x="1165677" y="4539968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B7861-463D-4963-8D8B-80971A53E95A}"/>
              </a:ext>
            </a:extLst>
          </p:cNvPr>
          <p:cNvSpPr txBox="1"/>
          <p:nvPr/>
        </p:nvSpPr>
        <p:spPr>
          <a:xfrm>
            <a:off x="2408201" y="4212927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DBFCA-CA42-4199-ADDE-6450889B503A}"/>
              </a:ext>
            </a:extLst>
          </p:cNvPr>
          <p:cNvSpPr/>
          <p:nvPr/>
        </p:nvSpPr>
        <p:spPr>
          <a:xfrm>
            <a:off x="1021436" y="2933157"/>
            <a:ext cx="9864607" cy="959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98A450-A777-4153-87E9-97B1243E1C59}"/>
              </a:ext>
            </a:extLst>
          </p:cNvPr>
          <p:cNvGrpSpPr/>
          <p:nvPr/>
        </p:nvGrpSpPr>
        <p:grpSpPr>
          <a:xfrm flipH="1">
            <a:off x="8752750" y="2926883"/>
            <a:ext cx="2293492" cy="972000"/>
            <a:chOff x="1342404" y="1890612"/>
            <a:chExt cx="2509515" cy="104982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BB651A-936F-4A1A-B8B5-E6F38EA46920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2BF5751-AC05-4DE5-9797-C4DBDD94512F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7" name="Rounded Rectangle 9">
                <a:extLst>
                  <a:ext uri="{FF2B5EF4-FFF2-40B4-BE49-F238E27FC236}">
                    <a16:creationId xmlns:a16="http://schemas.microsoft.com/office/drawing/2014/main" id="{D1E1766B-54D6-490A-A0FB-AB957FFC72C2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95000"/>
                      <a:lumOff val="5000"/>
                    </a:schemeClr>
                  </a:gs>
                  <a:gs pos="94000">
                    <a:schemeClr val="accent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9E36BC-C836-471D-8DD0-49C7813639CD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1CE11-B2BE-4C5D-B64B-D2F45233986C}"/>
              </a:ext>
            </a:extLst>
          </p:cNvPr>
          <p:cNvSpPr/>
          <p:nvPr/>
        </p:nvSpPr>
        <p:spPr>
          <a:xfrm>
            <a:off x="1021436" y="5049088"/>
            <a:ext cx="9864607" cy="959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554E89-5FDD-4B34-8654-C0A5E230B711}"/>
              </a:ext>
            </a:extLst>
          </p:cNvPr>
          <p:cNvGrpSpPr/>
          <p:nvPr/>
        </p:nvGrpSpPr>
        <p:grpSpPr>
          <a:xfrm flipH="1">
            <a:off x="8752750" y="5042814"/>
            <a:ext cx="2293492" cy="972000"/>
            <a:chOff x="1342404" y="1890612"/>
            <a:chExt cx="2509515" cy="10498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809692-297C-48A5-AAEE-E466ED3E6668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917288D1-354E-4EA8-99E4-9B483C537F6A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3" name="Rounded Rectangle 9">
                <a:extLst>
                  <a:ext uri="{FF2B5EF4-FFF2-40B4-BE49-F238E27FC236}">
                    <a16:creationId xmlns:a16="http://schemas.microsoft.com/office/drawing/2014/main" id="{EB25C547-45F6-4E19-A235-A8D7D71F1D3A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90000"/>
                      <a:lumOff val="10000"/>
                    </a:schemeClr>
                  </a:gs>
                  <a:gs pos="94000">
                    <a:schemeClr val="accent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94F0E9-0625-4D3A-A45B-ED2519CDA12C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BAC5BE5-C48B-45A7-8B41-AFDA88CEA078}"/>
              </a:ext>
            </a:extLst>
          </p:cNvPr>
          <p:cNvSpPr txBox="1"/>
          <p:nvPr/>
        </p:nvSpPr>
        <p:spPr>
          <a:xfrm>
            <a:off x="8996861" y="3154962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B3759-492E-4D0A-B0AF-3119D4FA42A8}"/>
              </a:ext>
            </a:extLst>
          </p:cNvPr>
          <p:cNvSpPr txBox="1"/>
          <p:nvPr/>
        </p:nvSpPr>
        <p:spPr>
          <a:xfrm>
            <a:off x="8996861" y="5270893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E9A980-A173-4D75-BC71-0D4FDE32DBA6}"/>
              </a:ext>
            </a:extLst>
          </p:cNvPr>
          <p:cNvSpPr txBox="1"/>
          <p:nvPr/>
        </p:nvSpPr>
        <p:spPr>
          <a:xfrm>
            <a:off x="9968651" y="3481507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0FC352-EE43-429D-B1C5-4D9F07DD2ACE}"/>
              </a:ext>
            </a:extLst>
          </p:cNvPr>
          <p:cNvSpPr txBox="1"/>
          <p:nvPr/>
        </p:nvSpPr>
        <p:spPr>
          <a:xfrm>
            <a:off x="10003926" y="5598428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880B53-6340-4173-BA46-C315BC4E3810}"/>
              </a:ext>
            </a:extLst>
          </p:cNvPr>
          <p:cNvGrpSpPr/>
          <p:nvPr/>
        </p:nvGrpSpPr>
        <p:grpSpPr>
          <a:xfrm>
            <a:off x="3516434" y="1985589"/>
            <a:ext cx="7130885" cy="923330"/>
            <a:chOff x="3017859" y="4283314"/>
            <a:chExt cx="1890849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B53412-223E-4399-97EA-26870DAFEFA1}"/>
                </a:ext>
              </a:extLst>
            </p:cNvPr>
            <p:cNvSpPr txBox="1"/>
            <p:nvPr/>
          </p:nvSpPr>
          <p:spPr>
            <a:xfrm>
              <a:off x="3017859" y="4560313"/>
              <a:ext cx="1889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E5EF3D-7691-4C5C-820E-28B920BD787C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F16D8-76FC-4AF3-8AF8-D0C17A567A63}"/>
              </a:ext>
            </a:extLst>
          </p:cNvPr>
          <p:cNvGrpSpPr/>
          <p:nvPr/>
        </p:nvGrpSpPr>
        <p:grpSpPr>
          <a:xfrm>
            <a:off x="3516433" y="4101519"/>
            <a:ext cx="7130885" cy="923330"/>
            <a:chOff x="3017859" y="4283314"/>
            <a:chExt cx="1890849" cy="9233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BF60AE-85E1-469D-8711-3B48A12565F5}"/>
                </a:ext>
              </a:extLst>
            </p:cNvPr>
            <p:cNvSpPr txBox="1"/>
            <p:nvPr/>
          </p:nvSpPr>
          <p:spPr>
            <a:xfrm>
              <a:off x="3017859" y="4560313"/>
              <a:ext cx="1889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F1339A-9B18-4018-B53C-C99A1F9CD693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FB8D81-40A2-4AFB-B045-73492871CBB8}"/>
              </a:ext>
            </a:extLst>
          </p:cNvPr>
          <p:cNvGrpSpPr/>
          <p:nvPr/>
        </p:nvGrpSpPr>
        <p:grpSpPr>
          <a:xfrm>
            <a:off x="1411532" y="3043554"/>
            <a:ext cx="7084542" cy="923330"/>
            <a:chOff x="3020478" y="4283314"/>
            <a:chExt cx="1888230" cy="92333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D642E6-E28B-4232-8FC7-3509AF68ECD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8F3E33-ED0C-4CE1-9393-6E441FF5BDB2}"/>
                </a:ext>
              </a:extLst>
            </p:cNvPr>
            <p:cNvSpPr txBox="1"/>
            <p:nvPr/>
          </p:nvSpPr>
          <p:spPr>
            <a:xfrm>
              <a:off x="3020478" y="4283314"/>
              <a:ext cx="1888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35DFD7-EBAB-48D6-B769-22A6985D76D9}"/>
              </a:ext>
            </a:extLst>
          </p:cNvPr>
          <p:cNvGrpSpPr/>
          <p:nvPr/>
        </p:nvGrpSpPr>
        <p:grpSpPr>
          <a:xfrm>
            <a:off x="1416699" y="5159485"/>
            <a:ext cx="7079376" cy="923330"/>
            <a:chOff x="3021855" y="4283314"/>
            <a:chExt cx="1886853" cy="9233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7D9C1C-0373-40BA-8895-7AEF361300B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1533AE-DBB7-4B83-A184-9C753572125A}"/>
                </a:ext>
              </a:extLst>
            </p:cNvPr>
            <p:cNvSpPr txBox="1"/>
            <p:nvPr/>
          </p:nvSpPr>
          <p:spPr>
            <a:xfrm>
              <a:off x="3021855" y="4283314"/>
              <a:ext cx="1886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0" name="Isosceles Triangle 8">
            <a:extLst>
              <a:ext uri="{FF2B5EF4-FFF2-40B4-BE49-F238E27FC236}">
                <a16:creationId xmlns:a16="http://schemas.microsoft.com/office/drawing/2014/main" id="{3A6F15F1-BEB8-436E-8901-F14E8CA14991}"/>
              </a:ext>
            </a:extLst>
          </p:cNvPr>
          <p:cNvSpPr/>
          <p:nvPr/>
        </p:nvSpPr>
        <p:spPr>
          <a:xfrm rot="16200000">
            <a:off x="10305465" y="5163230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 Same Side Corner Rectangle 11">
            <a:extLst>
              <a:ext uri="{FF2B5EF4-FFF2-40B4-BE49-F238E27FC236}">
                <a16:creationId xmlns:a16="http://schemas.microsoft.com/office/drawing/2014/main" id="{FDBAA2B0-2C07-4578-B4BC-E23DC4641978}"/>
              </a:ext>
            </a:extLst>
          </p:cNvPr>
          <p:cNvSpPr>
            <a:spLocks noChangeAspect="1"/>
          </p:cNvSpPr>
          <p:nvPr/>
        </p:nvSpPr>
        <p:spPr>
          <a:xfrm rot="9900000">
            <a:off x="1453477" y="201829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CB850823-FCDF-4D1E-97E8-364711DE338F}"/>
              </a:ext>
            </a:extLst>
          </p:cNvPr>
          <p:cNvSpPr/>
          <p:nvPr/>
        </p:nvSpPr>
        <p:spPr>
          <a:xfrm>
            <a:off x="10253203" y="312914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202DFD69-68EC-44EF-A654-046C4855959C}"/>
              </a:ext>
            </a:extLst>
          </p:cNvPr>
          <p:cNvSpPr>
            <a:spLocks noChangeAspect="1"/>
          </p:cNvSpPr>
          <p:nvPr/>
        </p:nvSpPr>
        <p:spPr>
          <a:xfrm>
            <a:off x="1404508" y="4106498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66B3AA-088F-4FC3-9213-4225BEC33EB0}"/>
              </a:ext>
            </a:extLst>
          </p:cNvPr>
          <p:cNvGrpSpPr/>
          <p:nvPr/>
        </p:nvGrpSpPr>
        <p:grpSpPr>
          <a:xfrm>
            <a:off x="1040407" y="2501689"/>
            <a:ext cx="2394101" cy="2088232"/>
            <a:chOff x="5248647" y="1608813"/>
            <a:chExt cx="970807" cy="846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A5CC44-F604-44ED-ABB6-AF0EBDCDE104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6EB4E0-DE89-4765-917E-2D13950189D8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D6BC78-3ED0-49DF-A178-45A22DB00117}"/>
              </a:ext>
            </a:extLst>
          </p:cNvPr>
          <p:cNvGrpSpPr/>
          <p:nvPr/>
        </p:nvGrpSpPr>
        <p:grpSpPr>
          <a:xfrm>
            <a:off x="1675831" y="3707682"/>
            <a:ext cx="1601067" cy="678649"/>
            <a:chOff x="1391543" y="3698889"/>
            <a:chExt cx="1601067" cy="6786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CE9979-2FC2-4FDA-8E5C-E951EEED596A}"/>
                </a:ext>
              </a:extLst>
            </p:cNvPr>
            <p:cNvSpPr txBox="1"/>
            <p:nvPr/>
          </p:nvSpPr>
          <p:spPr>
            <a:xfrm>
              <a:off x="1391543" y="369888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C76C62-D667-4851-968E-80AEB5B2B8D9}"/>
                </a:ext>
              </a:extLst>
            </p:cNvPr>
            <p:cNvSpPr txBox="1"/>
            <p:nvPr/>
          </p:nvSpPr>
          <p:spPr>
            <a:xfrm>
              <a:off x="1401068" y="391587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8A3F45C-A393-40ED-90E7-CD64913A5AFA}"/>
              </a:ext>
            </a:extLst>
          </p:cNvPr>
          <p:cNvSpPr txBox="1"/>
          <p:nvPr/>
        </p:nvSpPr>
        <p:spPr>
          <a:xfrm>
            <a:off x="1556252" y="2837921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126A0F-4AB6-4D19-822B-2C4E3D6EF095}"/>
              </a:ext>
            </a:extLst>
          </p:cNvPr>
          <p:cNvGrpSpPr/>
          <p:nvPr/>
        </p:nvGrpSpPr>
        <p:grpSpPr>
          <a:xfrm>
            <a:off x="1100540" y="4768094"/>
            <a:ext cx="2357003" cy="1292662"/>
            <a:chOff x="2551705" y="4283314"/>
            <a:chExt cx="2357003" cy="12926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D13167-A832-4218-BF18-0808D39551A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536279-7D74-4E1D-A3E1-560CF3F503F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38E89-7EEF-4BCE-9B55-C6E38AA2B9FE}"/>
              </a:ext>
            </a:extLst>
          </p:cNvPr>
          <p:cNvGrpSpPr/>
          <p:nvPr/>
        </p:nvGrpSpPr>
        <p:grpSpPr>
          <a:xfrm>
            <a:off x="4806211" y="2128827"/>
            <a:ext cx="2394101" cy="2088232"/>
            <a:chOff x="5248647" y="1608813"/>
            <a:chExt cx="970807" cy="8467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913362-69EF-4124-AC59-17A21D847E0E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2832D2-7812-4263-BC3D-96508774D2CE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656DC9-7C2E-466E-8FE0-76E7A9CE2F8E}"/>
              </a:ext>
            </a:extLst>
          </p:cNvPr>
          <p:cNvGrpSpPr/>
          <p:nvPr/>
        </p:nvGrpSpPr>
        <p:grpSpPr>
          <a:xfrm>
            <a:off x="5358409" y="3326430"/>
            <a:ext cx="1601067" cy="678649"/>
            <a:chOff x="3233964" y="1954419"/>
            <a:chExt cx="1601067" cy="6786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91EC15-6BB3-43FE-A460-132F7B48D0E8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A0E026-EBC2-4149-AA35-590CE4372A93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286BF44-778E-473F-B2EA-400CF5043A76}"/>
              </a:ext>
            </a:extLst>
          </p:cNvPr>
          <p:cNvSpPr txBox="1"/>
          <p:nvPr/>
        </p:nvSpPr>
        <p:spPr>
          <a:xfrm>
            <a:off x="5322056" y="2465059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C2C2AD-C411-4A32-AF2D-0590ED241229}"/>
              </a:ext>
            </a:extLst>
          </p:cNvPr>
          <p:cNvGrpSpPr/>
          <p:nvPr/>
        </p:nvGrpSpPr>
        <p:grpSpPr>
          <a:xfrm>
            <a:off x="4866344" y="4395232"/>
            <a:ext cx="2357003" cy="1292662"/>
            <a:chOff x="2551705" y="4283314"/>
            <a:chExt cx="2357003" cy="12926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C391AA-5D4C-4B20-B57B-174990AE3BB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EE5BC6-8B95-41D1-ABC0-94EE7B34BEF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7D54A8-8D83-46C6-93DF-F3FEBA5CDFAD}"/>
              </a:ext>
            </a:extLst>
          </p:cNvPr>
          <p:cNvGrpSpPr/>
          <p:nvPr/>
        </p:nvGrpSpPr>
        <p:grpSpPr>
          <a:xfrm>
            <a:off x="8572015" y="1821088"/>
            <a:ext cx="2394101" cy="2088232"/>
            <a:chOff x="5248647" y="1608813"/>
            <a:chExt cx="970807" cy="8467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5BC088-34FC-4B94-AF84-914A4543B3CF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D66BF3-B8B6-4F18-8086-C0AA27D21AF9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7F2D2C-9C22-465F-8B17-DCA608D59890}"/>
              </a:ext>
            </a:extLst>
          </p:cNvPr>
          <p:cNvGrpSpPr/>
          <p:nvPr/>
        </p:nvGrpSpPr>
        <p:grpSpPr>
          <a:xfrm>
            <a:off x="9175391" y="3010302"/>
            <a:ext cx="1601067" cy="678649"/>
            <a:chOff x="3233964" y="1954419"/>
            <a:chExt cx="1601067" cy="6786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18C14-794E-4D5C-BB46-BF52FC183935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7CA648-A65A-4EEA-9189-CDC2827640EF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606E4DD-5279-4079-BC56-DBEC582320F5}"/>
              </a:ext>
            </a:extLst>
          </p:cNvPr>
          <p:cNvSpPr txBox="1"/>
          <p:nvPr/>
        </p:nvSpPr>
        <p:spPr>
          <a:xfrm>
            <a:off x="9087860" y="2157320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F25EC8-C630-4192-93D2-2528CCD52A9C}"/>
              </a:ext>
            </a:extLst>
          </p:cNvPr>
          <p:cNvGrpSpPr/>
          <p:nvPr/>
        </p:nvGrpSpPr>
        <p:grpSpPr>
          <a:xfrm>
            <a:off x="8632148" y="4087493"/>
            <a:ext cx="2357003" cy="1292662"/>
            <a:chOff x="2551705" y="4283314"/>
            <a:chExt cx="2357003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AE3545-AE51-47AA-9541-217A28FFCCF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7198C1-F51E-4979-82F1-7BA98E1BC6F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CDFC3D17-8A98-42D7-8BA7-EB06E3743A93}"/>
              </a:ext>
            </a:extLst>
          </p:cNvPr>
          <p:cNvSpPr/>
          <p:nvPr/>
        </p:nvSpPr>
        <p:spPr>
          <a:xfrm>
            <a:off x="6464245" y="2360264"/>
            <a:ext cx="807284" cy="5916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rapezoid 22">
            <a:extLst>
              <a:ext uri="{FF2B5EF4-FFF2-40B4-BE49-F238E27FC236}">
                <a16:creationId xmlns:a16="http://schemas.microsoft.com/office/drawing/2014/main" id="{B2CD743A-2852-4CED-B494-1A7E927CFA24}"/>
              </a:ext>
            </a:extLst>
          </p:cNvPr>
          <p:cNvSpPr>
            <a:spLocks noChangeAspect="1"/>
          </p:cNvSpPr>
          <p:nvPr/>
        </p:nvSpPr>
        <p:spPr>
          <a:xfrm>
            <a:off x="2646279" y="2703312"/>
            <a:ext cx="944671" cy="480573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53">
            <a:extLst>
              <a:ext uri="{FF2B5EF4-FFF2-40B4-BE49-F238E27FC236}">
                <a16:creationId xmlns:a16="http://schemas.microsoft.com/office/drawing/2014/main" id="{B0F5F5F2-EE39-415E-8A4C-F0B3CF471A93}"/>
              </a:ext>
            </a:extLst>
          </p:cNvPr>
          <p:cNvSpPr/>
          <p:nvPr/>
        </p:nvSpPr>
        <p:spPr>
          <a:xfrm>
            <a:off x="10144824" y="1840157"/>
            <a:ext cx="749732" cy="7686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968E0E-7E21-470F-A7D3-CE21CED51CC5}"/>
              </a:ext>
            </a:extLst>
          </p:cNvPr>
          <p:cNvSpPr/>
          <p:nvPr/>
        </p:nvSpPr>
        <p:spPr>
          <a:xfrm>
            <a:off x="7884283" y="3508545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C5B1E0-C1C3-439C-98C4-EF07447494CB}"/>
              </a:ext>
            </a:extLst>
          </p:cNvPr>
          <p:cNvSpPr/>
          <p:nvPr/>
        </p:nvSpPr>
        <p:spPr>
          <a:xfrm>
            <a:off x="7026797" y="1807130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59812-2EE3-4CB4-BD1A-0C679C6F56D2}"/>
              </a:ext>
            </a:extLst>
          </p:cNvPr>
          <p:cNvSpPr txBox="1"/>
          <p:nvPr/>
        </p:nvSpPr>
        <p:spPr>
          <a:xfrm>
            <a:off x="7051952" y="2125832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FC2DD-EB20-4DFF-A6D6-1B325601361A}"/>
              </a:ext>
            </a:extLst>
          </p:cNvPr>
          <p:cNvSpPr txBox="1"/>
          <p:nvPr/>
        </p:nvSpPr>
        <p:spPr>
          <a:xfrm>
            <a:off x="7909437" y="3818653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7346C2-19B9-47B4-B236-52703575A355}"/>
              </a:ext>
            </a:extLst>
          </p:cNvPr>
          <p:cNvSpPr/>
          <p:nvPr/>
        </p:nvSpPr>
        <p:spPr>
          <a:xfrm>
            <a:off x="4171281" y="180713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352591-E92C-47E8-9C7A-4576ACB9247E}"/>
              </a:ext>
            </a:extLst>
          </p:cNvPr>
          <p:cNvSpPr/>
          <p:nvPr/>
        </p:nvSpPr>
        <p:spPr>
          <a:xfrm>
            <a:off x="3451762" y="349689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83E661-51AB-4574-8B93-84A79602C49A}"/>
              </a:ext>
            </a:extLst>
          </p:cNvPr>
          <p:cNvSpPr/>
          <p:nvPr/>
        </p:nvSpPr>
        <p:spPr>
          <a:xfrm>
            <a:off x="4171281" y="5108489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27699A-0A98-40D1-A7F4-8A01A5869843}"/>
              </a:ext>
            </a:extLst>
          </p:cNvPr>
          <p:cNvSpPr/>
          <p:nvPr/>
        </p:nvSpPr>
        <p:spPr>
          <a:xfrm>
            <a:off x="7026797" y="5108489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Pie 14">
            <a:extLst>
              <a:ext uri="{FF2B5EF4-FFF2-40B4-BE49-F238E27FC236}">
                <a16:creationId xmlns:a16="http://schemas.microsoft.com/office/drawing/2014/main" id="{78C67A6A-CFA1-47BD-BEA1-77670333BC44}"/>
              </a:ext>
            </a:extLst>
          </p:cNvPr>
          <p:cNvSpPr/>
          <p:nvPr/>
        </p:nvSpPr>
        <p:spPr>
          <a:xfrm rot="10800000">
            <a:off x="5774255" y="3241909"/>
            <a:ext cx="1430440" cy="1430440"/>
          </a:xfrm>
          <a:prstGeom prst="pie">
            <a:avLst>
              <a:gd name="adj1" fmla="val 0"/>
              <a:gd name="adj2" fmla="val 180480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Pie 15">
            <a:extLst>
              <a:ext uri="{FF2B5EF4-FFF2-40B4-BE49-F238E27FC236}">
                <a16:creationId xmlns:a16="http://schemas.microsoft.com/office/drawing/2014/main" id="{36987D96-783F-44E3-AAC5-CA5DCF386ABC}"/>
              </a:ext>
            </a:extLst>
          </p:cNvPr>
          <p:cNvSpPr/>
          <p:nvPr/>
        </p:nvSpPr>
        <p:spPr>
          <a:xfrm>
            <a:off x="5059017" y="3241893"/>
            <a:ext cx="1430456" cy="1430521"/>
          </a:xfrm>
          <a:custGeom>
            <a:avLst/>
            <a:gdLst>
              <a:gd name="connsiteX0" fmla="*/ 1430440 w 1430440"/>
              <a:gd name="connsiteY0" fmla="*/ 715220 h 1430440"/>
              <a:gd name="connsiteX1" fmla="*/ 901155 w 1430440"/>
              <a:gd name="connsiteY1" fmla="*/ 1405849 h 1430440"/>
              <a:gd name="connsiteX2" fmla="*/ 96675 w 1430440"/>
              <a:gd name="connsiteY2" fmla="*/ 1074305 h 1430440"/>
              <a:gd name="connsiteX3" fmla="*/ 207679 w 1430440"/>
              <a:gd name="connsiteY3" fmla="*/ 211294 h 1430440"/>
              <a:gd name="connsiteX4" fmla="*/ 1069875 w 1430440"/>
              <a:gd name="connsiteY4" fmla="*/ 94125 h 1430440"/>
              <a:gd name="connsiteX5" fmla="*/ 715220 w 1430440"/>
              <a:gd name="connsiteY5" fmla="*/ 715220 h 1430440"/>
              <a:gd name="connsiteX6" fmla="*/ 1430440 w 1430440"/>
              <a:gd name="connsiteY6" fmla="*/ 715220 h 1430440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456" h="1430521">
                <a:moveTo>
                  <a:pt x="1430456" y="715237"/>
                </a:moveTo>
                <a:cubicBezTo>
                  <a:pt x="1430456" y="1038633"/>
                  <a:pt x="1213448" y="1321793"/>
                  <a:pt x="901171" y="1405866"/>
                </a:cubicBezTo>
                <a:cubicBezTo>
                  <a:pt x="588894" y="1489939"/>
                  <a:pt x="259055" y="1354005"/>
                  <a:pt x="96691" y="1074322"/>
                </a:cubicBezTo>
                <a:cubicBezTo>
                  <a:pt x="-65674" y="794639"/>
                  <a:pt x="-20162" y="440802"/>
                  <a:pt x="207695" y="211311"/>
                </a:cubicBezTo>
                <a:cubicBezTo>
                  <a:pt x="435552" y="-18180"/>
                  <a:pt x="789055" y="-66220"/>
                  <a:pt x="1069891" y="94142"/>
                </a:cubicBezTo>
                <a:cubicBezTo>
                  <a:pt x="749268" y="310698"/>
                  <a:pt x="726297" y="584404"/>
                  <a:pt x="715236" y="715237"/>
                </a:cubicBezTo>
                <a:lnTo>
                  <a:pt x="1430456" y="7152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직사각형 113">
            <a:extLst>
              <a:ext uri="{FF2B5EF4-FFF2-40B4-BE49-F238E27FC236}">
                <a16:creationId xmlns:a16="http://schemas.microsoft.com/office/drawing/2014/main" id="{FC6991A8-6CF7-4726-9943-6357F890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203" y="2619590"/>
            <a:ext cx="11707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charset="0"/>
              </a:rPr>
              <a:t>Text Here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4" name="직사각형 113">
            <a:extLst>
              <a:ext uri="{FF2B5EF4-FFF2-40B4-BE49-F238E27FC236}">
                <a16:creationId xmlns:a16="http://schemas.microsoft.com/office/drawing/2014/main" id="{13D02C24-BBA7-430E-BAA2-723943929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052" y="4950692"/>
            <a:ext cx="1231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charset="0"/>
              </a:rPr>
              <a:t>Text Here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EA16E-1051-4A00-9613-2C5426BC484E}"/>
              </a:ext>
            </a:extLst>
          </p:cNvPr>
          <p:cNvSpPr txBox="1"/>
          <p:nvPr/>
        </p:nvSpPr>
        <p:spPr>
          <a:xfrm>
            <a:off x="7051952" y="542719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A2BA9-E123-4E6C-A0EC-FBD44E83240A}"/>
              </a:ext>
            </a:extLst>
          </p:cNvPr>
          <p:cNvSpPr txBox="1"/>
          <p:nvPr/>
        </p:nvSpPr>
        <p:spPr>
          <a:xfrm>
            <a:off x="4200849" y="542719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F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2F4947-EF0C-4D04-8988-A399AEAA6DAB}"/>
              </a:ext>
            </a:extLst>
          </p:cNvPr>
          <p:cNvSpPr txBox="1"/>
          <p:nvPr/>
        </p:nvSpPr>
        <p:spPr>
          <a:xfrm>
            <a:off x="3476916" y="3815593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379B6-2537-42A0-8BEC-6ED2DD344854}"/>
              </a:ext>
            </a:extLst>
          </p:cNvPr>
          <p:cNvSpPr txBox="1"/>
          <p:nvPr/>
        </p:nvSpPr>
        <p:spPr>
          <a:xfrm>
            <a:off x="4200849" y="2125832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BFA707-0257-4EB6-99B0-B7E73A5F9599}"/>
              </a:ext>
            </a:extLst>
          </p:cNvPr>
          <p:cNvCxnSpPr>
            <a:cxnSpLocks/>
          </p:cNvCxnSpPr>
          <p:nvPr/>
        </p:nvCxnSpPr>
        <p:spPr>
          <a:xfrm flipH="1" flipV="1">
            <a:off x="5029783" y="2659135"/>
            <a:ext cx="405233" cy="648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A6B9A0-528B-4C33-B863-69C76E5F71BD}"/>
              </a:ext>
            </a:extLst>
          </p:cNvPr>
          <p:cNvCxnSpPr/>
          <p:nvPr/>
        </p:nvCxnSpPr>
        <p:spPr>
          <a:xfrm flipH="1">
            <a:off x="4409815" y="3954090"/>
            <a:ext cx="648000" cy="2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A35882-183B-4E02-9359-A91C477D1A5F}"/>
              </a:ext>
            </a:extLst>
          </p:cNvPr>
          <p:cNvCxnSpPr/>
          <p:nvPr/>
        </p:nvCxnSpPr>
        <p:spPr>
          <a:xfrm flipH="1">
            <a:off x="5054313" y="4600003"/>
            <a:ext cx="405235" cy="648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2FE3BE-396F-4645-9A0B-69B3DF1E571E}"/>
              </a:ext>
            </a:extLst>
          </p:cNvPr>
          <p:cNvCxnSpPr>
            <a:cxnSpLocks/>
          </p:cNvCxnSpPr>
          <p:nvPr/>
        </p:nvCxnSpPr>
        <p:spPr>
          <a:xfrm flipV="1">
            <a:off x="6819168" y="2657720"/>
            <a:ext cx="338080" cy="64800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57E4B5-E0F0-4C3E-8802-792FD5B2D0DD}"/>
              </a:ext>
            </a:extLst>
          </p:cNvPr>
          <p:cNvCxnSpPr/>
          <p:nvPr/>
        </p:nvCxnSpPr>
        <p:spPr>
          <a:xfrm>
            <a:off x="7184135" y="3956794"/>
            <a:ext cx="648000" cy="2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6A4F56-5DD2-4AA6-8832-3E6146BD2B2B}"/>
              </a:ext>
            </a:extLst>
          </p:cNvPr>
          <p:cNvCxnSpPr/>
          <p:nvPr/>
        </p:nvCxnSpPr>
        <p:spPr>
          <a:xfrm>
            <a:off x="6709950" y="4584153"/>
            <a:ext cx="360587" cy="64800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E8769-AB56-4AE6-AF3B-C69B43244B7B}"/>
              </a:ext>
            </a:extLst>
          </p:cNvPr>
          <p:cNvGrpSpPr/>
          <p:nvPr/>
        </p:nvGrpSpPr>
        <p:grpSpPr>
          <a:xfrm>
            <a:off x="8089743" y="1749511"/>
            <a:ext cx="2357003" cy="923330"/>
            <a:chOff x="2551705" y="4283314"/>
            <a:chExt cx="2357003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B5C79E-6D6F-4D2B-908A-5E542490F60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D53777-1218-481D-8D67-4C92A1D46EB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3CC104-2FC7-4B10-844B-32527AB90E6C}"/>
              </a:ext>
            </a:extLst>
          </p:cNvPr>
          <p:cNvGrpSpPr/>
          <p:nvPr/>
        </p:nvGrpSpPr>
        <p:grpSpPr>
          <a:xfrm>
            <a:off x="8978814" y="3421218"/>
            <a:ext cx="2336966" cy="923330"/>
            <a:chOff x="2551705" y="4283314"/>
            <a:chExt cx="2357003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18E193-1ED6-473D-BE53-F71E7C9B7491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12D0D3-3104-4140-A931-4ADEB7D0D1F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61D29D-552D-40CA-9153-012EFBF0C529}"/>
              </a:ext>
            </a:extLst>
          </p:cNvPr>
          <p:cNvGrpSpPr/>
          <p:nvPr/>
        </p:nvGrpSpPr>
        <p:grpSpPr>
          <a:xfrm>
            <a:off x="8089743" y="5050870"/>
            <a:ext cx="2357003" cy="923330"/>
            <a:chOff x="2551705" y="4283314"/>
            <a:chExt cx="2357003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1D90A1-674C-40AA-96A1-1A6A7124B25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B57DEC-2B36-4122-9EA8-AC1A74BFBC9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508D2C-385F-463E-84F2-45132C187962}"/>
              </a:ext>
            </a:extLst>
          </p:cNvPr>
          <p:cNvGrpSpPr/>
          <p:nvPr/>
        </p:nvGrpSpPr>
        <p:grpSpPr>
          <a:xfrm>
            <a:off x="1670714" y="1749511"/>
            <a:ext cx="2357003" cy="923330"/>
            <a:chOff x="2551705" y="4283314"/>
            <a:chExt cx="2357003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5BB8F8-773E-4DBF-A163-FE981FA9396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4C3848-4EA4-4F6F-9C61-8919D2CF848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680710-7CE6-4745-B499-84F0CE01210E}"/>
              </a:ext>
            </a:extLst>
          </p:cNvPr>
          <p:cNvGrpSpPr/>
          <p:nvPr/>
        </p:nvGrpSpPr>
        <p:grpSpPr>
          <a:xfrm>
            <a:off x="948838" y="3429845"/>
            <a:ext cx="2336966" cy="923330"/>
            <a:chOff x="2551705" y="4283314"/>
            <a:chExt cx="2357003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35AF17-9F15-46B3-8B09-D5242257C642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698FC4-5273-40F6-BA1A-E9F3E61E1E0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8EAAEBF-89BA-466B-B89D-4D8814C5A5FC}"/>
              </a:ext>
            </a:extLst>
          </p:cNvPr>
          <p:cNvGrpSpPr/>
          <p:nvPr/>
        </p:nvGrpSpPr>
        <p:grpSpPr>
          <a:xfrm>
            <a:off x="1670714" y="5050870"/>
            <a:ext cx="2357003" cy="923330"/>
            <a:chOff x="2551705" y="4283314"/>
            <a:chExt cx="2357003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0AA222-BBEE-4339-A594-5010B24DF08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3352D0-C28F-4CEA-A485-1F05F3CDE47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9">
            <a:extLst>
              <a:ext uri="{FF2B5EF4-FFF2-40B4-BE49-F238E27FC236}">
                <a16:creationId xmlns:a16="http://schemas.microsoft.com/office/drawing/2014/main" id="{8A85489B-A961-46C2-B016-6CD4610EBC7F}"/>
              </a:ext>
            </a:extLst>
          </p:cNvPr>
          <p:cNvSpPr/>
          <p:nvPr/>
        </p:nvSpPr>
        <p:spPr>
          <a:xfrm>
            <a:off x="5772135" y="411125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1C76422D-A659-410B-B8D3-028D4439B8BA}"/>
              </a:ext>
            </a:extLst>
          </p:cNvPr>
          <p:cNvSpPr/>
          <p:nvPr/>
        </p:nvSpPr>
        <p:spPr>
          <a:xfrm flipH="1">
            <a:off x="6134092" y="34968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5412B9-346A-409A-905D-CA0B96A8B086}"/>
              </a:ext>
            </a:extLst>
          </p:cNvPr>
          <p:cNvGrpSpPr/>
          <p:nvPr/>
        </p:nvGrpSpPr>
        <p:grpSpPr>
          <a:xfrm>
            <a:off x="1302141" y="1839815"/>
            <a:ext cx="3321149" cy="3188980"/>
            <a:chOff x="792153" y="2276872"/>
            <a:chExt cx="2699727" cy="2592288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7238C7A1-9C3D-4421-AE41-6219B37A1F4B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253439-FE78-46D6-AC15-DD59A7E75700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그룹 6">
            <a:extLst>
              <a:ext uri="{FF2B5EF4-FFF2-40B4-BE49-F238E27FC236}">
                <a16:creationId xmlns:a16="http://schemas.microsoft.com/office/drawing/2014/main" id="{EB09C567-92AC-4D16-AD6A-534AB8461AA6}"/>
              </a:ext>
            </a:extLst>
          </p:cNvPr>
          <p:cNvGrpSpPr/>
          <p:nvPr/>
        </p:nvGrpSpPr>
        <p:grpSpPr>
          <a:xfrm>
            <a:off x="2030460" y="3259904"/>
            <a:ext cx="2007837" cy="927187"/>
            <a:chOff x="2022221" y="3259901"/>
            <a:chExt cx="2007837" cy="9271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FC0ADA-51CC-4187-A608-8721DD1DA5D3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1A12B-050A-4B24-A4B3-1EFCCD409C5F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341720-D597-45D4-A701-556A94D33AE1}"/>
              </a:ext>
            </a:extLst>
          </p:cNvPr>
          <p:cNvGrpSpPr/>
          <p:nvPr/>
        </p:nvGrpSpPr>
        <p:grpSpPr>
          <a:xfrm>
            <a:off x="939114" y="5347905"/>
            <a:ext cx="10404389" cy="769975"/>
            <a:chOff x="611558" y="5496925"/>
            <a:chExt cx="7957378" cy="7699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2C3AF6-3301-4748-8924-982B2595C5D2}"/>
                </a:ext>
              </a:extLst>
            </p:cNvPr>
            <p:cNvSpPr txBox="1"/>
            <p:nvPr/>
          </p:nvSpPr>
          <p:spPr>
            <a:xfrm>
              <a:off x="611559" y="5805235"/>
              <a:ext cx="7957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7B8C75-CA53-4832-984F-D378DF37950A}"/>
                </a:ext>
              </a:extLst>
            </p:cNvPr>
            <p:cNvSpPr txBox="1"/>
            <p:nvPr/>
          </p:nvSpPr>
          <p:spPr>
            <a:xfrm>
              <a:off x="611558" y="5496925"/>
              <a:ext cx="795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B3A6C8-6417-40F2-A470-6A118996050D}"/>
              </a:ext>
            </a:extLst>
          </p:cNvPr>
          <p:cNvGrpSpPr/>
          <p:nvPr/>
        </p:nvGrpSpPr>
        <p:grpSpPr>
          <a:xfrm>
            <a:off x="7553417" y="1839815"/>
            <a:ext cx="3321149" cy="3188980"/>
            <a:chOff x="792153" y="2276872"/>
            <a:chExt cx="2699727" cy="2592288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3291ED43-61F3-4693-A382-ED1B19558455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880703-C891-4E1E-B526-AAD208C64DF6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</a:rPr>
                <a:t>02</a:t>
              </a:r>
              <a:endParaRPr lang="ko-KR" altLang="en-US" sz="4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5" name="그룹 7">
            <a:extLst>
              <a:ext uri="{FF2B5EF4-FFF2-40B4-BE49-F238E27FC236}">
                <a16:creationId xmlns:a16="http://schemas.microsoft.com/office/drawing/2014/main" id="{338795AE-5C9A-4412-9CC1-6091A345A598}"/>
              </a:ext>
            </a:extLst>
          </p:cNvPr>
          <p:cNvGrpSpPr/>
          <p:nvPr/>
        </p:nvGrpSpPr>
        <p:grpSpPr>
          <a:xfrm>
            <a:off x="8339402" y="3259904"/>
            <a:ext cx="1940023" cy="927187"/>
            <a:chOff x="8273497" y="3259901"/>
            <a:chExt cx="1940023" cy="9271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1E22CA-74D1-4F99-9FB2-F92BA2273E7A}"/>
                </a:ext>
              </a:extLst>
            </p:cNvPr>
            <p:cNvSpPr txBox="1"/>
            <p:nvPr/>
          </p:nvSpPr>
          <p:spPr>
            <a:xfrm>
              <a:off x="8273498" y="3540757"/>
              <a:ext cx="1940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8B5BE6-C47E-4F18-87A7-E1210F4B21DD}"/>
                </a:ext>
              </a:extLst>
            </p:cNvPr>
            <p:cNvSpPr txBox="1"/>
            <p:nvPr/>
          </p:nvSpPr>
          <p:spPr>
            <a:xfrm>
              <a:off x="8273497" y="3259901"/>
              <a:ext cx="1940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Left-Right Arrow 24">
            <a:extLst>
              <a:ext uri="{FF2B5EF4-FFF2-40B4-BE49-F238E27FC236}">
                <a16:creationId xmlns:a16="http://schemas.microsoft.com/office/drawing/2014/main" id="{EA3A4D3A-DFB2-4404-8BFC-F67BD312BD08}"/>
              </a:ext>
            </a:extLst>
          </p:cNvPr>
          <p:cNvSpPr/>
          <p:nvPr/>
        </p:nvSpPr>
        <p:spPr>
          <a:xfrm>
            <a:off x="5084518" y="2765391"/>
            <a:ext cx="2007670" cy="133782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B1DBFE3-9CAA-4D3D-8095-F4F34ABCD905}"/>
              </a:ext>
            </a:extLst>
          </p:cNvPr>
          <p:cNvSpPr/>
          <p:nvPr/>
        </p:nvSpPr>
        <p:spPr>
          <a:xfrm>
            <a:off x="2809174" y="2719958"/>
            <a:ext cx="439251" cy="41117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9809E4A9-6441-4582-9258-C23144831CCB}"/>
              </a:ext>
            </a:extLst>
          </p:cNvPr>
          <p:cNvSpPr/>
          <p:nvPr/>
        </p:nvSpPr>
        <p:spPr>
          <a:xfrm flipH="1">
            <a:off x="9018974" y="2719958"/>
            <a:ext cx="522203" cy="4307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C7C143-3766-4034-A545-0DB040B5E674}"/>
              </a:ext>
            </a:extLst>
          </p:cNvPr>
          <p:cNvSpPr/>
          <p:nvPr/>
        </p:nvSpPr>
        <p:spPr>
          <a:xfrm>
            <a:off x="5239554" y="3051318"/>
            <a:ext cx="1695716" cy="169571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900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/>
                </a:gs>
                <a:gs pos="50000">
                  <a:schemeClr val="bg1">
                    <a:alpha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7200000" scaled="0"/>
            </a:gradFill>
          </a:ln>
          <a:effectLst>
            <a:outerShdw blurRad="25400" dist="127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8B36C-A944-481A-B3E2-F9AC9EE92D34}"/>
              </a:ext>
            </a:extLst>
          </p:cNvPr>
          <p:cNvGrpSpPr/>
          <p:nvPr/>
        </p:nvGrpSpPr>
        <p:grpSpPr>
          <a:xfrm>
            <a:off x="4718220" y="2473907"/>
            <a:ext cx="1369195" cy="1279809"/>
            <a:chOff x="2827731" y="1829193"/>
            <a:chExt cx="1744272" cy="1630399"/>
          </a:xfrm>
        </p:grpSpPr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E56AAC49-F91C-4814-B5BC-43EF90BB1ADC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D593D531-7CAE-465B-891E-B66FDE3611B8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BA6DC1-F4BC-456E-A9AB-4AD43EF031C0}"/>
              </a:ext>
            </a:extLst>
          </p:cNvPr>
          <p:cNvGrpSpPr/>
          <p:nvPr/>
        </p:nvGrpSpPr>
        <p:grpSpPr>
          <a:xfrm>
            <a:off x="4671062" y="3895890"/>
            <a:ext cx="1279809" cy="1369195"/>
            <a:chOff x="4671062" y="3895890"/>
            <a:chExt cx="1279809" cy="1369195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412CE0F2-90F4-4C0E-973C-FA2A81B9E604}"/>
                </a:ext>
              </a:extLst>
            </p:cNvPr>
            <p:cNvSpPr/>
            <p:nvPr/>
          </p:nvSpPr>
          <p:spPr>
            <a:xfrm rot="10800000">
              <a:off x="4671062" y="3895890"/>
              <a:ext cx="729682" cy="704290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137E8BCC-288D-4709-A17C-F0FF834E303F}"/>
                </a:ext>
              </a:extLst>
            </p:cNvPr>
            <p:cNvSpPr/>
            <p:nvPr/>
          </p:nvSpPr>
          <p:spPr>
            <a:xfrm rot="8033242">
              <a:off x="5233885" y="4548099"/>
              <a:ext cx="729683" cy="704289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87819F-1D62-4B7E-8061-53696D12A6B0}"/>
              </a:ext>
            </a:extLst>
          </p:cNvPr>
          <p:cNvGrpSpPr/>
          <p:nvPr/>
        </p:nvGrpSpPr>
        <p:grpSpPr>
          <a:xfrm rot="10800000">
            <a:off x="6092300" y="4052735"/>
            <a:ext cx="1369195" cy="1279809"/>
            <a:chOff x="2827731" y="1829193"/>
            <a:chExt cx="1744272" cy="1630399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5393D105-633D-4248-B115-D4AF69335AC9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FBFF32AB-A634-4793-90AB-C205CE2A6D8E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5E7C9-AD55-4722-86F9-360D3F95AA07}"/>
              </a:ext>
            </a:extLst>
          </p:cNvPr>
          <p:cNvGrpSpPr/>
          <p:nvPr/>
        </p:nvGrpSpPr>
        <p:grpSpPr>
          <a:xfrm rot="5400000">
            <a:off x="6194099" y="2571388"/>
            <a:ext cx="1369196" cy="1279809"/>
            <a:chOff x="2827731" y="1829193"/>
            <a:chExt cx="1744272" cy="1630399"/>
          </a:xfrm>
        </p:grpSpPr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3074947A-1A20-4E42-8F89-3F033A2CB960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36567BFF-29A4-4A84-934B-E2132BD204E4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B025615-48A6-499E-BC46-43B25E6C5644}"/>
              </a:ext>
            </a:extLst>
          </p:cNvPr>
          <p:cNvSpPr/>
          <p:nvPr/>
        </p:nvSpPr>
        <p:spPr>
          <a:xfrm>
            <a:off x="5735269" y="1858339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BCAF3D-B79A-485E-8F63-EC488ED4D8AE}"/>
              </a:ext>
            </a:extLst>
          </p:cNvPr>
          <p:cNvSpPr/>
          <p:nvPr/>
        </p:nvSpPr>
        <p:spPr>
          <a:xfrm>
            <a:off x="4503719" y="240315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874D9F-544D-4252-8BE0-C44C41408B91}"/>
              </a:ext>
            </a:extLst>
          </p:cNvPr>
          <p:cNvSpPr/>
          <p:nvPr/>
        </p:nvSpPr>
        <p:spPr>
          <a:xfrm>
            <a:off x="4012977" y="3685015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EC096F-EB90-4F41-B6E2-AB68FF8F60A0}"/>
              </a:ext>
            </a:extLst>
          </p:cNvPr>
          <p:cNvSpPr/>
          <p:nvPr/>
        </p:nvSpPr>
        <p:spPr>
          <a:xfrm>
            <a:off x="4615743" y="4920240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685A21-EC07-48DC-8350-EBBA75296BD8}"/>
              </a:ext>
            </a:extLst>
          </p:cNvPr>
          <p:cNvSpPr/>
          <p:nvPr/>
        </p:nvSpPr>
        <p:spPr>
          <a:xfrm>
            <a:off x="5881424" y="5390022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BCD338-4D93-483D-83E1-AC7C1D046D99}"/>
              </a:ext>
            </a:extLst>
          </p:cNvPr>
          <p:cNvSpPr/>
          <p:nvPr/>
        </p:nvSpPr>
        <p:spPr>
          <a:xfrm>
            <a:off x="7113715" y="484429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E33006-C265-452B-A541-7B79E33998CE}"/>
              </a:ext>
            </a:extLst>
          </p:cNvPr>
          <p:cNvSpPr/>
          <p:nvPr/>
        </p:nvSpPr>
        <p:spPr>
          <a:xfrm>
            <a:off x="7616006" y="3543746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77AA59-BFA0-4B46-9BBE-CE51682F21D7}"/>
              </a:ext>
            </a:extLst>
          </p:cNvPr>
          <p:cNvSpPr/>
          <p:nvPr/>
        </p:nvSpPr>
        <p:spPr>
          <a:xfrm>
            <a:off x="7014768" y="2302584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BE715B-D63C-4220-91BA-6E96C5C9B037}"/>
              </a:ext>
            </a:extLst>
          </p:cNvPr>
          <p:cNvGrpSpPr/>
          <p:nvPr/>
        </p:nvGrpSpPr>
        <p:grpSpPr>
          <a:xfrm>
            <a:off x="6616996" y="5485265"/>
            <a:ext cx="2966597" cy="657346"/>
            <a:chOff x="4965551" y="1783849"/>
            <a:chExt cx="1780587" cy="6573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CA43F1-0F3E-42C3-9E47-6BA6D55697AF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64F52D-AE37-4523-B534-11E93E5D354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3F4A7-E37F-499A-A4E8-1D6051FBAE19}"/>
              </a:ext>
            </a:extLst>
          </p:cNvPr>
          <p:cNvGrpSpPr/>
          <p:nvPr/>
        </p:nvGrpSpPr>
        <p:grpSpPr>
          <a:xfrm>
            <a:off x="7758952" y="2222058"/>
            <a:ext cx="2966597" cy="657346"/>
            <a:chOff x="4965551" y="1783849"/>
            <a:chExt cx="1780587" cy="65734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699D1E-7923-4709-A06E-9C20E8DB3114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BBF6A0-E1BC-4854-80A5-5FDA2651CFCC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DF1CAF-DEBA-4903-BE92-52B8CE315CC2}"/>
              </a:ext>
            </a:extLst>
          </p:cNvPr>
          <p:cNvGrpSpPr/>
          <p:nvPr/>
        </p:nvGrpSpPr>
        <p:grpSpPr>
          <a:xfrm>
            <a:off x="8372306" y="3491719"/>
            <a:ext cx="2966597" cy="657346"/>
            <a:chOff x="4965551" y="1783849"/>
            <a:chExt cx="1780587" cy="6573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C2797B-EEC1-4D19-9165-C84447BA792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6EEAEE-9CC2-48A6-968D-83F529B2C49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1688CF-0413-4EC6-A899-B8629FF247A3}"/>
              </a:ext>
            </a:extLst>
          </p:cNvPr>
          <p:cNvGrpSpPr/>
          <p:nvPr/>
        </p:nvGrpSpPr>
        <p:grpSpPr>
          <a:xfrm>
            <a:off x="7849287" y="4797127"/>
            <a:ext cx="2966597" cy="657346"/>
            <a:chOff x="4965551" y="1783849"/>
            <a:chExt cx="1780587" cy="6573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6FEE9C-EBF8-4DE0-AD3A-4F25192D2DC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74A915-C0A5-4B95-B2DA-67C2352890D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91F72C-C99B-4D43-85BC-3046F550341D}"/>
              </a:ext>
            </a:extLst>
          </p:cNvPr>
          <p:cNvGrpSpPr/>
          <p:nvPr/>
        </p:nvGrpSpPr>
        <p:grpSpPr>
          <a:xfrm>
            <a:off x="2582978" y="1688023"/>
            <a:ext cx="2983091" cy="657346"/>
            <a:chOff x="4965551" y="1783849"/>
            <a:chExt cx="1780587" cy="6573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FEFDDB-B31F-48CD-9351-6A29309EC9B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4B9B90-F961-4A7A-A909-A63527E691E0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862D5B-BC29-4282-840A-78CF0B8848B0}"/>
              </a:ext>
            </a:extLst>
          </p:cNvPr>
          <p:cNvGrpSpPr/>
          <p:nvPr/>
        </p:nvGrpSpPr>
        <p:grpSpPr>
          <a:xfrm>
            <a:off x="1356856" y="2333065"/>
            <a:ext cx="2983091" cy="657346"/>
            <a:chOff x="4965551" y="1783849"/>
            <a:chExt cx="1780587" cy="65734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19DE4B-6F1A-477B-B059-D42AFD09934A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917E7A-31D1-4A22-BA08-D731BE14B2B1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A63E0D-576D-48BC-B4F7-361EFE468B7C}"/>
              </a:ext>
            </a:extLst>
          </p:cNvPr>
          <p:cNvGrpSpPr/>
          <p:nvPr/>
        </p:nvGrpSpPr>
        <p:grpSpPr>
          <a:xfrm>
            <a:off x="852687" y="3637852"/>
            <a:ext cx="2983091" cy="657346"/>
            <a:chOff x="4965551" y="1783849"/>
            <a:chExt cx="1780587" cy="65734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B4CDAE-B0CC-4FC3-A59F-208B877D1F9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BD786A-2405-4A17-8607-52F98633493E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34B5B4-6790-4FC3-A58A-7222CFA7D8E7}"/>
              </a:ext>
            </a:extLst>
          </p:cNvPr>
          <p:cNvGrpSpPr/>
          <p:nvPr/>
        </p:nvGrpSpPr>
        <p:grpSpPr>
          <a:xfrm>
            <a:off x="1454005" y="4870561"/>
            <a:ext cx="2983091" cy="657346"/>
            <a:chOff x="4965551" y="1783849"/>
            <a:chExt cx="1780587" cy="6573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C56CFE-CBA9-4EB7-9C0B-99C7B8C3AC63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440F3E-8CDA-4A48-82EB-3FDB40C8B72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111AE5-E89A-4040-9E50-4A42B61D7925}"/>
              </a:ext>
            </a:extLst>
          </p:cNvPr>
          <p:cNvGrpSpPr/>
          <p:nvPr/>
        </p:nvGrpSpPr>
        <p:grpSpPr>
          <a:xfrm>
            <a:off x="5374406" y="3820390"/>
            <a:ext cx="1435898" cy="842012"/>
            <a:chOff x="4965551" y="1783849"/>
            <a:chExt cx="1780587" cy="84201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273726-A71E-4C7B-BB31-BB476352B7F9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5C25C7-4C80-462A-ABE5-AD453018FA4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Rectangle 16">
            <a:extLst>
              <a:ext uri="{FF2B5EF4-FFF2-40B4-BE49-F238E27FC236}">
                <a16:creationId xmlns:a16="http://schemas.microsoft.com/office/drawing/2014/main" id="{87A54CA2-6872-4A1E-B26C-8BF32D304186}"/>
              </a:ext>
            </a:extLst>
          </p:cNvPr>
          <p:cNvSpPr/>
          <p:nvPr/>
        </p:nvSpPr>
        <p:spPr>
          <a:xfrm>
            <a:off x="5816104" y="3352592"/>
            <a:ext cx="578676" cy="38031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Parallelogram 30">
            <a:extLst>
              <a:ext uri="{FF2B5EF4-FFF2-40B4-BE49-F238E27FC236}">
                <a16:creationId xmlns:a16="http://schemas.microsoft.com/office/drawing/2014/main" id="{83C772B8-B3CF-49FD-9FB2-17C6B1FD5EC1}"/>
              </a:ext>
            </a:extLst>
          </p:cNvPr>
          <p:cNvSpPr/>
          <p:nvPr/>
        </p:nvSpPr>
        <p:spPr>
          <a:xfrm flipH="1">
            <a:off x="4752602" y="5083690"/>
            <a:ext cx="273822" cy="27449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Isosceles Triangle 8">
            <a:extLst>
              <a:ext uri="{FF2B5EF4-FFF2-40B4-BE49-F238E27FC236}">
                <a16:creationId xmlns:a16="http://schemas.microsoft.com/office/drawing/2014/main" id="{D52AE2E4-FBD9-44FE-8D73-2B390882AFFD}"/>
              </a:ext>
            </a:extLst>
          </p:cNvPr>
          <p:cNvSpPr/>
          <p:nvPr/>
        </p:nvSpPr>
        <p:spPr>
          <a:xfrm rot="16200000">
            <a:off x="7771942" y="3668274"/>
            <a:ext cx="265227" cy="31622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Oval 7">
            <a:extLst>
              <a:ext uri="{FF2B5EF4-FFF2-40B4-BE49-F238E27FC236}">
                <a16:creationId xmlns:a16="http://schemas.microsoft.com/office/drawing/2014/main" id="{71DE84AF-5570-40E6-8A77-00DC076441E8}"/>
              </a:ext>
            </a:extLst>
          </p:cNvPr>
          <p:cNvSpPr/>
          <p:nvPr/>
        </p:nvSpPr>
        <p:spPr>
          <a:xfrm>
            <a:off x="7262728" y="4987286"/>
            <a:ext cx="281290" cy="2812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11">
            <a:extLst>
              <a:ext uri="{FF2B5EF4-FFF2-40B4-BE49-F238E27FC236}">
                <a16:creationId xmlns:a16="http://schemas.microsoft.com/office/drawing/2014/main" id="{86A94EEA-E5EE-4ED2-BF9E-0E3D60C76A25}"/>
              </a:ext>
            </a:extLst>
          </p:cNvPr>
          <p:cNvSpPr>
            <a:spLocks noChangeAspect="1"/>
          </p:cNvSpPr>
          <p:nvPr/>
        </p:nvSpPr>
        <p:spPr>
          <a:xfrm rot="9900000">
            <a:off x="4658758" y="2564184"/>
            <a:ext cx="308325" cy="26186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024D0415-ECB4-4C3B-B818-65AC154AB779}"/>
              </a:ext>
            </a:extLst>
          </p:cNvPr>
          <p:cNvSpPr/>
          <p:nvPr/>
        </p:nvSpPr>
        <p:spPr>
          <a:xfrm>
            <a:off x="5887135" y="2014888"/>
            <a:ext cx="269704" cy="2071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A8E096E8-2167-4360-9BBD-132182A081CD}"/>
              </a:ext>
            </a:extLst>
          </p:cNvPr>
          <p:cNvSpPr/>
          <p:nvPr/>
        </p:nvSpPr>
        <p:spPr>
          <a:xfrm>
            <a:off x="6015036" y="5513576"/>
            <a:ext cx="307715" cy="31022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6697208F-4985-4EA7-B381-C30F499DC9D7}"/>
              </a:ext>
            </a:extLst>
          </p:cNvPr>
          <p:cNvSpPr>
            <a:spLocks noChangeAspect="1"/>
          </p:cNvSpPr>
          <p:nvPr/>
        </p:nvSpPr>
        <p:spPr>
          <a:xfrm>
            <a:off x="4136205" y="3820391"/>
            <a:ext cx="297351" cy="29983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id="{51F9FF61-4FC6-40C6-86AC-A6C1FBAAFC9A}"/>
              </a:ext>
            </a:extLst>
          </p:cNvPr>
          <p:cNvSpPr>
            <a:spLocks noChangeAspect="1"/>
          </p:cNvSpPr>
          <p:nvPr/>
        </p:nvSpPr>
        <p:spPr>
          <a:xfrm>
            <a:off x="7171771" y="2435005"/>
            <a:ext cx="288000" cy="2485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C8F4293-E803-4D62-884B-F3A0C4302F6B}"/>
              </a:ext>
            </a:extLst>
          </p:cNvPr>
          <p:cNvGrpSpPr/>
          <p:nvPr/>
        </p:nvGrpSpPr>
        <p:grpSpPr>
          <a:xfrm>
            <a:off x="958612" y="1879835"/>
            <a:ext cx="2207512" cy="4142728"/>
            <a:chOff x="539552" y="1772816"/>
            <a:chExt cx="2088232" cy="39604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3F1B093-90FE-4E9C-934D-7E5C3F4022ED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F7011E0-EE4E-419A-B65A-F39D37C40697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386AC2-7AEA-4C95-9038-1BE3937278AB}"/>
              </a:ext>
            </a:extLst>
          </p:cNvPr>
          <p:cNvGrpSpPr/>
          <p:nvPr/>
        </p:nvGrpSpPr>
        <p:grpSpPr>
          <a:xfrm>
            <a:off x="3627628" y="1879835"/>
            <a:ext cx="2207512" cy="4142728"/>
            <a:chOff x="539552" y="1772816"/>
            <a:chExt cx="2088232" cy="3960440"/>
          </a:xfrm>
        </p:grpSpPr>
        <p:sp>
          <p:nvSpPr>
            <p:cNvPr id="12" name="Rounded Rectangle 55">
              <a:extLst>
                <a:ext uri="{FF2B5EF4-FFF2-40B4-BE49-F238E27FC236}">
                  <a16:creationId xmlns:a16="http://schemas.microsoft.com/office/drawing/2014/main" id="{9D63B5A0-EE9A-408B-B2B4-7F1B95D0EAC3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2AF570B4-24D8-40A9-828B-A3BE55A2F848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DB8A5F-01A7-4059-A9B7-D16EDC687B13}"/>
              </a:ext>
            </a:extLst>
          </p:cNvPr>
          <p:cNvGrpSpPr/>
          <p:nvPr/>
        </p:nvGrpSpPr>
        <p:grpSpPr>
          <a:xfrm>
            <a:off x="6296644" y="1879835"/>
            <a:ext cx="2207512" cy="4142728"/>
            <a:chOff x="539552" y="1772816"/>
            <a:chExt cx="2088232" cy="3960440"/>
          </a:xfrm>
        </p:grpSpPr>
        <p:sp>
          <p:nvSpPr>
            <p:cNvPr id="17" name="Rounded Rectangle 64">
              <a:extLst>
                <a:ext uri="{FF2B5EF4-FFF2-40B4-BE49-F238E27FC236}">
                  <a16:creationId xmlns:a16="http://schemas.microsoft.com/office/drawing/2014/main" id="{98387F7A-F58F-4F5A-8069-076F486F6D37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20C26BC8-6649-4FE9-AF41-767FA9183BB5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40A417-E2DC-4888-8853-EA0CA6A82911}"/>
              </a:ext>
            </a:extLst>
          </p:cNvPr>
          <p:cNvSpPr/>
          <p:nvPr/>
        </p:nvSpPr>
        <p:spPr>
          <a:xfrm>
            <a:off x="1576314" y="2383788"/>
            <a:ext cx="972108" cy="972108"/>
          </a:xfrm>
          <a:prstGeom prst="ellipse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" name="그룹 5">
            <a:extLst>
              <a:ext uri="{FF2B5EF4-FFF2-40B4-BE49-F238E27FC236}">
                <a16:creationId xmlns:a16="http://schemas.microsoft.com/office/drawing/2014/main" id="{CA70F6DF-3909-49E6-B4F0-5C078B86E35D}"/>
              </a:ext>
            </a:extLst>
          </p:cNvPr>
          <p:cNvGrpSpPr/>
          <p:nvPr/>
        </p:nvGrpSpPr>
        <p:grpSpPr>
          <a:xfrm>
            <a:off x="1161818" y="3453547"/>
            <a:ext cx="1801102" cy="2405047"/>
            <a:chOff x="1196284" y="3418546"/>
            <a:chExt cx="1801102" cy="24050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D6B0E9-D6FA-419E-BDBD-BF35B9A9F2E6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C2E041-B965-47E0-B127-B7DC6C8B96F5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50154B-B1AF-4021-B032-C127108FDDCC}"/>
              </a:ext>
            </a:extLst>
          </p:cNvPr>
          <p:cNvSpPr txBox="1"/>
          <p:nvPr/>
        </p:nvSpPr>
        <p:spPr>
          <a:xfrm>
            <a:off x="1161819" y="1951844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234320-BDF5-4E34-AE51-860D4492890B}"/>
              </a:ext>
            </a:extLst>
          </p:cNvPr>
          <p:cNvSpPr/>
          <p:nvPr/>
        </p:nvSpPr>
        <p:spPr>
          <a:xfrm>
            <a:off x="4245330" y="2383788"/>
            <a:ext cx="972108" cy="972108"/>
          </a:xfrm>
          <a:prstGeom prst="ellipse">
            <a:avLst/>
          </a:prstGeom>
          <a:solidFill>
            <a:schemeClr val="accent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68EC5-0E19-458D-97A9-16BBCF71107A}"/>
              </a:ext>
            </a:extLst>
          </p:cNvPr>
          <p:cNvSpPr txBox="1"/>
          <p:nvPr/>
        </p:nvSpPr>
        <p:spPr>
          <a:xfrm>
            <a:off x="3830384" y="1951844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2B95AC-A1F1-4F3D-B78D-32C35954749F}"/>
              </a:ext>
            </a:extLst>
          </p:cNvPr>
          <p:cNvSpPr/>
          <p:nvPr/>
        </p:nvSpPr>
        <p:spPr>
          <a:xfrm>
            <a:off x="6914346" y="2383788"/>
            <a:ext cx="972108" cy="972108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B8372-D0BB-4E6B-959D-49C7D6C7363D}"/>
              </a:ext>
            </a:extLst>
          </p:cNvPr>
          <p:cNvSpPr txBox="1"/>
          <p:nvPr/>
        </p:nvSpPr>
        <p:spPr>
          <a:xfrm>
            <a:off x="6499400" y="1951844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02F938-40E1-4810-9E28-15634129E4D6}"/>
              </a:ext>
            </a:extLst>
          </p:cNvPr>
          <p:cNvGrpSpPr/>
          <p:nvPr/>
        </p:nvGrpSpPr>
        <p:grpSpPr>
          <a:xfrm>
            <a:off x="8965660" y="1879835"/>
            <a:ext cx="2207512" cy="4142728"/>
            <a:chOff x="539552" y="1772816"/>
            <a:chExt cx="2088232" cy="3960440"/>
          </a:xfrm>
          <a:effectLst/>
        </p:grpSpPr>
        <p:sp>
          <p:nvSpPr>
            <p:cNvPr id="22" name="Rounded Rectangle 73">
              <a:extLst>
                <a:ext uri="{FF2B5EF4-FFF2-40B4-BE49-F238E27FC236}">
                  <a16:creationId xmlns:a16="http://schemas.microsoft.com/office/drawing/2014/main" id="{BF23042B-E3DD-4E7C-A059-9ADFED4AA0D6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88FFAB6-5A13-44FC-8718-987EAEBD63C0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4BB832DA-712C-4142-A2F0-9FF9AEF37A9C}"/>
              </a:ext>
            </a:extLst>
          </p:cNvPr>
          <p:cNvSpPr/>
          <p:nvPr/>
        </p:nvSpPr>
        <p:spPr>
          <a:xfrm>
            <a:off x="9583362" y="2383788"/>
            <a:ext cx="972108" cy="972108"/>
          </a:xfrm>
          <a:prstGeom prst="ellipse">
            <a:avLst/>
          </a:prstGeom>
          <a:solidFill>
            <a:schemeClr val="accent4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E0A52D-9903-4BA6-9CF4-F5EBC02E8739}"/>
              </a:ext>
            </a:extLst>
          </p:cNvPr>
          <p:cNvSpPr txBox="1"/>
          <p:nvPr/>
        </p:nvSpPr>
        <p:spPr>
          <a:xfrm>
            <a:off x="9168867" y="1951844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6" name="그룹 76">
            <a:extLst>
              <a:ext uri="{FF2B5EF4-FFF2-40B4-BE49-F238E27FC236}">
                <a16:creationId xmlns:a16="http://schemas.microsoft.com/office/drawing/2014/main" id="{A2D8A8A5-21DF-4AE1-830C-E2495CB10693}"/>
              </a:ext>
            </a:extLst>
          </p:cNvPr>
          <p:cNvGrpSpPr/>
          <p:nvPr/>
        </p:nvGrpSpPr>
        <p:grpSpPr>
          <a:xfrm>
            <a:off x="3830834" y="3453547"/>
            <a:ext cx="1801102" cy="2405047"/>
            <a:chOff x="1196284" y="3418546"/>
            <a:chExt cx="1801102" cy="24050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70B66E-EE0B-4228-B526-F0B78C76ECDD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B8254F-6349-4425-AF62-5AEC52D9CF0F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그룹 82">
            <a:extLst>
              <a:ext uri="{FF2B5EF4-FFF2-40B4-BE49-F238E27FC236}">
                <a16:creationId xmlns:a16="http://schemas.microsoft.com/office/drawing/2014/main" id="{20FBA183-6F73-4B2F-83FE-A95AB2D19384}"/>
              </a:ext>
            </a:extLst>
          </p:cNvPr>
          <p:cNvGrpSpPr/>
          <p:nvPr/>
        </p:nvGrpSpPr>
        <p:grpSpPr>
          <a:xfrm>
            <a:off x="6500300" y="3453547"/>
            <a:ext cx="1801102" cy="2405047"/>
            <a:chOff x="1196284" y="3418546"/>
            <a:chExt cx="1801102" cy="240504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5FEFC-8ADD-408B-896B-727EBA4936CB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6F449E-ED01-4978-9E93-13A443496163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그룹 85">
            <a:extLst>
              <a:ext uri="{FF2B5EF4-FFF2-40B4-BE49-F238E27FC236}">
                <a16:creationId xmlns:a16="http://schemas.microsoft.com/office/drawing/2014/main" id="{F21C1510-51E1-4582-98D6-8053FA69E9C6}"/>
              </a:ext>
            </a:extLst>
          </p:cNvPr>
          <p:cNvGrpSpPr/>
          <p:nvPr/>
        </p:nvGrpSpPr>
        <p:grpSpPr>
          <a:xfrm>
            <a:off x="9168866" y="3453547"/>
            <a:ext cx="1801102" cy="2405047"/>
            <a:chOff x="1196284" y="3418546"/>
            <a:chExt cx="1801102" cy="24050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AE101F-C23B-4781-8DDA-0345C64B1772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8E7C2E-E73C-48C4-8633-18ED42D610FF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255C4CD3-7577-4ABD-9962-F6647E6FEEEA}"/>
              </a:ext>
            </a:extLst>
          </p:cNvPr>
          <p:cNvSpPr/>
          <p:nvPr/>
        </p:nvSpPr>
        <p:spPr>
          <a:xfrm>
            <a:off x="1940669" y="2711970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C52D7546-FA77-498D-B443-54CD6B7B53C6}"/>
              </a:ext>
            </a:extLst>
          </p:cNvPr>
          <p:cNvSpPr/>
          <p:nvPr/>
        </p:nvSpPr>
        <p:spPr>
          <a:xfrm rot="2700000">
            <a:off x="7292211" y="264177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F4092A0C-9393-4336-B3B1-AA702939A3BF}"/>
              </a:ext>
            </a:extLst>
          </p:cNvPr>
          <p:cNvSpPr/>
          <p:nvPr/>
        </p:nvSpPr>
        <p:spPr>
          <a:xfrm>
            <a:off x="9888777" y="2683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293B55F5-74CD-4794-B559-FB470698F27E}"/>
              </a:ext>
            </a:extLst>
          </p:cNvPr>
          <p:cNvSpPr/>
          <p:nvPr/>
        </p:nvSpPr>
        <p:spPr>
          <a:xfrm>
            <a:off x="4548325" y="271197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7688F3-C049-4398-88F1-50FA6714D842}"/>
              </a:ext>
            </a:extLst>
          </p:cNvPr>
          <p:cNvGrpSpPr/>
          <p:nvPr/>
        </p:nvGrpSpPr>
        <p:grpSpPr>
          <a:xfrm>
            <a:off x="7677040" y="5158614"/>
            <a:ext cx="2943819" cy="863315"/>
            <a:chOff x="993672" y="3698889"/>
            <a:chExt cx="1998939" cy="8633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F5CDD5-CD95-417D-B8DE-076BA1CFD9B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B14FCF-7B5E-483C-A013-8D1A3BB74FB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F392153-55E2-4A8E-B30F-194AD66D9929}"/>
              </a:ext>
            </a:extLst>
          </p:cNvPr>
          <p:cNvGrpSpPr/>
          <p:nvPr/>
        </p:nvGrpSpPr>
        <p:grpSpPr>
          <a:xfrm>
            <a:off x="1569110" y="5158614"/>
            <a:ext cx="2930470" cy="863315"/>
            <a:chOff x="993672" y="3698889"/>
            <a:chExt cx="1998939" cy="863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EE7297-ABDB-492C-9A58-F2F34DD762EC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7F6D70-6876-4B95-A9AA-ED55A998CC4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3F9D46-271C-4E46-A723-A82CA56F17CE}"/>
              </a:ext>
            </a:extLst>
          </p:cNvPr>
          <p:cNvGrpSpPr/>
          <p:nvPr/>
        </p:nvGrpSpPr>
        <p:grpSpPr>
          <a:xfrm>
            <a:off x="8433428" y="3472049"/>
            <a:ext cx="2943819" cy="863315"/>
            <a:chOff x="993672" y="3698889"/>
            <a:chExt cx="1998939" cy="863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757698-A263-46D4-8933-2EF86E2D9F3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0FFF01-3567-49C7-B042-E2602CB2023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D2E825-A9AF-453D-8D5B-2451C9301D6B}"/>
              </a:ext>
            </a:extLst>
          </p:cNvPr>
          <p:cNvGrpSpPr/>
          <p:nvPr/>
        </p:nvGrpSpPr>
        <p:grpSpPr>
          <a:xfrm>
            <a:off x="1569110" y="1807987"/>
            <a:ext cx="2930470" cy="863315"/>
            <a:chOff x="993672" y="3698889"/>
            <a:chExt cx="1998939" cy="8633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31D6CA-D971-440B-9056-C87860FE928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A511D-FB5F-4ECB-9075-31496BDCDE8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09058-5921-433E-9A0D-276E7FD5FE4B}"/>
              </a:ext>
            </a:extLst>
          </p:cNvPr>
          <p:cNvGrpSpPr/>
          <p:nvPr/>
        </p:nvGrpSpPr>
        <p:grpSpPr>
          <a:xfrm>
            <a:off x="7677040" y="1807987"/>
            <a:ext cx="2943819" cy="863315"/>
            <a:chOff x="993672" y="3698889"/>
            <a:chExt cx="1998939" cy="8633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E333B5-6B9D-4E5F-AAF2-CA863718304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3796F2-8E2A-4F13-A048-9B31E9D8490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4900F7-241F-4845-A6F2-F3DEF287C5AC}"/>
              </a:ext>
            </a:extLst>
          </p:cNvPr>
          <p:cNvGrpSpPr/>
          <p:nvPr/>
        </p:nvGrpSpPr>
        <p:grpSpPr>
          <a:xfrm>
            <a:off x="805048" y="3472049"/>
            <a:ext cx="2930470" cy="863315"/>
            <a:chOff x="993672" y="3698889"/>
            <a:chExt cx="1998939" cy="86331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AB3665-73A6-40F4-B259-1F6282E7FAB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146031-2B9C-4183-AB9A-9E565E6B61B8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F4F381D7-34E7-4748-8D61-45A4EBEBADE8}"/>
              </a:ext>
            </a:extLst>
          </p:cNvPr>
          <p:cNvSpPr/>
          <p:nvPr/>
        </p:nvSpPr>
        <p:spPr>
          <a:xfrm>
            <a:off x="5345538" y="3161272"/>
            <a:ext cx="1484865" cy="148486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nut 6">
            <a:extLst>
              <a:ext uri="{FF2B5EF4-FFF2-40B4-BE49-F238E27FC236}">
                <a16:creationId xmlns:a16="http://schemas.microsoft.com/office/drawing/2014/main" id="{D65B00AC-75F4-46E9-A6E2-957FA9DF3B3C}"/>
              </a:ext>
            </a:extLst>
          </p:cNvPr>
          <p:cNvSpPr/>
          <p:nvPr/>
        </p:nvSpPr>
        <p:spPr>
          <a:xfrm>
            <a:off x="4448344" y="2264076"/>
            <a:ext cx="3279253" cy="3279255"/>
          </a:xfrm>
          <a:prstGeom prst="donut">
            <a:avLst>
              <a:gd name="adj" fmla="val 19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421556-3517-4B25-9351-1934BA5CC461}"/>
              </a:ext>
            </a:extLst>
          </p:cNvPr>
          <p:cNvSpPr/>
          <p:nvPr/>
        </p:nvSpPr>
        <p:spPr>
          <a:xfrm>
            <a:off x="4722774" y="2041224"/>
            <a:ext cx="975518" cy="97551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EDDD35-EC7B-471C-AF12-E890F75CBA44}"/>
              </a:ext>
            </a:extLst>
          </p:cNvPr>
          <p:cNvSpPr/>
          <p:nvPr/>
        </p:nvSpPr>
        <p:spPr>
          <a:xfrm>
            <a:off x="6478794" y="2041224"/>
            <a:ext cx="975518" cy="975518"/>
          </a:xfrm>
          <a:prstGeom prst="ellipse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CCBD8-BE68-4A75-B675-66BDE80ADB73}"/>
              </a:ext>
            </a:extLst>
          </p:cNvPr>
          <p:cNvSpPr/>
          <p:nvPr/>
        </p:nvSpPr>
        <p:spPr>
          <a:xfrm>
            <a:off x="4038592" y="3415946"/>
            <a:ext cx="975518" cy="97551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229DF4-E293-4F49-8385-CBAA8B119CAD}"/>
              </a:ext>
            </a:extLst>
          </p:cNvPr>
          <p:cNvSpPr/>
          <p:nvPr/>
        </p:nvSpPr>
        <p:spPr>
          <a:xfrm>
            <a:off x="7177892" y="3415946"/>
            <a:ext cx="975518" cy="97551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B2BD69-AB70-40AF-BC50-A6B44C009910}"/>
              </a:ext>
            </a:extLst>
          </p:cNvPr>
          <p:cNvSpPr/>
          <p:nvPr/>
        </p:nvSpPr>
        <p:spPr>
          <a:xfrm>
            <a:off x="6478794" y="4778638"/>
            <a:ext cx="975518" cy="97551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38606F-BF8A-4108-ADA5-145768D900B1}"/>
              </a:ext>
            </a:extLst>
          </p:cNvPr>
          <p:cNvSpPr/>
          <p:nvPr/>
        </p:nvSpPr>
        <p:spPr>
          <a:xfrm>
            <a:off x="4722774" y="4778638"/>
            <a:ext cx="975518" cy="975518"/>
          </a:xfrm>
          <a:prstGeom prst="ellipse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498B706E-FB46-4781-A805-80FE480EE089}"/>
              </a:ext>
            </a:extLst>
          </p:cNvPr>
          <p:cNvSpPr/>
          <p:nvPr/>
        </p:nvSpPr>
        <p:spPr>
          <a:xfrm>
            <a:off x="5041314" y="236976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FBBF6C57-77E7-469F-AD85-79F2B74E19A0}"/>
              </a:ext>
            </a:extLst>
          </p:cNvPr>
          <p:cNvSpPr/>
          <p:nvPr/>
        </p:nvSpPr>
        <p:spPr>
          <a:xfrm>
            <a:off x="4386615" y="376059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C2D1FF84-37A6-4DE1-93EE-EDA10EAF1AE9}"/>
              </a:ext>
            </a:extLst>
          </p:cNvPr>
          <p:cNvSpPr/>
          <p:nvPr/>
        </p:nvSpPr>
        <p:spPr>
          <a:xfrm flipH="1">
            <a:off x="5018088" y="51361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id="{B101FB93-D6F3-4A72-AA37-EF1973C47C48}"/>
              </a:ext>
            </a:extLst>
          </p:cNvPr>
          <p:cNvSpPr>
            <a:spLocks noChangeAspect="1"/>
          </p:cNvSpPr>
          <p:nvPr/>
        </p:nvSpPr>
        <p:spPr>
          <a:xfrm rot="9900000">
            <a:off x="6829153" y="509894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Block Arc 10">
            <a:extLst>
              <a:ext uri="{FF2B5EF4-FFF2-40B4-BE49-F238E27FC236}">
                <a16:creationId xmlns:a16="http://schemas.microsoft.com/office/drawing/2014/main" id="{28439D14-B5DD-4028-91A3-C3B706018246}"/>
              </a:ext>
            </a:extLst>
          </p:cNvPr>
          <p:cNvSpPr/>
          <p:nvPr/>
        </p:nvSpPr>
        <p:spPr>
          <a:xfrm>
            <a:off x="7475312" y="3782629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36">
            <a:extLst>
              <a:ext uri="{FF2B5EF4-FFF2-40B4-BE49-F238E27FC236}">
                <a16:creationId xmlns:a16="http://schemas.microsoft.com/office/drawing/2014/main" id="{C3BBA94C-849D-4936-8902-E73959778D21}"/>
              </a:ext>
            </a:extLst>
          </p:cNvPr>
          <p:cNvSpPr>
            <a:spLocks noChangeAspect="1"/>
          </p:cNvSpPr>
          <p:nvPr/>
        </p:nvSpPr>
        <p:spPr>
          <a:xfrm>
            <a:off x="6783583" y="234450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Donut 24">
            <a:extLst>
              <a:ext uri="{FF2B5EF4-FFF2-40B4-BE49-F238E27FC236}">
                <a16:creationId xmlns:a16="http://schemas.microsoft.com/office/drawing/2014/main" id="{C222D727-9516-47D5-8CB5-77D463814C67}"/>
              </a:ext>
            </a:extLst>
          </p:cNvPr>
          <p:cNvSpPr/>
          <p:nvPr/>
        </p:nvSpPr>
        <p:spPr>
          <a:xfrm>
            <a:off x="5731520" y="3518670"/>
            <a:ext cx="728962" cy="73489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2671354"/>
            <a:ext cx="6222274" cy="1561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205890" y="2644170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Software landscape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825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06559" y="570083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C383C-83FB-4C00-B58C-FBED52636D0F}"/>
              </a:ext>
            </a:extLst>
          </p:cNvPr>
          <p:cNvGrpSpPr/>
          <p:nvPr/>
        </p:nvGrpSpPr>
        <p:grpSpPr>
          <a:xfrm>
            <a:off x="2972035" y="570083"/>
            <a:ext cx="8666849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67246-4A76-44FE-90C4-90E91727ABB3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E77CF-D6E9-495C-9FB1-BFC9F7A9D3EB}"/>
                </a:ext>
              </a:extLst>
            </p:cNvPr>
            <p:cNvSpPr/>
            <p:nvPr userDrawn="1"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8C1DA02-2747-4A63-A040-3ECD4E20C398}"/>
              </a:ext>
            </a:extLst>
          </p:cNvPr>
          <p:cNvSpPr txBox="1"/>
          <p:nvPr/>
        </p:nvSpPr>
        <p:spPr>
          <a:xfrm>
            <a:off x="3810323" y="1269773"/>
            <a:ext cx="709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13EF9-5084-47CE-B66F-89A218F58A61}"/>
              </a:ext>
            </a:extLst>
          </p:cNvPr>
          <p:cNvSpPr txBox="1"/>
          <p:nvPr/>
        </p:nvSpPr>
        <p:spPr>
          <a:xfrm>
            <a:off x="3810323" y="1861177"/>
            <a:ext cx="70928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147413" y="4407556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D459B7-6032-4BAB-9F32-0C8F8254AF1F}"/>
              </a:ext>
            </a:extLst>
          </p:cNvPr>
          <p:cNvGrpSpPr/>
          <p:nvPr/>
        </p:nvGrpSpPr>
        <p:grpSpPr>
          <a:xfrm>
            <a:off x="5442177" y="337531"/>
            <a:ext cx="6096681" cy="2856443"/>
            <a:chOff x="6547858" y="219658"/>
            <a:chExt cx="6096681" cy="28564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26789A-EDA3-49FA-9A3B-04D41877C60D}"/>
                </a:ext>
              </a:extLst>
            </p:cNvPr>
            <p:cNvSpPr txBox="1"/>
            <p:nvPr/>
          </p:nvSpPr>
          <p:spPr>
            <a:xfrm>
              <a:off x="6547859" y="953179"/>
              <a:ext cx="6096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Calibri" pitchFamily="34" charset="0"/>
                </a:rPr>
                <a:t>Modern PowerPoint Presentation Templates</a:t>
              </a:r>
              <a:endParaRPr lang="ko-KR" altLang="en-US" sz="14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2DE613-9C0C-4FE8-9FCC-7ABFC80792EA}"/>
                </a:ext>
              </a:extLst>
            </p:cNvPr>
            <p:cNvSpPr txBox="1"/>
            <p:nvPr/>
          </p:nvSpPr>
          <p:spPr>
            <a:xfrm>
              <a:off x="6547858" y="1321775"/>
              <a:ext cx="60966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292216-9E5F-458E-9B84-96EA0DECCAEC}"/>
                </a:ext>
              </a:extLst>
            </p:cNvPr>
            <p:cNvSpPr txBox="1"/>
            <p:nvPr/>
          </p:nvSpPr>
          <p:spPr>
            <a:xfrm>
              <a:off x="7263848" y="307586"/>
              <a:ext cx="53806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A2C2C7-B6B0-4A5B-9A9F-2AFE5BD2D198}"/>
                </a:ext>
              </a:extLst>
            </p:cNvPr>
            <p:cNvSpPr txBox="1"/>
            <p:nvPr/>
          </p:nvSpPr>
          <p:spPr>
            <a:xfrm>
              <a:off x="6547859" y="219658"/>
              <a:ext cx="8721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3"/>
                  </a:solidFill>
                  <a:cs typeface="Calibri" pitchFamily="34" charset="0"/>
                </a:rPr>
                <a:t>01</a:t>
              </a:r>
              <a:endParaRPr lang="ko-KR" altLang="en-US" sz="44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E3DCFE-7D41-4820-AAE8-4935D4610D0A}"/>
              </a:ext>
            </a:extLst>
          </p:cNvPr>
          <p:cNvGrpSpPr/>
          <p:nvPr/>
        </p:nvGrpSpPr>
        <p:grpSpPr>
          <a:xfrm>
            <a:off x="5442177" y="3479361"/>
            <a:ext cx="6096681" cy="2856443"/>
            <a:chOff x="6547858" y="219658"/>
            <a:chExt cx="6096681" cy="28564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D5784C-9630-49A3-915E-FFF29FCE4B62}"/>
                </a:ext>
              </a:extLst>
            </p:cNvPr>
            <p:cNvSpPr txBox="1"/>
            <p:nvPr/>
          </p:nvSpPr>
          <p:spPr>
            <a:xfrm>
              <a:off x="6547859" y="953179"/>
              <a:ext cx="6096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Calibri" pitchFamily="34" charset="0"/>
                </a:rPr>
                <a:t>Modern PowerPoint Presentation Templates</a:t>
              </a:r>
              <a:endParaRPr lang="ko-KR" altLang="en-US" sz="14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579CCB-951C-44F1-BA43-89EF52A03CE8}"/>
                </a:ext>
              </a:extLst>
            </p:cNvPr>
            <p:cNvSpPr txBox="1"/>
            <p:nvPr/>
          </p:nvSpPr>
          <p:spPr>
            <a:xfrm>
              <a:off x="6547858" y="1321775"/>
              <a:ext cx="60966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907EED-5E6A-4D8D-9933-9DDDEC9B2A79}"/>
                </a:ext>
              </a:extLst>
            </p:cNvPr>
            <p:cNvSpPr txBox="1"/>
            <p:nvPr/>
          </p:nvSpPr>
          <p:spPr>
            <a:xfrm>
              <a:off x="7263848" y="307586"/>
              <a:ext cx="53806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C7B300-05AA-460A-97F0-53D67D099797}"/>
                </a:ext>
              </a:extLst>
            </p:cNvPr>
            <p:cNvSpPr txBox="1"/>
            <p:nvPr/>
          </p:nvSpPr>
          <p:spPr>
            <a:xfrm>
              <a:off x="6547859" y="219658"/>
              <a:ext cx="8721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3"/>
                  </a:solidFill>
                  <a:cs typeface="Calibri" pitchFamily="34" charset="0"/>
                </a:rPr>
                <a:t>02</a:t>
              </a:r>
              <a:endParaRPr lang="ko-KR" altLang="en-US" sz="44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666B0B-37C0-5F97-CEBF-E3E07D64F4D3}"/>
              </a:ext>
            </a:extLst>
          </p:cNvPr>
          <p:cNvGrpSpPr/>
          <p:nvPr/>
        </p:nvGrpSpPr>
        <p:grpSpPr>
          <a:xfrm>
            <a:off x="7056095" y="2557891"/>
            <a:ext cx="4988560" cy="3964596"/>
            <a:chOff x="7056095" y="2557891"/>
            <a:chExt cx="4988560" cy="396459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5F65E88-AB6F-4DB9-B63F-7DECA9926E3F}"/>
                </a:ext>
              </a:extLst>
            </p:cNvPr>
            <p:cNvSpPr/>
            <p:nvPr/>
          </p:nvSpPr>
          <p:spPr>
            <a:xfrm>
              <a:off x="7056095" y="6019526"/>
              <a:ext cx="4988560" cy="502961"/>
            </a:xfrm>
            <a:custGeom>
              <a:avLst/>
              <a:gdLst>
                <a:gd name="connsiteX0" fmla="*/ 6133158 w 6829332"/>
                <a:gd name="connsiteY0" fmla="*/ 0 h 502961"/>
                <a:gd name="connsiteX1" fmla="*/ 6248681 w 6829332"/>
                <a:gd name="connsiteY1" fmla="*/ 39859 h 502961"/>
                <a:gd name="connsiteX2" fmla="*/ 6829333 w 6829332"/>
                <a:gd name="connsiteY2" fmla="*/ 502962 h 502961"/>
                <a:gd name="connsiteX3" fmla="*/ 0 w 6829332"/>
                <a:gd name="connsiteY3" fmla="*/ 502962 h 502961"/>
                <a:gd name="connsiteX4" fmla="*/ 641116 w 6829332"/>
                <a:gd name="connsiteY4" fmla="*/ 27023 h 502961"/>
                <a:gd name="connsiteX5" fmla="*/ 725562 w 6829332"/>
                <a:gd name="connsiteY5" fmla="*/ 338 h 502961"/>
                <a:gd name="connsiteX6" fmla="*/ 6133158 w 6829332"/>
                <a:gd name="connsiteY6" fmla="*/ 0 h 50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29332" h="502961">
                  <a:moveTo>
                    <a:pt x="6133158" y="0"/>
                  </a:moveTo>
                  <a:cubicBezTo>
                    <a:pt x="6178084" y="0"/>
                    <a:pt x="6213213" y="11485"/>
                    <a:pt x="6248681" y="39859"/>
                  </a:cubicBezTo>
                  <a:cubicBezTo>
                    <a:pt x="6431085" y="185782"/>
                    <a:pt x="6821564" y="490464"/>
                    <a:pt x="6829333" y="502962"/>
                  </a:cubicBezTo>
                  <a:cubicBezTo>
                    <a:pt x="4553001" y="502962"/>
                    <a:pt x="2276332" y="502962"/>
                    <a:pt x="0" y="502962"/>
                  </a:cubicBezTo>
                  <a:cubicBezTo>
                    <a:pt x="175310" y="372914"/>
                    <a:pt x="603621" y="56748"/>
                    <a:pt x="641116" y="27023"/>
                  </a:cubicBezTo>
                  <a:cubicBezTo>
                    <a:pt x="666449" y="7094"/>
                    <a:pt x="693472" y="338"/>
                    <a:pt x="725562" y="338"/>
                  </a:cubicBezTo>
                  <a:cubicBezTo>
                    <a:pt x="1236292" y="1014"/>
                    <a:pt x="5461642" y="1014"/>
                    <a:pt x="6133158" y="0"/>
                  </a:cubicBezTo>
                  <a:close/>
                </a:path>
              </a:pathLst>
            </a:custGeom>
            <a:solidFill>
              <a:schemeClr val="accent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17C136-B098-4609-9C7B-86A3080ECB80}"/>
                </a:ext>
              </a:extLst>
            </p:cNvPr>
            <p:cNvGrpSpPr/>
            <p:nvPr/>
          </p:nvGrpSpPr>
          <p:grpSpPr>
            <a:xfrm>
              <a:off x="8235591" y="2557891"/>
              <a:ext cx="2692070" cy="3684268"/>
              <a:chOff x="1439248" y="54372"/>
              <a:chExt cx="2692070" cy="368426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7F2A076-F001-4511-927A-8FC58CD6B7AA}"/>
                  </a:ext>
                </a:extLst>
              </p:cNvPr>
              <p:cNvSpPr/>
              <p:nvPr/>
            </p:nvSpPr>
            <p:spPr>
              <a:xfrm>
                <a:off x="2294997" y="431160"/>
                <a:ext cx="881971" cy="1485282"/>
              </a:xfrm>
              <a:custGeom>
                <a:avLst/>
                <a:gdLst>
                  <a:gd name="connsiteX0" fmla="*/ 604713 w 632113"/>
                  <a:gd name="connsiteY0" fmla="*/ 174215 h 1064510"/>
                  <a:gd name="connsiteX1" fmla="*/ 588499 w 632113"/>
                  <a:gd name="connsiteY1" fmla="*/ 201913 h 1064510"/>
                  <a:gd name="connsiteX2" fmla="*/ 578028 w 632113"/>
                  <a:gd name="connsiteY2" fmla="*/ 240420 h 1064510"/>
                  <a:gd name="connsiteX3" fmla="*/ 551680 w 632113"/>
                  <a:gd name="connsiteY3" fmla="*/ 85039 h 1064510"/>
                  <a:gd name="connsiteX4" fmla="*/ 426362 w 632113"/>
                  <a:gd name="connsiteY4" fmla="*/ 15118 h 1064510"/>
                  <a:gd name="connsiteX5" fmla="*/ 423322 w 632113"/>
                  <a:gd name="connsiteY5" fmla="*/ 16469 h 1064510"/>
                  <a:gd name="connsiteX6" fmla="*/ 117965 w 632113"/>
                  <a:gd name="connsiteY6" fmla="*/ 51599 h 1064510"/>
                  <a:gd name="connsiteX7" fmla="*/ 44328 w 632113"/>
                  <a:gd name="connsiteY7" fmla="*/ 112738 h 1064510"/>
                  <a:gd name="connsiteX8" fmla="*/ 59866 w 632113"/>
                  <a:gd name="connsiteY8" fmla="*/ 288048 h 1064510"/>
                  <a:gd name="connsiteX9" fmla="*/ 47368 w 632113"/>
                  <a:gd name="connsiteY9" fmla="*/ 249203 h 1064510"/>
                  <a:gd name="connsiteX10" fmla="*/ 24736 w 632113"/>
                  <a:gd name="connsiteY10" fmla="*/ 199549 h 1064510"/>
                  <a:gd name="connsiteX11" fmla="*/ 7171 w 632113"/>
                  <a:gd name="connsiteY11" fmla="*/ 217451 h 1064510"/>
                  <a:gd name="connsiteX12" fmla="*/ 60204 w 632113"/>
                  <a:gd name="connsiteY12" fmla="*/ 401882 h 1064510"/>
                  <a:gd name="connsiteX13" fmla="*/ 80471 w 632113"/>
                  <a:gd name="connsiteY13" fmla="*/ 425864 h 1064510"/>
                  <a:gd name="connsiteX14" fmla="*/ 136543 w 632113"/>
                  <a:gd name="connsiteY14" fmla="*/ 577192 h 1064510"/>
                  <a:gd name="connsiteX15" fmla="*/ 129787 w 632113"/>
                  <a:gd name="connsiteY15" fmla="*/ 618064 h 1064510"/>
                  <a:gd name="connsiteX16" fmla="*/ 128436 w 632113"/>
                  <a:gd name="connsiteY16" fmla="*/ 617388 h 1064510"/>
                  <a:gd name="connsiteX17" fmla="*/ 92293 w 632113"/>
                  <a:gd name="connsiteY17" fmla="*/ 795401 h 1064510"/>
                  <a:gd name="connsiteX18" fmla="*/ 344281 w 632113"/>
                  <a:gd name="connsiteY18" fmla="*/ 1063602 h 1064510"/>
                  <a:gd name="connsiteX19" fmla="*/ 353401 w 632113"/>
                  <a:gd name="connsiteY19" fmla="*/ 1060900 h 1064510"/>
                  <a:gd name="connsiteX20" fmla="*/ 551005 w 632113"/>
                  <a:gd name="connsiteY20" fmla="*/ 745746 h 1064510"/>
                  <a:gd name="connsiteX21" fmla="*/ 534454 w 632113"/>
                  <a:gd name="connsiteY21" fmla="*/ 617051 h 1064510"/>
                  <a:gd name="connsiteX22" fmla="*/ 535805 w 632113"/>
                  <a:gd name="connsiteY22" fmla="*/ 558614 h 1064510"/>
                  <a:gd name="connsiteX23" fmla="*/ 605388 w 632113"/>
                  <a:gd name="connsiteY23" fmla="*/ 352903 h 1064510"/>
                  <a:gd name="connsiteX24" fmla="*/ 620927 w 632113"/>
                  <a:gd name="connsiteY24" fmla="*/ 314395 h 1064510"/>
                  <a:gd name="connsiteX25" fmla="*/ 632073 w 632113"/>
                  <a:gd name="connsiteY25" fmla="*/ 210695 h 1064510"/>
                  <a:gd name="connsiteX26" fmla="*/ 604713 w 632113"/>
                  <a:gd name="connsiteY26" fmla="*/ 174215 h 1064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32113" h="1064510">
                    <a:moveTo>
                      <a:pt x="604713" y="174215"/>
                    </a:moveTo>
                    <a:cubicBezTo>
                      <a:pt x="595593" y="181308"/>
                      <a:pt x="591539" y="191442"/>
                      <a:pt x="588499" y="201913"/>
                    </a:cubicBezTo>
                    <a:cubicBezTo>
                      <a:pt x="584783" y="214749"/>
                      <a:pt x="581406" y="227585"/>
                      <a:pt x="578028" y="240420"/>
                    </a:cubicBezTo>
                    <a:cubicBezTo>
                      <a:pt x="576339" y="232651"/>
                      <a:pt x="556410" y="115102"/>
                      <a:pt x="551680" y="85039"/>
                    </a:cubicBezTo>
                    <a:cubicBezTo>
                      <a:pt x="538169" y="1607"/>
                      <a:pt x="503040" y="-17647"/>
                      <a:pt x="426362" y="15118"/>
                    </a:cubicBezTo>
                    <a:cubicBezTo>
                      <a:pt x="425349" y="15456"/>
                      <a:pt x="424336" y="16131"/>
                      <a:pt x="423322" y="16469"/>
                    </a:cubicBezTo>
                    <a:cubicBezTo>
                      <a:pt x="325703" y="63421"/>
                      <a:pt x="223016" y="68488"/>
                      <a:pt x="117965" y="51599"/>
                    </a:cubicBezTo>
                    <a:cubicBezTo>
                      <a:pt x="73039" y="44168"/>
                      <a:pt x="39261" y="67812"/>
                      <a:pt x="44328" y="112738"/>
                    </a:cubicBezTo>
                    <a:cubicBezTo>
                      <a:pt x="50070" y="161717"/>
                      <a:pt x="59866" y="288048"/>
                      <a:pt x="59866" y="288048"/>
                    </a:cubicBezTo>
                    <a:cubicBezTo>
                      <a:pt x="55812" y="275212"/>
                      <a:pt x="51759" y="262039"/>
                      <a:pt x="47368" y="249203"/>
                    </a:cubicBezTo>
                    <a:cubicBezTo>
                      <a:pt x="41288" y="231976"/>
                      <a:pt x="38586" y="213060"/>
                      <a:pt x="24736" y="199549"/>
                    </a:cubicBezTo>
                    <a:cubicBezTo>
                      <a:pt x="16292" y="203264"/>
                      <a:pt x="10212" y="209006"/>
                      <a:pt x="7171" y="217451"/>
                    </a:cubicBezTo>
                    <a:cubicBezTo>
                      <a:pt x="-13433" y="273861"/>
                      <a:pt x="12238" y="364050"/>
                      <a:pt x="60204" y="401882"/>
                    </a:cubicBezTo>
                    <a:cubicBezTo>
                      <a:pt x="68648" y="408637"/>
                      <a:pt x="77768" y="414042"/>
                      <a:pt x="80471" y="425864"/>
                    </a:cubicBezTo>
                    <a:cubicBezTo>
                      <a:pt x="87902" y="460318"/>
                      <a:pt x="98373" y="508284"/>
                      <a:pt x="136543" y="577192"/>
                    </a:cubicBezTo>
                    <a:cubicBezTo>
                      <a:pt x="134854" y="592730"/>
                      <a:pt x="133165" y="611308"/>
                      <a:pt x="129787" y="618064"/>
                    </a:cubicBezTo>
                    <a:lnTo>
                      <a:pt x="128436" y="617388"/>
                    </a:lnTo>
                    <a:cubicBezTo>
                      <a:pt x="102089" y="659274"/>
                      <a:pt x="75066" y="753516"/>
                      <a:pt x="92293" y="795401"/>
                    </a:cubicBezTo>
                    <a:cubicBezTo>
                      <a:pt x="116614" y="854851"/>
                      <a:pt x="339889" y="1059549"/>
                      <a:pt x="344281" y="1063602"/>
                    </a:cubicBezTo>
                    <a:cubicBezTo>
                      <a:pt x="345632" y="1066304"/>
                      <a:pt x="350699" y="1062251"/>
                      <a:pt x="353401" y="1060900"/>
                    </a:cubicBezTo>
                    <a:cubicBezTo>
                      <a:pt x="368601" y="1047388"/>
                      <a:pt x="524658" y="949093"/>
                      <a:pt x="551005" y="745746"/>
                    </a:cubicBezTo>
                    <a:cubicBezTo>
                      <a:pt x="556747" y="702510"/>
                      <a:pt x="569583" y="655896"/>
                      <a:pt x="534454" y="617051"/>
                    </a:cubicBezTo>
                    <a:cubicBezTo>
                      <a:pt x="533778" y="614010"/>
                      <a:pt x="533440" y="597459"/>
                      <a:pt x="535805" y="558614"/>
                    </a:cubicBezTo>
                    <a:cubicBezTo>
                      <a:pt x="566205" y="469439"/>
                      <a:pt x="569921" y="380601"/>
                      <a:pt x="605388" y="352903"/>
                    </a:cubicBezTo>
                    <a:cubicBezTo>
                      <a:pt x="614846" y="345472"/>
                      <a:pt x="618224" y="327907"/>
                      <a:pt x="620927" y="314395"/>
                    </a:cubicBezTo>
                    <a:cubicBezTo>
                      <a:pt x="627682" y="280279"/>
                      <a:pt x="630384" y="245487"/>
                      <a:pt x="632073" y="210695"/>
                    </a:cubicBezTo>
                    <a:cubicBezTo>
                      <a:pt x="632749" y="190428"/>
                      <a:pt x="624980" y="178268"/>
                      <a:pt x="604713" y="174215"/>
                    </a:cubicBezTo>
                    <a:close/>
                  </a:path>
                </a:pathLst>
              </a:custGeom>
              <a:solidFill>
                <a:srgbClr val="F9C9A2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0ECF66C-5E01-4272-854A-A30EA6371C09}"/>
                  </a:ext>
                </a:extLst>
              </p:cNvPr>
              <p:cNvSpPr/>
              <p:nvPr/>
            </p:nvSpPr>
            <p:spPr>
              <a:xfrm>
                <a:off x="2241786" y="54372"/>
                <a:ext cx="923343" cy="785762"/>
              </a:xfrm>
              <a:custGeom>
                <a:avLst/>
                <a:gdLst>
                  <a:gd name="connsiteX0" fmla="*/ 85505 w 661765"/>
                  <a:gd name="connsiteY0" fmla="*/ 524315 h 563160"/>
                  <a:gd name="connsiteX1" fmla="*/ 98003 w 661765"/>
                  <a:gd name="connsiteY1" fmla="*/ 563160 h 563160"/>
                  <a:gd name="connsiteX2" fmla="*/ 82464 w 661765"/>
                  <a:gd name="connsiteY2" fmla="*/ 387850 h 563160"/>
                  <a:gd name="connsiteX3" fmla="*/ 156102 w 661765"/>
                  <a:gd name="connsiteY3" fmla="*/ 326711 h 563160"/>
                  <a:gd name="connsiteX4" fmla="*/ 461459 w 661765"/>
                  <a:gd name="connsiteY4" fmla="*/ 291582 h 563160"/>
                  <a:gd name="connsiteX5" fmla="*/ 464499 w 661765"/>
                  <a:gd name="connsiteY5" fmla="*/ 290230 h 563160"/>
                  <a:gd name="connsiteX6" fmla="*/ 589817 w 661765"/>
                  <a:gd name="connsiteY6" fmla="*/ 360152 h 563160"/>
                  <a:gd name="connsiteX7" fmla="*/ 616164 w 661765"/>
                  <a:gd name="connsiteY7" fmla="*/ 515533 h 563160"/>
                  <a:gd name="connsiteX8" fmla="*/ 626636 w 661765"/>
                  <a:gd name="connsiteY8" fmla="*/ 477025 h 563160"/>
                  <a:gd name="connsiteX9" fmla="*/ 642849 w 661765"/>
                  <a:gd name="connsiteY9" fmla="*/ 449327 h 563160"/>
                  <a:gd name="connsiteX10" fmla="*/ 658387 w 661765"/>
                  <a:gd name="connsiteY10" fmla="*/ 333467 h 563160"/>
                  <a:gd name="connsiteX11" fmla="*/ 624609 w 661765"/>
                  <a:gd name="connsiteY11" fmla="*/ 138903 h 563160"/>
                  <a:gd name="connsiteX12" fmla="*/ 472606 w 661765"/>
                  <a:gd name="connsiteY12" fmla="*/ 25069 h 563160"/>
                  <a:gd name="connsiteX13" fmla="*/ 288851 w 661765"/>
                  <a:gd name="connsiteY13" fmla="*/ 8180 h 563160"/>
                  <a:gd name="connsiteX14" fmla="*/ 69629 w 661765"/>
                  <a:gd name="connsiteY14" fmla="*/ 118636 h 563160"/>
                  <a:gd name="connsiteX15" fmla="*/ 2072 w 661765"/>
                  <a:gd name="connsiteY15" fmla="*/ 228078 h 563160"/>
                  <a:gd name="connsiteX16" fmla="*/ 22677 w 661765"/>
                  <a:gd name="connsiteY16" fmla="*/ 351707 h 563160"/>
                  <a:gd name="connsiteX17" fmla="*/ 62535 w 661765"/>
                  <a:gd name="connsiteY17" fmla="*/ 474999 h 563160"/>
                  <a:gd name="connsiteX18" fmla="*/ 62535 w 661765"/>
                  <a:gd name="connsiteY18" fmla="*/ 474999 h 563160"/>
                  <a:gd name="connsiteX19" fmla="*/ 85505 w 661765"/>
                  <a:gd name="connsiteY19" fmla="*/ 524315 h 56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61765" h="563160">
                    <a:moveTo>
                      <a:pt x="85505" y="524315"/>
                    </a:moveTo>
                    <a:cubicBezTo>
                      <a:pt x="89896" y="537151"/>
                      <a:pt x="93949" y="550325"/>
                      <a:pt x="98003" y="563160"/>
                    </a:cubicBezTo>
                    <a:cubicBezTo>
                      <a:pt x="98003" y="563160"/>
                      <a:pt x="88207" y="436829"/>
                      <a:pt x="82464" y="387850"/>
                    </a:cubicBezTo>
                    <a:cubicBezTo>
                      <a:pt x="77398" y="342925"/>
                      <a:pt x="111176" y="319618"/>
                      <a:pt x="156102" y="326711"/>
                    </a:cubicBezTo>
                    <a:cubicBezTo>
                      <a:pt x="261153" y="343600"/>
                      <a:pt x="363501" y="338534"/>
                      <a:pt x="461459" y="291582"/>
                    </a:cubicBezTo>
                    <a:cubicBezTo>
                      <a:pt x="462472" y="291244"/>
                      <a:pt x="463486" y="290568"/>
                      <a:pt x="464499" y="290230"/>
                    </a:cubicBezTo>
                    <a:cubicBezTo>
                      <a:pt x="541176" y="257465"/>
                      <a:pt x="576306" y="276381"/>
                      <a:pt x="589817" y="360152"/>
                    </a:cubicBezTo>
                    <a:cubicBezTo>
                      <a:pt x="594546" y="390215"/>
                      <a:pt x="614475" y="507764"/>
                      <a:pt x="616164" y="515533"/>
                    </a:cubicBezTo>
                    <a:cubicBezTo>
                      <a:pt x="619542" y="502697"/>
                      <a:pt x="622920" y="489861"/>
                      <a:pt x="626636" y="477025"/>
                    </a:cubicBezTo>
                    <a:cubicBezTo>
                      <a:pt x="629676" y="466554"/>
                      <a:pt x="633729" y="456420"/>
                      <a:pt x="642849" y="449327"/>
                    </a:cubicBezTo>
                    <a:cubicBezTo>
                      <a:pt x="641498" y="409806"/>
                      <a:pt x="654334" y="371974"/>
                      <a:pt x="658387" y="333467"/>
                    </a:cubicBezTo>
                    <a:cubicBezTo>
                      <a:pt x="665481" y="265572"/>
                      <a:pt x="664468" y="194637"/>
                      <a:pt x="624609" y="138903"/>
                    </a:cubicBezTo>
                    <a:cubicBezTo>
                      <a:pt x="587791" y="87560"/>
                      <a:pt x="535096" y="46012"/>
                      <a:pt x="472606" y="25069"/>
                    </a:cubicBezTo>
                    <a:cubicBezTo>
                      <a:pt x="413493" y="5140"/>
                      <a:pt x="357421" y="-10060"/>
                      <a:pt x="288851" y="8180"/>
                    </a:cubicBezTo>
                    <a:cubicBezTo>
                      <a:pt x="205418" y="30474"/>
                      <a:pt x="127052" y="49052"/>
                      <a:pt x="69629" y="118636"/>
                    </a:cubicBezTo>
                    <a:cubicBezTo>
                      <a:pt x="41930" y="152414"/>
                      <a:pt x="8152" y="186868"/>
                      <a:pt x="2072" y="228078"/>
                    </a:cubicBezTo>
                    <a:cubicBezTo>
                      <a:pt x="-4008" y="267599"/>
                      <a:pt x="3423" y="312186"/>
                      <a:pt x="22677" y="351707"/>
                    </a:cubicBezTo>
                    <a:cubicBezTo>
                      <a:pt x="41930" y="390552"/>
                      <a:pt x="58144" y="431087"/>
                      <a:pt x="62535" y="474999"/>
                    </a:cubicBezTo>
                    <a:lnTo>
                      <a:pt x="62535" y="474999"/>
                    </a:lnTo>
                    <a:cubicBezTo>
                      <a:pt x="77060" y="488172"/>
                      <a:pt x="79424" y="507088"/>
                      <a:pt x="85505" y="524315"/>
                    </a:cubicBezTo>
                    <a:close/>
                  </a:path>
                </a:pathLst>
              </a:custGeom>
              <a:solidFill>
                <a:srgbClr val="363636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543C4F-6827-4165-8BEE-CBB7B8193589}"/>
                  </a:ext>
                </a:extLst>
              </p:cNvPr>
              <p:cNvSpPr/>
              <p:nvPr/>
            </p:nvSpPr>
            <p:spPr>
              <a:xfrm>
                <a:off x="2325597" y="670286"/>
                <a:ext cx="826995" cy="353247"/>
              </a:xfrm>
              <a:custGeom>
                <a:avLst/>
                <a:gdLst>
                  <a:gd name="connsiteX0" fmla="*/ 590212 w 592712"/>
                  <a:gd name="connsiteY0" fmla="*/ 3507 h 253174"/>
                  <a:gd name="connsiteX1" fmla="*/ 579066 w 592712"/>
                  <a:gd name="connsiteY1" fmla="*/ 2156 h 253174"/>
                  <a:gd name="connsiteX2" fmla="*/ 562176 w 592712"/>
                  <a:gd name="connsiteY2" fmla="*/ 48432 h 253174"/>
                  <a:gd name="connsiteX3" fmla="*/ 519615 w 592712"/>
                  <a:gd name="connsiteY3" fmla="*/ 85926 h 253174"/>
                  <a:gd name="connsiteX4" fmla="*/ 446316 w 592712"/>
                  <a:gd name="connsiteY4" fmla="*/ 90318 h 253174"/>
                  <a:gd name="connsiteX5" fmla="*/ 323025 w 592712"/>
                  <a:gd name="connsiteY5" fmla="*/ 118691 h 253174"/>
                  <a:gd name="connsiteX6" fmla="*/ 303433 w 592712"/>
                  <a:gd name="connsiteY6" fmla="*/ 131527 h 253174"/>
                  <a:gd name="connsiteX7" fmla="*/ 263575 w 592712"/>
                  <a:gd name="connsiteY7" fmla="*/ 132541 h 253174"/>
                  <a:gd name="connsiteX8" fmla="*/ 244321 w 592712"/>
                  <a:gd name="connsiteY8" fmla="*/ 121056 h 253174"/>
                  <a:gd name="connsiteX9" fmla="*/ 160213 w 592712"/>
                  <a:gd name="connsiteY9" fmla="*/ 108220 h 253174"/>
                  <a:gd name="connsiteX10" fmla="*/ 62593 w 592712"/>
                  <a:gd name="connsiteY10" fmla="*/ 106531 h 253174"/>
                  <a:gd name="connsiteX11" fmla="*/ 27801 w 592712"/>
                  <a:gd name="connsiteY11" fmla="*/ 83562 h 253174"/>
                  <a:gd name="connsiteX12" fmla="*/ 1116 w 592712"/>
                  <a:gd name="connsiteY12" fmla="*/ 15667 h 253174"/>
                  <a:gd name="connsiteX13" fmla="*/ 2805 w 592712"/>
                  <a:gd name="connsiteY13" fmla="*/ 27490 h 253174"/>
                  <a:gd name="connsiteX14" fmla="*/ 778 w 592712"/>
                  <a:gd name="connsiteY14" fmla="*/ 51810 h 253174"/>
                  <a:gd name="connsiteX15" fmla="*/ 39285 w 592712"/>
                  <a:gd name="connsiteY15" fmla="*/ 175777 h 253174"/>
                  <a:gd name="connsiteX16" fmla="*/ 131501 w 592712"/>
                  <a:gd name="connsiteY16" fmla="*/ 252116 h 253174"/>
                  <a:gd name="connsiteX17" fmla="*/ 198720 w 592712"/>
                  <a:gd name="connsiteY17" fmla="*/ 253130 h 253174"/>
                  <a:gd name="connsiteX18" fmla="*/ 268641 w 592712"/>
                  <a:gd name="connsiteY18" fmla="*/ 206853 h 253174"/>
                  <a:gd name="connsiteX19" fmla="*/ 310189 w 592712"/>
                  <a:gd name="connsiteY19" fmla="*/ 206178 h 253174"/>
                  <a:gd name="connsiteX20" fmla="*/ 360181 w 592712"/>
                  <a:gd name="connsiteY20" fmla="*/ 245699 h 253174"/>
                  <a:gd name="connsiteX21" fmla="*/ 454423 w 592712"/>
                  <a:gd name="connsiteY21" fmla="*/ 245699 h 253174"/>
                  <a:gd name="connsiteX22" fmla="*/ 538531 w 592712"/>
                  <a:gd name="connsiteY22" fmla="*/ 185573 h 253174"/>
                  <a:gd name="connsiteX23" fmla="*/ 585146 w 592712"/>
                  <a:gd name="connsiteY23" fmla="*/ 30192 h 253174"/>
                  <a:gd name="connsiteX24" fmla="*/ 591564 w 592712"/>
                  <a:gd name="connsiteY24" fmla="*/ 4182 h 253174"/>
                  <a:gd name="connsiteX25" fmla="*/ 590212 w 592712"/>
                  <a:gd name="connsiteY25" fmla="*/ 3507 h 253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92712" h="253174">
                    <a:moveTo>
                      <a:pt x="590212" y="3507"/>
                    </a:moveTo>
                    <a:cubicBezTo>
                      <a:pt x="587510" y="467"/>
                      <a:pt x="580755" y="-1898"/>
                      <a:pt x="579066" y="2156"/>
                    </a:cubicBezTo>
                    <a:lnTo>
                      <a:pt x="562176" y="48432"/>
                    </a:lnTo>
                    <a:cubicBezTo>
                      <a:pt x="554745" y="68024"/>
                      <a:pt x="540220" y="85251"/>
                      <a:pt x="519615" y="85926"/>
                    </a:cubicBezTo>
                    <a:lnTo>
                      <a:pt x="446316" y="90318"/>
                    </a:lnTo>
                    <a:cubicBezTo>
                      <a:pt x="405444" y="96735"/>
                      <a:pt x="358154" y="101127"/>
                      <a:pt x="323025" y="118691"/>
                    </a:cubicBezTo>
                    <a:lnTo>
                      <a:pt x="303433" y="131527"/>
                    </a:lnTo>
                    <a:cubicBezTo>
                      <a:pt x="291273" y="139296"/>
                      <a:pt x="276073" y="139972"/>
                      <a:pt x="263575" y="132541"/>
                    </a:cubicBezTo>
                    <a:lnTo>
                      <a:pt x="244321" y="121056"/>
                    </a:lnTo>
                    <a:cubicBezTo>
                      <a:pt x="219325" y="110247"/>
                      <a:pt x="187235" y="108220"/>
                      <a:pt x="160213" y="108220"/>
                    </a:cubicBezTo>
                    <a:lnTo>
                      <a:pt x="62593" y="106531"/>
                    </a:lnTo>
                    <a:cubicBezTo>
                      <a:pt x="45703" y="106531"/>
                      <a:pt x="35908" y="98424"/>
                      <a:pt x="27801" y="83562"/>
                    </a:cubicBezTo>
                    <a:lnTo>
                      <a:pt x="1116" y="15667"/>
                    </a:lnTo>
                    <a:cubicBezTo>
                      <a:pt x="1791" y="19721"/>
                      <a:pt x="2129" y="23436"/>
                      <a:pt x="2805" y="27490"/>
                    </a:cubicBezTo>
                    <a:cubicBezTo>
                      <a:pt x="2129" y="35596"/>
                      <a:pt x="-1586" y="44041"/>
                      <a:pt x="778" y="51810"/>
                    </a:cubicBezTo>
                    <a:cubicBezTo>
                      <a:pt x="12938" y="93358"/>
                      <a:pt x="23747" y="135243"/>
                      <a:pt x="39285" y="175777"/>
                    </a:cubicBezTo>
                    <a:cubicBezTo>
                      <a:pt x="61241" y="232525"/>
                      <a:pt x="71713" y="252792"/>
                      <a:pt x="131501" y="252116"/>
                    </a:cubicBezTo>
                    <a:cubicBezTo>
                      <a:pt x="143323" y="251779"/>
                      <a:pt x="186897" y="253468"/>
                      <a:pt x="198720" y="253130"/>
                    </a:cubicBezTo>
                    <a:cubicBezTo>
                      <a:pt x="227094" y="252792"/>
                      <a:pt x="252090" y="233201"/>
                      <a:pt x="268641" y="206853"/>
                    </a:cubicBezTo>
                    <a:cubicBezTo>
                      <a:pt x="280802" y="187600"/>
                      <a:pt x="297015" y="186924"/>
                      <a:pt x="310189" y="206178"/>
                    </a:cubicBezTo>
                    <a:cubicBezTo>
                      <a:pt x="322687" y="224418"/>
                      <a:pt x="340252" y="244347"/>
                      <a:pt x="360181" y="245699"/>
                    </a:cubicBezTo>
                    <a:cubicBezTo>
                      <a:pt x="391595" y="247725"/>
                      <a:pt x="423347" y="249076"/>
                      <a:pt x="454423" y="245699"/>
                    </a:cubicBezTo>
                    <a:cubicBezTo>
                      <a:pt x="492593" y="241645"/>
                      <a:pt x="520967" y="226445"/>
                      <a:pt x="538531" y="185573"/>
                    </a:cubicBezTo>
                    <a:cubicBezTo>
                      <a:pt x="559812" y="134905"/>
                      <a:pt x="570959" y="82549"/>
                      <a:pt x="585146" y="30192"/>
                    </a:cubicBezTo>
                    <a:cubicBezTo>
                      <a:pt x="587848" y="20058"/>
                      <a:pt x="595617" y="13640"/>
                      <a:pt x="591564" y="4182"/>
                    </a:cubicBezTo>
                    <a:cubicBezTo>
                      <a:pt x="590888" y="4858"/>
                      <a:pt x="590550" y="4182"/>
                      <a:pt x="590212" y="3507"/>
                    </a:cubicBezTo>
                    <a:close/>
                  </a:path>
                </a:pathLst>
              </a:custGeom>
              <a:solidFill>
                <a:srgbClr val="363636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82B5A69-D8D1-4A7D-B29C-B242630BFE0F}"/>
                  </a:ext>
                </a:extLst>
              </p:cNvPr>
              <p:cNvSpPr/>
              <p:nvPr/>
            </p:nvSpPr>
            <p:spPr>
              <a:xfrm>
                <a:off x="1439248" y="1385430"/>
                <a:ext cx="2692070" cy="1927653"/>
              </a:xfrm>
              <a:custGeom>
                <a:avLst/>
                <a:gdLst>
                  <a:gd name="connsiteX0" fmla="*/ 1904073 w 1929421"/>
                  <a:gd name="connsiteY0" fmla="*/ 996127 h 1381560"/>
                  <a:gd name="connsiteX1" fmla="*/ 1857121 w 1929421"/>
                  <a:gd name="connsiteY1" fmla="*/ 805954 h 1381560"/>
                  <a:gd name="connsiteX2" fmla="*/ 1707145 w 1929421"/>
                  <a:gd name="connsiteY2" fmla="*/ 233747 h 1381560"/>
                  <a:gd name="connsiteX3" fmla="*/ 1687553 w 1929421"/>
                  <a:gd name="connsiteY3" fmla="*/ 214493 h 1381560"/>
                  <a:gd name="connsiteX4" fmla="*/ 1417663 w 1929421"/>
                  <a:gd name="connsiteY4" fmla="*/ 91877 h 1381560"/>
                  <a:gd name="connsiteX5" fmla="*/ 1211614 w 1929421"/>
                  <a:gd name="connsiteY5" fmla="*/ 0 h 1381560"/>
                  <a:gd name="connsiteX6" fmla="*/ 1072109 w 1929421"/>
                  <a:gd name="connsiteY6" fmla="*/ 257054 h 1381560"/>
                  <a:gd name="connsiteX7" fmla="*/ 960640 w 1929421"/>
                  <a:gd name="connsiteY7" fmla="*/ 380008 h 1381560"/>
                  <a:gd name="connsiteX8" fmla="*/ 895448 w 1929421"/>
                  <a:gd name="connsiteY8" fmla="*/ 316167 h 1381560"/>
                  <a:gd name="connsiteX9" fmla="*/ 669808 w 1929421"/>
                  <a:gd name="connsiteY9" fmla="*/ 12160 h 1381560"/>
                  <a:gd name="connsiteX10" fmla="*/ 563405 w 1929421"/>
                  <a:gd name="connsiteY10" fmla="*/ 69584 h 1381560"/>
                  <a:gd name="connsiteX11" fmla="*/ 461394 w 1929421"/>
                  <a:gd name="connsiteY11" fmla="*/ 110793 h 1381560"/>
                  <a:gd name="connsiteX12" fmla="*/ 354654 w 1929421"/>
                  <a:gd name="connsiteY12" fmla="*/ 150314 h 1381560"/>
                  <a:gd name="connsiteX13" fmla="*/ 239132 w 1929421"/>
                  <a:gd name="connsiteY13" fmla="*/ 214156 h 1381560"/>
                  <a:gd name="connsiteX14" fmla="*/ 220216 w 1929421"/>
                  <a:gd name="connsiteY14" fmla="*/ 234423 h 1381560"/>
                  <a:gd name="connsiteX15" fmla="*/ 18896 w 1929421"/>
                  <a:gd name="connsiteY15" fmla="*/ 997816 h 1381560"/>
                  <a:gd name="connsiteX16" fmla="*/ 9776 w 1929421"/>
                  <a:gd name="connsiteY16" fmla="*/ 1175491 h 1381560"/>
                  <a:gd name="connsiteX17" fmla="*/ 19910 w 1929421"/>
                  <a:gd name="connsiteY17" fmla="*/ 1226496 h 1381560"/>
                  <a:gd name="connsiteX18" fmla="*/ 60444 w 1929421"/>
                  <a:gd name="connsiteY18" fmla="*/ 1309929 h 1381560"/>
                  <a:gd name="connsiteX19" fmla="*/ 83413 w 1929421"/>
                  <a:gd name="connsiteY19" fmla="*/ 1374784 h 1381560"/>
                  <a:gd name="connsiteX20" fmla="*/ 83413 w 1929421"/>
                  <a:gd name="connsiteY20" fmla="*/ 1374784 h 1381560"/>
                  <a:gd name="connsiteX21" fmla="*/ 88480 w 1929421"/>
                  <a:gd name="connsiteY21" fmla="*/ 1375797 h 1381560"/>
                  <a:gd name="connsiteX22" fmla="*/ 1752408 w 1929421"/>
                  <a:gd name="connsiteY22" fmla="*/ 1381540 h 1381560"/>
                  <a:gd name="connsiteX23" fmla="*/ 1843609 w 1929421"/>
                  <a:gd name="connsiteY23" fmla="*/ 1334250 h 1381560"/>
                  <a:gd name="connsiteX24" fmla="*/ 1929407 w 1929421"/>
                  <a:gd name="connsiteY24" fmla="*/ 1091045 h 1381560"/>
                  <a:gd name="connsiteX25" fmla="*/ 1904073 w 1929421"/>
                  <a:gd name="connsiteY25" fmla="*/ 996127 h 1381560"/>
                  <a:gd name="connsiteX26" fmla="*/ 1607836 w 1929421"/>
                  <a:gd name="connsiteY26" fmla="*/ 333056 h 1381560"/>
                  <a:gd name="connsiteX27" fmla="*/ 1609187 w 1929421"/>
                  <a:gd name="connsiteY27" fmla="*/ 331029 h 1381560"/>
                  <a:gd name="connsiteX28" fmla="*/ 1607836 w 1929421"/>
                  <a:gd name="connsiteY28" fmla="*/ 333056 h 138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929421" h="1381560">
                    <a:moveTo>
                      <a:pt x="1904073" y="996127"/>
                    </a:moveTo>
                    <a:cubicBezTo>
                      <a:pt x="1871984" y="917423"/>
                      <a:pt x="1874348" y="889050"/>
                      <a:pt x="1857121" y="805954"/>
                    </a:cubicBezTo>
                    <a:cubicBezTo>
                      <a:pt x="1828071" y="665774"/>
                      <a:pt x="1743288" y="277997"/>
                      <a:pt x="1707145" y="233747"/>
                    </a:cubicBezTo>
                    <a:cubicBezTo>
                      <a:pt x="1696673" y="231045"/>
                      <a:pt x="1689242" y="223276"/>
                      <a:pt x="1687553" y="214493"/>
                    </a:cubicBezTo>
                    <a:cubicBezTo>
                      <a:pt x="1603782" y="160110"/>
                      <a:pt x="1506838" y="134776"/>
                      <a:pt x="1417663" y="91877"/>
                    </a:cubicBezTo>
                    <a:cubicBezTo>
                      <a:pt x="1350444" y="59450"/>
                      <a:pt x="1275118" y="42899"/>
                      <a:pt x="1211614" y="0"/>
                    </a:cubicBezTo>
                    <a:cubicBezTo>
                      <a:pt x="1202494" y="3378"/>
                      <a:pt x="1073798" y="248610"/>
                      <a:pt x="1072109" y="257054"/>
                    </a:cubicBezTo>
                    <a:cubicBezTo>
                      <a:pt x="1066367" y="285090"/>
                      <a:pt x="966045" y="383724"/>
                      <a:pt x="960640" y="380008"/>
                    </a:cubicBezTo>
                    <a:cubicBezTo>
                      <a:pt x="946791" y="370212"/>
                      <a:pt x="914026" y="340487"/>
                      <a:pt x="895448" y="316167"/>
                    </a:cubicBezTo>
                    <a:cubicBezTo>
                      <a:pt x="884639" y="301980"/>
                      <a:pt x="695141" y="5067"/>
                      <a:pt x="669808" y="12160"/>
                    </a:cubicBezTo>
                    <a:cubicBezTo>
                      <a:pt x="640420" y="42899"/>
                      <a:pt x="604953" y="60126"/>
                      <a:pt x="563405" y="69584"/>
                    </a:cubicBezTo>
                    <a:cubicBezTo>
                      <a:pt x="527600" y="77353"/>
                      <a:pt x="492133" y="89175"/>
                      <a:pt x="461394" y="110793"/>
                    </a:cubicBezTo>
                    <a:cubicBezTo>
                      <a:pt x="429305" y="133425"/>
                      <a:pt x="397215" y="155043"/>
                      <a:pt x="354654" y="150314"/>
                    </a:cubicBezTo>
                    <a:cubicBezTo>
                      <a:pt x="346210" y="149301"/>
                      <a:pt x="268519" y="195915"/>
                      <a:pt x="239132" y="214156"/>
                    </a:cubicBezTo>
                    <a:cubicBezTo>
                      <a:pt x="232714" y="229018"/>
                      <a:pt x="233052" y="226991"/>
                      <a:pt x="220216" y="234423"/>
                    </a:cubicBezTo>
                    <a:cubicBezTo>
                      <a:pt x="143201" y="353661"/>
                      <a:pt x="54026" y="903237"/>
                      <a:pt x="18896" y="997816"/>
                    </a:cubicBezTo>
                    <a:cubicBezTo>
                      <a:pt x="-3735" y="1058280"/>
                      <a:pt x="-5086" y="1115365"/>
                      <a:pt x="9776" y="1175491"/>
                    </a:cubicBezTo>
                    <a:cubicBezTo>
                      <a:pt x="13830" y="1192380"/>
                      <a:pt x="17207" y="1209269"/>
                      <a:pt x="19910" y="1226496"/>
                    </a:cubicBezTo>
                    <a:cubicBezTo>
                      <a:pt x="24976" y="1258586"/>
                      <a:pt x="37474" y="1286960"/>
                      <a:pt x="60444" y="1309929"/>
                    </a:cubicBezTo>
                    <a:cubicBezTo>
                      <a:pt x="78684" y="1328170"/>
                      <a:pt x="86116" y="1349450"/>
                      <a:pt x="83413" y="1374784"/>
                    </a:cubicBezTo>
                    <a:cubicBezTo>
                      <a:pt x="83413" y="1374784"/>
                      <a:pt x="83413" y="1374784"/>
                      <a:pt x="83413" y="1374784"/>
                    </a:cubicBezTo>
                    <a:cubicBezTo>
                      <a:pt x="83751" y="1376811"/>
                      <a:pt x="87129" y="1377486"/>
                      <a:pt x="88480" y="1375797"/>
                    </a:cubicBezTo>
                    <a:cubicBezTo>
                      <a:pt x="88480" y="1354517"/>
                      <a:pt x="1710523" y="1380864"/>
                      <a:pt x="1752408" y="1381540"/>
                    </a:cubicBezTo>
                    <a:cubicBezTo>
                      <a:pt x="1814222" y="1382553"/>
                      <a:pt x="1831112" y="1346072"/>
                      <a:pt x="1843609" y="1334250"/>
                    </a:cubicBezTo>
                    <a:cubicBezTo>
                      <a:pt x="1921300" y="1261626"/>
                      <a:pt x="1917247" y="1184611"/>
                      <a:pt x="1929407" y="1091045"/>
                    </a:cubicBezTo>
                    <a:cubicBezTo>
                      <a:pt x="1930083" y="1085640"/>
                      <a:pt x="1906438" y="1002207"/>
                      <a:pt x="1904073" y="996127"/>
                    </a:cubicBezTo>
                    <a:close/>
                    <a:moveTo>
                      <a:pt x="1607836" y="333056"/>
                    </a:moveTo>
                    <a:cubicBezTo>
                      <a:pt x="1608174" y="332380"/>
                      <a:pt x="1608849" y="331705"/>
                      <a:pt x="1609187" y="331029"/>
                    </a:cubicBezTo>
                    <a:cubicBezTo>
                      <a:pt x="1608849" y="331705"/>
                      <a:pt x="1608511" y="332380"/>
                      <a:pt x="1607836" y="333056"/>
                    </a:cubicBezTo>
                    <a:close/>
                  </a:path>
                </a:pathLst>
              </a:custGeom>
              <a:solidFill>
                <a:srgbClr val="E3E9F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67BBF8A-37DA-47BD-A399-C0D951BDADAF}"/>
                  </a:ext>
                </a:extLst>
              </p:cNvPr>
              <p:cNvSpPr/>
              <p:nvPr/>
            </p:nvSpPr>
            <p:spPr>
              <a:xfrm>
                <a:off x="1554219" y="2258282"/>
                <a:ext cx="2345199" cy="1328600"/>
              </a:xfrm>
              <a:custGeom>
                <a:avLst/>
                <a:gdLst>
                  <a:gd name="connsiteX0" fmla="*/ 1637918 w 1680817"/>
                  <a:gd name="connsiteY0" fmla="*/ 952215 h 952215"/>
                  <a:gd name="connsiteX1" fmla="*/ 42899 w 1680817"/>
                  <a:gd name="connsiteY1" fmla="*/ 952215 h 952215"/>
                  <a:gd name="connsiteX2" fmla="*/ 0 w 1680817"/>
                  <a:gd name="connsiteY2" fmla="*/ 909317 h 952215"/>
                  <a:gd name="connsiteX3" fmla="*/ 0 w 1680817"/>
                  <a:gd name="connsiteY3" fmla="*/ 42899 h 952215"/>
                  <a:gd name="connsiteX4" fmla="*/ 42899 w 1680817"/>
                  <a:gd name="connsiteY4" fmla="*/ 0 h 952215"/>
                  <a:gd name="connsiteX5" fmla="*/ 1637918 w 1680817"/>
                  <a:gd name="connsiteY5" fmla="*/ 0 h 952215"/>
                  <a:gd name="connsiteX6" fmla="*/ 1680817 w 1680817"/>
                  <a:gd name="connsiteY6" fmla="*/ 42899 h 952215"/>
                  <a:gd name="connsiteX7" fmla="*/ 1680817 w 1680817"/>
                  <a:gd name="connsiteY7" fmla="*/ 909654 h 952215"/>
                  <a:gd name="connsiteX8" fmla="*/ 1637918 w 1680817"/>
                  <a:gd name="connsiteY8" fmla="*/ 952215 h 952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0817" h="952215">
                    <a:moveTo>
                      <a:pt x="1637918" y="952215"/>
                    </a:moveTo>
                    <a:lnTo>
                      <a:pt x="42899" y="952215"/>
                    </a:lnTo>
                    <a:cubicBezTo>
                      <a:pt x="19254" y="952215"/>
                      <a:pt x="0" y="932962"/>
                      <a:pt x="0" y="909317"/>
                    </a:cubicBezTo>
                    <a:lnTo>
                      <a:pt x="0" y="42899"/>
                    </a:lnTo>
                    <a:cubicBezTo>
                      <a:pt x="0" y="19254"/>
                      <a:pt x="19254" y="0"/>
                      <a:pt x="42899" y="0"/>
                    </a:cubicBezTo>
                    <a:lnTo>
                      <a:pt x="1637918" y="0"/>
                    </a:lnTo>
                    <a:cubicBezTo>
                      <a:pt x="1661563" y="0"/>
                      <a:pt x="1680817" y="19254"/>
                      <a:pt x="1680817" y="42899"/>
                    </a:cubicBezTo>
                    <a:lnTo>
                      <a:pt x="1680817" y="909654"/>
                    </a:lnTo>
                    <a:cubicBezTo>
                      <a:pt x="1680817" y="933299"/>
                      <a:pt x="1661563" y="952215"/>
                      <a:pt x="1637918" y="952215"/>
                    </a:cubicBezTo>
                    <a:close/>
                  </a:path>
                </a:pathLst>
              </a:custGeom>
              <a:solidFill>
                <a:srgbClr val="DCDCDC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E5380CD-FDE5-447C-B2B3-57C6E9BF9C0B}"/>
                  </a:ext>
                </a:extLst>
              </p:cNvPr>
              <p:cNvSpPr/>
              <p:nvPr/>
            </p:nvSpPr>
            <p:spPr>
              <a:xfrm>
                <a:off x="1746981" y="1293055"/>
                <a:ext cx="2074673" cy="972768"/>
              </a:xfrm>
              <a:custGeom>
                <a:avLst/>
                <a:gdLst>
                  <a:gd name="connsiteX0" fmla="*/ 1027911 w 2074673"/>
                  <a:gd name="connsiteY0" fmla="*/ 618819 h 972768"/>
                  <a:gd name="connsiteX1" fmla="*/ 1036866 w 2074673"/>
                  <a:gd name="connsiteY1" fmla="*/ 621647 h 972768"/>
                  <a:gd name="connsiteX2" fmla="*/ 1053360 w 2074673"/>
                  <a:gd name="connsiteY2" fmla="*/ 761152 h 972768"/>
                  <a:gd name="connsiteX3" fmla="*/ 1064200 w 2074673"/>
                  <a:gd name="connsiteY3" fmla="*/ 965227 h 972768"/>
                  <a:gd name="connsiteX4" fmla="*/ 1029324 w 2074673"/>
                  <a:gd name="connsiteY4" fmla="*/ 907727 h 972768"/>
                  <a:gd name="connsiteX5" fmla="*/ 1027911 w 2074673"/>
                  <a:gd name="connsiteY5" fmla="*/ 618819 h 972768"/>
                  <a:gd name="connsiteX6" fmla="*/ 2047337 w 2074673"/>
                  <a:gd name="connsiteY6" fmla="*/ 391652 h 972768"/>
                  <a:gd name="connsiteX7" fmla="*/ 2074673 w 2074673"/>
                  <a:gd name="connsiteY7" fmla="*/ 418517 h 972768"/>
                  <a:gd name="connsiteX8" fmla="*/ 1868714 w 2074673"/>
                  <a:gd name="connsiteY8" fmla="*/ 717793 h 972768"/>
                  <a:gd name="connsiteX9" fmla="*/ 1847506 w 2074673"/>
                  <a:gd name="connsiteY9" fmla="*/ 896887 h 972768"/>
                  <a:gd name="connsiteX10" fmla="*/ 1838080 w 2074673"/>
                  <a:gd name="connsiteY10" fmla="*/ 972768 h 972768"/>
                  <a:gd name="connsiteX11" fmla="*/ 1810745 w 2074673"/>
                  <a:gd name="connsiteY11" fmla="*/ 972768 h 972768"/>
                  <a:gd name="connsiteX12" fmla="*/ 1810273 w 2074673"/>
                  <a:gd name="connsiteY12" fmla="*/ 965226 h 972768"/>
                  <a:gd name="connsiteX13" fmla="*/ 1829596 w 2074673"/>
                  <a:gd name="connsiteY13" fmla="*/ 817708 h 972768"/>
                  <a:gd name="connsiteX14" fmla="*/ 1981356 w 2074673"/>
                  <a:gd name="connsiteY14" fmla="*/ 472244 h 972768"/>
                  <a:gd name="connsiteX15" fmla="*/ 2047337 w 2074673"/>
                  <a:gd name="connsiteY15" fmla="*/ 391652 h 972768"/>
                  <a:gd name="connsiteX16" fmla="*/ 26393 w 2074673"/>
                  <a:gd name="connsiteY16" fmla="*/ 391652 h 972768"/>
                  <a:gd name="connsiteX17" fmla="*/ 85305 w 2074673"/>
                  <a:gd name="connsiteY17" fmla="*/ 471773 h 972768"/>
                  <a:gd name="connsiteX18" fmla="*/ 236593 w 2074673"/>
                  <a:gd name="connsiteY18" fmla="*/ 972768 h 972768"/>
                  <a:gd name="connsiteX19" fmla="*/ 226695 w 2074673"/>
                  <a:gd name="connsiteY19" fmla="*/ 972768 h 972768"/>
                  <a:gd name="connsiteX20" fmla="*/ 205959 w 2074673"/>
                  <a:gd name="connsiteY20" fmla="*/ 829020 h 972768"/>
                  <a:gd name="connsiteX21" fmla="*/ 26864 w 2074673"/>
                  <a:gd name="connsiteY21" fmla="*/ 450565 h 972768"/>
                  <a:gd name="connsiteX22" fmla="*/ 0 w 2074673"/>
                  <a:gd name="connsiteY22" fmla="*/ 419930 h 972768"/>
                  <a:gd name="connsiteX23" fmla="*/ 26393 w 2074673"/>
                  <a:gd name="connsiteY23" fmla="*/ 391652 h 972768"/>
                  <a:gd name="connsiteX24" fmla="*/ 1293254 w 2074673"/>
                  <a:gd name="connsiteY24" fmla="*/ 0 h 972768"/>
                  <a:gd name="connsiteX25" fmla="*/ 1382802 w 2074673"/>
                  <a:gd name="connsiteY25" fmla="*/ 92847 h 972768"/>
                  <a:gd name="connsiteX26" fmla="*/ 1404953 w 2074673"/>
                  <a:gd name="connsiteY26" fmla="*/ 543411 h 972768"/>
                  <a:gd name="connsiteX27" fmla="*/ 1335671 w 2074673"/>
                  <a:gd name="connsiteY27" fmla="*/ 425586 h 972768"/>
                  <a:gd name="connsiteX28" fmla="*/ 1268275 w 2074673"/>
                  <a:gd name="connsiteY28" fmla="*/ 384582 h 972768"/>
                  <a:gd name="connsiteX29" fmla="*/ 1215019 w 2074673"/>
                  <a:gd name="connsiteY29" fmla="*/ 442081 h 972768"/>
                  <a:gd name="connsiteX30" fmla="*/ 1100020 w 2074673"/>
                  <a:gd name="connsiteY30" fmla="*/ 564619 h 972768"/>
                  <a:gd name="connsiteX31" fmla="*/ 1167416 w 2074673"/>
                  <a:gd name="connsiteY31" fmla="*/ 420873 h 972768"/>
                  <a:gd name="connsiteX32" fmla="*/ 1184384 w 2074673"/>
                  <a:gd name="connsiteY32" fmla="*/ 380340 h 972768"/>
                  <a:gd name="connsiteX33" fmla="*/ 1293254 w 2074673"/>
                  <a:gd name="connsiteY33" fmla="*/ 0 h 972768"/>
                  <a:gd name="connsiteX34" fmla="*/ 726276 w 2074673"/>
                  <a:gd name="connsiteY34" fmla="*/ 0 h 972768"/>
                  <a:gd name="connsiteX35" fmla="*/ 895003 w 2074673"/>
                  <a:gd name="connsiteY35" fmla="*/ 400135 h 972768"/>
                  <a:gd name="connsiteX36" fmla="*/ 925166 w 2074673"/>
                  <a:gd name="connsiteY36" fmla="*/ 448680 h 972768"/>
                  <a:gd name="connsiteX37" fmla="*/ 1008115 w 2074673"/>
                  <a:gd name="connsiteY37" fmla="*/ 602324 h 972768"/>
                  <a:gd name="connsiteX38" fmla="*/ 869081 w 2074673"/>
                  <a:gd name="connsiteY38" fmla="*/ 475544 h 972768"/>
                  <a:gd name="connsiteX39" fmla="*/ 809225 w 2074673"/>
                  <a:gd name="connsiteY39" fmla="*/ 422287 h 972768"/>
                  <a:gd name="connsiteX40" fmla="*/ 741358 w 2074673"/>
                  <a:gd name="connsiteY40" fmla="*/ 455278 h 972768"/>
                  <a:gd name="connsiteX41" fmla="*/ 648512 w 2074673"/>
                  <a:gd name="connsiteY41" fmla="*/ 593841 h 972768"/>
                  <a:gd name="connsiteX42" fmla="*/ 627774 w 2074673"/>
                  <a:gd name="connsiteY42" fmla="*/ 372329 h 972768"/>
                  <a:gd name="connsiteX43" fmla="*/ 631074 w 2074673"/>
                  <a:gd name="connsiteY43" fmla="*/ 141390 h 972768"/>
                  <a:gd name="connsiteX44" fmla="*/ 626361 w 2074673"/>
                  <a:gd name="connsiteY44" fmla="*/ 110285 h 972768"/>
                  <a:gd name="connsiteX45" fmla="*/ 726276 w 2074673"/>
                  <a:gd name="connsiteY45" fmla="*/ 0 h 972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074673" h="972768">
                    <a:moveTo>
                      <a:pt x="1027911" y="618819"/>
                    </a:moveTo>
                    <a:cubicBezTo>
                      <a:pt x="1030738" y="619762"/>
                      <a:pt x="1034037" y="620704"/>
                      <a:pt x="1036866" y="621647"/>
                    </a:cubicBezTo>
                    <a:cubicBezTo>
                      <a:pt x="1051004" y="666892"/>
                      <a:pt x="1048647" y="714493"/>
                      <a:pt x="1053360" y="761152"/>
                    </a:cubicBezTo>
                    <a:cubicBezTo>
                      <a:pt x="1059959" y="829020"/>
                      <a:pt x="1060900" y="896887"/>
                      <a:pt x="1064200" y="965227"/>
                    </a:cubicBezTo>
                    <a:cubicBezTo>
                      <a:pt x="1026025" y="962398"/>
                      <a:pt x="1029796" y="931764"/>
                      <a:pt x="1029324" y="907727"/>
                    </a:cubicBezTo>
                    <a:cubicBezTo>
                      <a:pt x="1027439" y="811582"/>
                      <a:pt x="1027911" y="715436"/>
                      <a:pt x="1027911" y="618819"/>
                    </a:cubicBezTo>
                    <a:close/>
                    <a:moveTo>
                      <a:pt x="2047337" y="391652"/>
                    </a:moveTo>
                    <a:cubicBezTo>
                      <a:pt x="2056292" y="400607"/>
                      <a:pt x="2065247" y="409562"/>
                      <a:pt x="2074673" y="418517"/>
                    </a:cubicBezTo>
                    <a:cubicBezTo>
                      <a:pt x="1986539" y="504764"/>
                      <a:pt x="1911603" y="600909"/>
                      <a:pt x="1868714" y="717793"/>
                    </a:cubicBezTo>
                    <a:cubicBezTo>
                      <a:pt x="1847978" y="774820"/>
                      <a:pt x="1852691" y="837033"/>
                      <a:pt x="1847506" y="896887"/>
                    </a:cubicBezTo>
                    <a:cubicBezTo>
                      <a:pt x="1845149" y="922338"/>
                      <a:pt x="1847978" y="948260"/>
                      <a:pt x="1838080" y="972768"/>
                    </a:cubicBezTo>
                    <a:cubicBezTo>
                      <a:pt x="1829125" y="972768"/>
                      <a:pt x="1820170" y="972768"/>
                      <a:pt x="1810745" y="972768"/>
                    </a:cubicBezTo>
                    <a:cubicBezTo>
                      <a:pt x="1810745" y="970411"/>
                      <a:pt x="1810273" y="968054"/>
                      <a:pt x="1810273" y="965226"/>
                    </a:cubicBezTo>
                    <a:cubicBezTo>
                      <a:pt x="1822998" y="916682"/>
                      <a:pt x="1828183" y="867196"/>
                      <a:pt x="1829596" y="817708"/>
                    </a:cubicBezTo>
                    <a:cubicBezTo>
                      <a:pt x="1833366" y="681973"/>
                      <a:pt x="1898877" y="573575"/>
                      <a:pt x="1981356" y="472244"/>
                    </a:cubicBezTo>
                    <a:cubicBezTo>
                      <a:pt x="2003036" y="445380"/>
                      <a:pt x="2025187" y="418517"/>
                      <a:pt x="2047337" y="391652"/>
                    </a:cubicBezTo>
                    <a:close/>
                    <a:moveTo>
                      <a:pt x="26393" y="391652"/>
                    </a:moveTo>
                    <a:cubicBezTo>
                      <a:pt x="45716" y="418517"/>
                      <a:pt x="63626" y="446795"/>
                      <a:pt x="85305" y="471773"/>
                    </a:cubicBezTo>
                    <a:cubicBezTo>
                      <a:pt x="209257" y="616934"/>
                      <a:pt x="227638" y="793202"/>
                      <a:pt x="236593" y="972768"/>
                    </a:cubicBezTo>
                    <a:cubicBezTo>
                      <a:pt x="232823" y="972768"/>
                      <a:pt x="229523" y="972768"/>
                      <a:pt x="226695" y="972768"/>
                    </a:cubicBezTo>
                    <a:cubicBezTo>
                      <a:pt x="219627" y="924695"/>
                      <a:pt x="210672" y="877092"/>
                      <a:pt x="205959" y="829020"/>
                    </a:cubicBezTo>
                    <a:cubicBezTo>
                      <a:pt x="190877" y="681503"/>
                      <a:pt x="128665" y="556608"/>
                      <a:pt x="26864" y="450565"/>
                    </a:cubicBezTo>
                    <a:cubicBezTo>
                      <a:pt x="17438" y="440668"/>
                      <a:pt x="8955" y="430298"/>
                      <a:pt x="0" y="419930"/>
                    </a:cubicBezTo>
                    <a:cubicBezTo>
                      <a:pt x="8955" y="410504"/>
                      <a:pt x="17910" y="401079"/>
                      <a:pt x="26393" y="391652"/>
                    </a:cubicBezTo>
                    <a:close/>
                    <a:moveTo>
                      <a:pt x="1293254" y="0"/>
                    </a:moveTo>
                    <a:cubicBezTo>
                      <a:pt x="1343684" y="10840"/>
                      <a:pt x="1351695" y="63154"/>
                      <a:pt x="1382802" y="92847"/>
                    </a:cubicBezTo>
                    <a:cubicBezTo>
                      <a:pt x="1416264" y="238950"/>
                      <a:pt x="1431346" y="385996"/>
                      <a:pt x="1404953" y="543411"/>
                    </a:cubicBezTo>
                    <a:cubicBezTo>
                      <a:pt x="1373375" y="502878"/>
                      <a:pt x="1354052" y="464232"/>
                      <a:pt x="1335671" y="425586"/>
                    </a:cubicBezTo>
                    <a:cubicBezTo>
                      <a:pt x="1322004" y="396365"/>
                      <a:pt x="1302209" y="380812"/>
                      <a:pt x="1268275" y="384582"/>
                    </a:cubicBezTo>
                    <a:cubicBezTo>
                      <a:pt x="1233398" y="388823"/>
                      <a:pt x="1220674" y="410975"/>
                      <a:pt x="1215019" y="442081"/>
                    </a:cubicBezTo>
                    <a:cubicBezTo>
                      <a:pt x="1203235" y="507592"/>
                      <a:pt x="1165531" y="549066"/>
                      <a:pt x="1100020" y="564619"/>
                    </a:cubicBezTo>
                    <a:cubicBezTo>
                      <a:pt x="1139610" y="524558"/>
                      <a:pt x="1178727" y="484969"/>
                      <a:pt x="1167416" y="420873"/>
                    </a:cubicBezTo>
                    <a:cubicBezTo>
                      <a:pt x="1164589" y="405791"/>
                      <a:pt x="1174486" y="392123"/>
                      <a:pt x="1184384" y="380340"/>
                    </a:cubicBezTo>
                    <a:cubicBezTo>
                      <a:pt x="1278644" y="270056"/>
                      <a:pt x="1323417" y="145632"/>
                      <a:pt x="1293254" y="0"/>
                    </a:cubicBezTo>
                    <a:close/>
                    <a:moveTo>
                      <a:pt x="726276" y="0"/>
                    </a:moveTo>
                    <a:cubicBezTo>
                      <a:pt x="704597" y="166370"/>
                      <a:pt x="799800" y="283253"/>
                      <a:pt x="895003" y="400135"/>
                    </a:cubicBezTo>
                    <a:cubicBezTo>
                      <a:pt x="907257" y="415217"/>
                      <a:pt x="928937" y="428413"/>
                      <a:pt x="925166" y="448680"/>
                    </a:cubicBezTo>
                    <a:cubicBezTo>
                      <a:pt x="911969" y="523145"/>
                      <a:pt x="961928" y="561322"/>
                      <a:pt x="1008115" y="602324"/>
                    </a:cubicBezTo>
                    <a:cubicBezTo>
                      <a:pt x="947789" y="575931"/>
                      <a:pt x="876623" y="562263"/>
                      <a:pt x="869081" y="475544"/>
                    </a:cubicBezTo>
                    <a:cubicBezTo>
                      <a:pt x="866253" y="443025"/>
                      <a:pt x="839860" y="427472"/>
                      <a:pt x="809225" y="422287"/>
                    </a:cubicBezTo>
                    <a:cubicBezTo>
                      <a:pt x="779062" y="417103"/>
                      <a:pt x="756439" y="427943"/>
                      <a:pt x="741358" y="455278"/>
                    </a:cubicBezTo>
                    <a:cubicBezTo>
                      <a:pt x="714495" y="502409"/>
                      <a:pt x="686687" y="548595"/>
                      <a:pt x="648512" y="593841"/>
                    </a:cubicBezTo>
                    <a:cubicBezTo>
                      <a:pt x="641442" y="519847"/>
                      <a:pt x="630131" y="446323"/>
                      <a:pt x="627774" y="372329"/>
                    </a:cubicBezTo>
                    <a:cubicBezTo>
                      <a:pt x="624946" y="295507"/>
                      <a:pt x="622591" y="218213"/>
                      <a:pt x="631074" y="141390"/>
                    </a:cubicBezTo>
                    <a:cubicBezTo>
                      <a:pt x="632016" y="131493"/>
                      <a:pt x="628246" y="120654"/>
                      <a:pt x="626361" y="110285"/>
                    </a:cubicBezTo>
                    <a:cubicBezTo>
                      <a:pt x="663594" y="75879"/>
                      <a:pt x="676319" y="21208"/>
                      <a:pt x="726276" y="0"/>
                    </a:cubicBezTo>
                    <a:close/>
                  </a:path>
                </a:pathLst>
              </a:custGeom>
              <a:solidFill>
                <a:srgbClr val="CBD7EC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FAF446C-2478-42B3-9FEA-5D6719F23FE0}"/>
                  </a:ext>
                </a:extLst>
              </p:cNvPr>
              <p:cNvSpPr/>
              <p:nvPr/>
            </p:nvSpPr>
            <p:spPr>
              <a:xfrm>
                <a:off x="2475144" y="1226130"/>
                <a:ext cx="563730" cy="320744"/>
              </a:xfrm>
              <a:custGeom>
                <a:avLst/>
                <a:gdLst>
                  <a:gd name="connsiteX0" fmla="*/ 402639 w 404028"/>
                  <a:gd name="connsiteY0" fmla="*/ 36481 h 229879"/>
                  <a:gd name="connsiteX1" fmla="*/ 330016 w 404028"/>
                  <a:gd name="connsiteY1" fmla="*/ 155381 h 229879"/>
                  <a:gd name="connsiteX2" fmla="*/ 264148 w 404028"/>
                  <a:gd name="connsiteY2" fmla="*/ 212467 h 229879"/>
                  <a:gd name="connsiteX3" fmla="*/ 139167 w 404028"/>
                  <a:gd name="connsiteY3" fmla="*/ 209089 h 229879"/>
                  <a:gd name="connsiteX4" fmla="*/ 21618 w 404028"/>
                  <a:gd name="connsiteY4" fmla="*/ 73975 h 229879"/>
                  <a:gd name="connsiteX5" fmla="*/ 0 w 404028"/>
                  <a:gd name="connsiteY5" fmla="*/ 48641 h 229879"/>
                  <a:gd name="connsiteX6" fmla="*/ 5404 w 404028"/>
                  <a:gd name="connsiteY6" fmla="*/ 5067 h 229879"/>
                  <a:gd name="connsiteX7" fmla="*/ 111131 w 404028"/>
                  <a:gd name="connsiteY7" fmla="*/ 148625 h 229879"/>
                  <a:gd name="connsiteX8" fmla="*/ 317180 w 404028"/>
                  <a:gd name="connsiteY8" fmla="*/ 130047 h 229879"/>
                  <a:gd name="connsiteX9" fmla="*/ 402977 w 404028"/>
                  <a:gd name="connsiteY9" fmla="*/ 0 h 229879"/>
                  <a:gd name="connsiteX10" fmla="*/ 402639 w 404028"/>
                  <a:gd name="connsiteY10" fmla="*/ 36481 h 229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4028" h="229879">
                    <a:moveTo>
                      <a:pt x="402639" y="36481"/>
                    </a:moveTo>
                    <a:cubicBezTo>
                      <a:pt x="383723" y="79379"/>
                      <a:pt x="359403" y="118562"/>
                      <a:pt x="330016" y="155381"/>
                    </a:cubicBezTo>
                    <a:cubicBezTo>
                      <a:pt x="311438" y="178350"/>
                      <a:pt x="289819" y="197266"/>
                      <a:pt x="264148" y="212467"/>
                    </a:cubicBezTo>
                    <a:cubicBezTo>
                      <a:pt x="221249" y="238138"/>
                      <a:pt x="181390" y="234085"/>
                      <a:pt x="139167" y="209089"/>
                    </a:cubicBezTo>
                    <a:cubicBezTo>
                      <a:pt x="84784" y="176661"/>
                      <a:pt x="49316" y="129372"/>
                      <a:pt x="21618" y="73975"/>
                    </a:cubicBezTo>
                    <a:cubicBezTo>
                      <a:pt x="16551" y="64179"/>
                      <a:pt x="15538" y="49654"/>
                      <a:pt x="0" y="48641"/>
                    </a:cubicBezTo>
                    <a:cubicBezTo>
                      <a:pt x="1689" y="32090"/>
                      <a:pt x="4391" y="25334"/>
                      <a:pt x="5404" y="5067"/>
                    </a:cubicBezTo>
                    <a:cubicBezTo>
                      <a:pt x="37156" y="48303"/>
                      <a:pt x="74313" y="114509"/>
                      <a:pt x="111131" y="148625"/>
                    </a:cubicBezTo>
                    <a:cubicBezTo>
                      <a:pt x="170919" y="203684"/>
                      <a:pt x="259081" y="185782"/>
                      <a:pt x="317180" y="130047"/>
                    </a:cubicBezTo>
                    <a:cubicBezTo>
                      <a:pt x="353323" y="95255"/>
                      <a:pt x="380683" y="54721"/>
                      <a:pt x="402977" y="0"/>
                    </a:cubicBezTo>
                    <a:cubicBezTo>
                      <a:pt x="405004" y="14187"/>
                      <a:pt x="403653" y="26685"/>
                      <a:pt x="402639" y="36481"/>
                    </a:cubicBezTo>
                    <a:close/>
                  </a:path>
                </a:pathLst>
              </a:custGeom>
              <a:solidFill>
                <a:srgbClr val="EABB95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D06A54D-305C-4437-A81D-A00B1B95A992}"/>
                  </a:ext>
                </a:extLst>
              </p:cNvPr>
              <p:cNvSpPr/>
              <p:nvPr/>
            </p:nvSpPr>
            <p:spPr>
              <a:xfrm>
                <a:off x="2537616" y="2775045"/>
                <a:ext cx="432189" cy="440538"/>
              </a:xfrm>
              <a:custGeom>
                <a:avLst/>
                <a:gdLst>
                  <a:gd name="connsiteX0" fmla="*/ 307535 w 309752"/>
                  <a:gd name="connsiteY0" fmla="*/ 109962 h 315736"/>
                  <a:gd name="connsiteX1" fmla="*/ 271730 w 309752"/>
                  <a:gd name="connsiteY1" fmla="*/ 243049 h 315736"/>
                  <a:gd name="connsiteX2" fmla="*/ 57912 w 309752"/>
                  <a:gd name="connsiteY2" fmla="*/ 261965 h 315736"/>
                  <a:gd name="connsiteX3" fmla="*/ 827 w 309752"/>
                  <a:gd name="connsiteY3" fmla="*/ 57943 h 315736"/>
                  <a:gd name="connsiteX4" fmla="*/ 23120 w 309752"/>
                  <a:gd name="connsiteY4" fmla="*/ 41392 h 315736"/>
                  <a:gd name="connsiteX5" fmla="*/ 143372 w 309752"/>
                  <a:gd name="connsiteY5" fmla="*/ 5587 h 315736"/>
                  <a:gd name="connsiteX6" fmla="*/ 177150 w 309752"/>
                  <a:gd name="connsiteY6" fmla="*/ 13018 h 315736"/>
                  <a:gd name="connsiteX7" fmla="*/ 247747 w 309752"/>
                  <a:gd name="connsiteY7" fmla="*/ 41054 h 315736"/>
                  <a:gd name="connsiteX8" fmla="*/ 307535 w 309752"/>
                  <a:gd name="connsiteY8" fmla="*/ 109962 h 31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52" h="315736">
                    <a:moveTo>
                      <a:pt x="307535" y="109962"/>
                    </a:moveTo>
                    <a:cubicBezTo>
                      <a:pt x="308211" y="155563"/>
                      <a:pt x="300780" y="203191"/>
                      <a:pt x="271730" y="243049"/>
                    </a:cubicBezTo>
                    <a:cubicBezTo>
                      <a:pt x="208564" y="330198"/>
                      <a:pt x="133238" y="342020"/>
                      <a:pt x="57912" y="261965"/>
                    </a:cubicBezTo>
                    <a:cubicBezTo>
                      <a:pt x="4205" y="205217"/>
                      <a:pt x="-2889" y="132594"/>
                      <a:pt x="827" y="57943"/>
                    </a:cubicBezTo>
                    <a:cubicBezTo>
                      <a:pt x="1502" y="42743"/>
                      <a:pt x="11298" y="40716"/>
                      <a:pt x="23120" y="41392"/>
                    </a:cubicBezTo>
                    <a:cubicBezTo>
                      <a:pt x="67370" y="43419"/>
                      <a:pt x="109594" y="41054"/>
                      <a:pt x="143372" y="5587"/>
                    </a:cubicBezTo>
                    <a:cubicBezTo>
                      <a:pt x="155194" y="-6911"/>
                      <a:pt x="167692" y="4236"/>
                      <a:pt x="177150" y="13018"/>
                    </a:cubicBezTo>
                    <a:cubicBezTo>
                      <a:pt x="197080" y="31596"/>
                      <a:pt x="220387" y="43081"/>
                      <a:pt x="247747" y="41054"/>
                    </a:cubicBezTo>
                    <a:cubicBezTo>
                      <a:pt x="309900" y="36325"/>
                      <a:pt x="313953" y="46121"/>
                      <a:pt x="307535" y="109962"/>
                    </a:cubicBezTo>
                    <a:close/>
                  </a:path>
                </a:pathLst>
              </a:custGeom>
              <a:solidFill>
                <a:srgbClr val="424242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ED871C7-86FD-49AF-B749-AE3C08264E55}"/>
                  </a:ext>
                </a:extLst>
              </p:cNvPr>
              <p:cNvSpPr/>
              <p:nvPr/>
            </p:nvSpPr>
            <p:spPr>
              <a:xfrm>
                <a:off x="2772111" y="830816"/>
                <a:ext cx="261464" cy="141105"/>
              </a:xfrm>
              <a:custGeom>
                <a:avLst/>
                <a:gdLst>
                  <a:gd name="connsiteX0" fmla="*/ 140484 w 187393"/>
                  <a:gd name="connsiteY0" fmla="*/ 3301 h 101131"/>
                  <a:gd name="connsiteX1" fmla="*/ 186761 w 187393"/>
                  <a:gd name="connsiteY1" fmla="*/ 24919 h 101131"/>
                  <a:gd name="connsiteX2" fmla="*/ 145213 w 187393"/>
                  <a:gd name="connsiteY2" fmla="*/ 93152 h 101131"/>
                  <a:gd name="connsiteX3" fmla="*/ 48269 w 187393"/>
                  <a:gd name="connsiteY3" fmla="*/ 99907 h 101131"/>
                  <a:gd name="connsiteX4" fmla="*/ 8411 w 187393"/>
                  <a:gd name="connsiteY4" fmla="*/ 71533 h 101131"/>
                  <a:gd name="connsiteX5" fmla="*/ 34758 w 187393"/>
                  <a:gd name="connsiteY5" fmla="*/ 17826 h 101131"/>
                  <a:gd name="connsiteX6" fmla="*/ 140484 w 187393"/>
                  <a:gd name="connsiteY6" fmla="*/ 3301 h 10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393" h="101131">
                    <a:moveTo>
                      <a:pt x="140484" y="3301"/>
                    </a:moveTo>
                    <a:cubicBezTo>
                      <a:pt x="156698" y="1274"/>
                      <a:pt x="183721" y="-9873"/>
                      <a:pt x="186761" y="24919"/>
                    </a:cubicBezTo>
                    <a:cubicBezTo>
                      <a:pt x="190476" y="65791"/>
                      <a:pt x="177979" y="87072"/>
                      <a:pt x="145213" y="93152"/>
                    </a:cubicBezTo>
                    <a:cubicBezTo>
                      <a:pt x="113124" y="99232"/>
                      <a:pt x="81034" y="103285"/>
                      <a:pt x="48269" y="99907"/>
                    </a:cubicBezTo>
                    <a:cubicBezTo>
                      <a:pt x="28678" y="97881"/>
                      <a:pt x="16855" y="88423"/>
                      <a:pt x="8411" y="71533"/>
                    </a:cubicBezTo>
                    <a:cubicBezTo>
                      <a:pt x="-7803" y="38430"/>
                      <a:pt x="-1385" y="23568"/>
                      <a:pt x="34758" y="17826"/>
                    </a:cubicBezTo>
                    <a:cubicBezTo>
                      <a:pt x="70225" y="11746"/>
                      <a:pt x="105692" y="8030"/>
                      <a:pt x="140484" y="3301"/>
                    </a:cubicBezTo>
                    <a:close/>
                  </a:path>
                </a:pathLst>
              </a:custGeom>
              <a:solidFill>
                <a:srgbClr val="E3E9F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B05C49D-7EBF-44B0-9413-C340ABCB78BF}"/>
                  </a:ext>
                </a:extLst>
              </p:cNvPr>
              <p:cNvSpPr/>
              <p:nvPr/>
            </p:nvSpPr>
            <p:spPr>
              <a:xfrm>
                <a:off x="2425098" y="856509"/>
                <a:ext cx="248135" cy="126301"/>
              </a:xfrm>
              <a:custGeom>
                <a:avLst/>
                <a:gdLst>
                  <a:gd name="connsiteX0" fmla="*/ 145648 w 177840"/>
                  <a:gd name="connsiteY0" fmla="*/ 3465 h 90521"/>
                  <a:gd name="connsiteX1" fmla="*/ 177399 w 177840"/>
                  <a:gd name="connsiteY1" fmla="*/ 34879 h 90521"/>
                  <a:gd name="connsiteX2" fmla="*/ 145310 w 177840"/>
                  <a:gd name="connsiteY2" fmla="*/ 84534 h 90521"/>
                  <a:gd name="connsiteX3" fmla="*/ 64579 w 177840"/>
                  <a:gd name="connsiteY3" fmla="*/ 89600 h 90521"/>
                  <a:gd name="connsiteX4" fmla="*/ 400 w 177840"/>
                  <a:gd name="connsiteY4" fmla="*/ 25421 h 90521"/>
                  <a:gd name="connsiteX5" fmla="*/ 22694 w 177840"/>
                  <a:gd name="connsiteY5" fmla="*/ 87 h 90521"/>
                  <a:gd name="connsiteX6" fmla="*/ 145648 w 177840"/>
                  <a:gd name="connsiteY6" fmla="*/ 3465 h 9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7840" h="90521">
                    <a:moveTo>
                      <a:pt x="145648" y="3465"/>
                    </a:moveTo>
                    <a:cubicBezTo>
                      <a:pt x="164226" y="5492"/>
                      <a:pt x="180777" y="11234"/>
                      <a:pt x="177399" y="34879"/>
                    </a:cubicBezTo>
                    <a:cubicBezTo>
                      <a:pt x="174359" y="56160"/>
                      <a:pt x="173684" y="80142"/>
                      <a:pt x="145310" y="84534"/>
                    </a:cubicBezTo>
                    <a:cubicBezTo>
                      <a:pt x="118625" y="88587"/>
                      <a:pt x="91602" y="92303"/>
                      <a:pt x="64579" y="89600"/>
                    </a:cubicBezTo>
                    <a:cubicBezTo>
                      <a:pt x="26410" y="85547"/>
                      <a:pt x="4791" y="63253"/>
                      <a:pt x="400" y="25421"/>
                    </a:cubicBezTo>
                    <a:cubicBezTo>
                      <a:pt x="-1626" y="6843"/>
                      <a:pt x="3778" y="-926"/>
                      <a:pt x="22694" y="87"/>
                    </a:cubicBezTo>
                    <a:cubicBezTo>
                      <a:pt x="39583" y="763"/>
                      <a:pt x="121665" y="1101"/>
                      <a:pt x="145648" y="3465"/>
                    </a:cubicBezTo>
                    <a:close/>
                  </a:path>
                </a:pathLst>
              </a:custGeom>
              <a:solidFill>
                <a:srgbClr val="E3E9F4"/>
              </a:solidFill>
              <a:ln w="67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F135CD9-4435-4008-8EC6-DFAF85503047}"/>
                  </a:ext>
                </a:extLst>
              </p:cNvPr>
              <p:cNvSpPr/>
              <p:nvPr/>
            </p:nvSpPr>
            <p:spPr>
              <a:xfrm>
                <a:off x="2581614" y="2827700"/>
                <a:ext cx="348072" cy="342139"/>
              </a:xfrm>
              <a:custGeom>
                <a:avLst/>
                <a:gdLst>
                  <a:gd name="connsiteX0" fmla="*/ 247965 w 249465"/>
                  <a:gd name="connsiteY0" fmla="*/ 65469 h 245213"/>
                  <a:gd name="connsiteX1" fmla="*/ 231076 w 249465"/>
                  <a:gd name="connsiteY1" fmla="*/ 163765 h 245213"/>
                  <a:gd name="connsiteX2" fmla="*/ 127038 w 249465"/>
                  <a:gd name="connsiteY2" fmla="*/ 245171 h 245213"/>
                  <a:gd name="connsiteX3" fmla="*/ 24351 w 249465"/>
                  <a:gd name="connsiteY3" fmla="*/ 175587 h 245213"/>
                  <a:gd name="connsiteX4" fmla="*/ 31 w 249465"/>
                  <a:gd name="connsiteY4" fmla="*/ 52633 h 245213"/>
                  <a:gd name="connsiteX5" fmla="*/ 23000 w 249465"/>
                  <a:gd name="connsiteY5" fmla="*/ 33380 h 245213"/>
                  <a:gd name="connsiteX6" fmla="*/ 113864 w 249465"/>
                  <a:gd name="connsiteY6" fmla="*/ 4330 h 245213"/>
                  <a:gd name="connsiteX7" fmla="*/ 136158 w 249465"/>
                  <a:gd name="connsiteY7" fmla="*/ 6695 h 245213"/>
                  <a:gd name="connsiteX8" fmla="*/ 214862 w 249465"/>
                  <a:gd name="connsiteY8" fmla="*/ 32366 h 245213"/>
                  <a:gd name="connsiteX9" fmla="*/ 247965 w 249465"/>
                  <a:gd name="connsiteY9" fmla="*/ 65469 h 245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9465" h="245213">
                    <a:moveTo>
                      <a:pt x="247965" y="65469"/>
                    </a:moveTo>
                    <a:cubicBezTo>
                      <a:pt x="244249" y="102288"/>
                      <a:pt x="242898" y="134040"/>
                      <a:pt x="231076" y="163765"/>
                    </a:cubicBezTo>
                    <a:cubicBezTo>
                      <a:pt x="211822" y="211055"/>
                      <a:pt x="176355" y="243820"/>
                      <a:pt x="127038" y="245171"/>
                    </a:cubicBezTo>
                    <a:cubicBezTo>
                      <a:pt x="81775" y="246522"/>
                      <a:pt x="46645" y="215784"/>
                      <a:pt x="24351" y="175587"/>
                    </a:cubicBezTo>
                    <a:cubicBezTo>
                      <a:pt x="3071" y="137418"/>
                      <a:pt x="1382" y="94857"/>
                      <a:pt x="31" y="52633"/>
                    </a:cubicBezTo>
                    <a:cubicBezTo>
                      <a:pt x="-645" y="35407"/>
                      <a:pt x="9827" y="33718"/>
                      <a:pt x="23000" y="33380"/>
                    </a:cubicBezTo>
                    <a:cubicBezTo>
                      <a:pt x="56103" y="32704"/>
                      <a:pt x="87855" y="27638"/>
                      <a:pt x="113864" y="4330"/>
                    </a:cubicBezTo>
                    <a:cubicBezTo>
                      <a:pt x="122985" y="-3776"/>
                      <a:pt x="129065" y="952"/>
                      <a:pt x="136158" y="6695"/>
                    </a:cubicBezTo>
                    <a:cubicBezTo>
                      <a:pt x="159128" y="25273"/>
                      <a:pt x="186150" y="33380"/>
                      <a:pt x="214862" y="32366"/>
                    </a:cubicBezTo>
                    <a:cubicBezTo>
                      <a:pt x="244587" y="31015"/>
                      <a:pt x="253370" y="43851"/>
                      <a:pt x="247965" y="65469"/>
                    </a:cubicBezTo>
                    <a:close/>
                  </a:path>
                </a:pathLst>
              </a:custGeom>
              <a:solidFill>
                <a:srgbClr val="DCDCDC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0A66B2C-2266-4FAA-9DA2-FDA021FC3F11}"/>
                  </a:ext>
                </a:extLst>
              </p:cNvPr>
              <p:cNvSpPr/>
              <p:nvPr/>
            </p:nvSpPr>
            <p:spPr>
              <a:xfrm>
                <a:off x="2803170" y="743787"/>
                <a:ext cx="229052" cy="71506"/>
              </a:xfrm>
              <a:custGeom>
                <a:avLst/>
                <a:gdLst>
                  <a:gd name="connsiteX0" fmla="*/ 0 w 164163"/>
                  <a:gd name="connsiteY0" fmla="*/ 50812 h 51249"/>
                  <a:gd name="connsiteX1" fmla="*/ 164164 w 164163"/>
                  <a:gd name="connsiteY1" fmla="*/ 8589 h 51249"/>
                  <a:gd name="connsiteX2" fmla="*/ 0 w 164163"/>
                  <a:gd name="connsiteY2" fmla="*/ 50812 h 51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4163" h="51249">
                    <a:moveTo>
                      <a:pt x="0" y="50812"/>
                    </a:moveTo>
                    <a:cubicBezTo>
                      <a:pt x="51006" y="23451"/>
                      <a:pt x="98295" y="-18096"/>
                      <a:pt x="164164" y="8589"/>
                    </a:cubicBezTo>
                    <a:cubicBezTo>
                      <a:pt x="104376" y="3860"/>
                      <a:pt x="60126" y="56554"/>
                      <a:pt x="0" y="50812"/>
                    </a:cubicBezTo>
                    <a:close/>
                  </a:path>
                </a:pathLst>
              </a:custGeom>
              <a:solidFill>
                <a:srgbClr val="3F3F3F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B3FDFD7-C16D-4E2F-9B5A-B73C0911363B}"/>
                  </a:ext>
                </a:extLst>
              </p:cNvPr>
              <p:cNvSpPr/>
              <p:nvPr/>
            </p:nvSpPr>
            <p:spPr>
              <a:xfrm>
                <a:off x="2395965" y="761075"/>
                <a:ext cx="234236" cy="59108"/>
              </a:xfrm>
              <a:custGeom>
                <a:avLst/>
                <a:gdLst>
                  <a:gd name="connsiteX0" fmla="*/ 0 w 167878"/>
                  <a:gd name="connsiteY0" fmla="*/ 15115 h 42363"/>
                  <a:gd name="connsiteX1" fmla="*/ 167879 w 167878"/>
                  <a:gd name="connsiteY1" fmla="*/ 40449 h 42363"/>
                  <a:gd name="connsiteX2" fmla="*/ 0 w 167878"/>
                  <a:gd name="connsiteY2" fmla="*/ 15115 h 4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878" h="42363">
                    <a:moveTo>
                      <a:pt x="0" y="15115"/>
                    </a:moveTo>
                    <a:cubicBezTo>
                      <a:pt x="36143" y="-12584"/>
                      <a:pt x="102349" y="-1099"/>
                      <a:pt x="167879" y="40449"/>
                    </a:cubicBezTo>
                    <a:cubicBezTo>
                      <a:pt x="106402" y="52947"/>
                      <a:pt x="58774" y="-423"/>
                      <a:pt x="0" y="15115"/>
                    </a:cubicBezTo>
                    <a:close/>
                  </a:path>
                </a:pathLst>
              </a:custGeom>
              <a:solidFill>
                <a:srgbClr val="3E3E3E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50ADF4E-E450-4323-B227-76B079226201}"/>
                  </a:ext>
                </a:extLst>
              </p:cNvPr>
              <p:cNvSpPr/>
              <p:nvPr/>
            </p:nvSpPr>
            <p:spPr>
              <a:xfrm>
                <a:off x="1555632" y="3647208"/>
                <a:ext cx="2342371" cy="91432"/>
              </a:xfrm>
              <a:custGeom>
                <a:avLst/>
                <a:gdLst>
                  <a:gd name="connsiteX0" fmla="*/ 1631838 w 1678790"/>
                  <a:gd name="connsiteY0" fmla="*/ 65530 h 65530"/>
                  <a:gd name="connsiteX1" fmla="*/ 46952 w 1678790"/>
                  <a:gd name="connsiteY1" fmla="*/ 65530 h 65530"/>
                  <a:gd name="connsiteX2" fmla="*/ 0 w 1678790"/>
                  <a:gd name="connsiteY2" fmla="*/ 18578 h 65530"/>
                  <a:gd name="connsiteX3" fmla="*/ 0 w 1678790"/>
                  <a:gd name="connsiteY3" fmla="*/ 13511 h 65530"/>
                  <a:gd name="connsiteX4" fmla="*/ 13511 w 1678790"/>
                  <a:gd name="connsiteY4" fmla="*/ 0 h 65530"/>
                  <a:gd name="connsiteX5" fmla="*/ 1665279 w 1678790"/>
                  <a:gd name="connsiteY5" fmla="*/ 0 h 65530"/>
                  <a:gd name="connsiteX6" fmla="*/ 1678790 w 1678790"/>
                  <a:gd name="connsiteY6" fmla="*/ 13511 h 65530"/>
                  <a:gd name="connsiteX7" fmla="*/ 1678790 w 1678790"/>
                  <a:gd name="connsiteY7" fmla="*/ 18578 h 65530"/>
                  <a:gd name="connsiteX8" fmla="*/ 1631838 w 1678790"/>
                  <a:gd name="connsiteY8" fmla="*/ 65530 h 6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78790" h="65530">
                    <a:moveTo>
                      <a:pt x="1631838" y="65530"/>
                    </a:moveTo>
                    <a:lnTo>
                      <a:pt x="46952" y="65530"/>
                    </a:lnTo>
                    <a:cubicBezTo>
                      <a:pt x="20943" y="65530"/>
                      <a:pt x="0" y="44587"/>
                      <a:pt x="0" y="18578"/>
                    </a:cubicBezTo>
                    <a:lnTo>
                      <a:pt x="0" y="13511"/>
                    </a:lnTo>
                    <a:cubicBezTo>
                      <a:pt x="0" y="6080"/>
                      <a:pt x="6080" y="0"/>
                      <a:pt x="13511" y="0"/>
                    </a:cubicBezTo>
                    <a:lnTo>
                      <a:pt x="1665279" y="0"/>
                    </a:lnTo>
                    <a:cubicBezTo>
                      <a:pt x="1672710" y="0"/>
                      <a:pt x="1678790" y="6080"/>
                      <a:pt x="1678790" y="13511"/>
                    </a:cubicBezTo>
                    <a:lnTo>
                      <a:pt x="1678790" y="18578"/>
                    </a:lnTo>
                    <a:cubicBezTo>
                      <a:pt x="1678790" y="44587"/>
                      <a:pt x="1657848" y="65530"/>
                      <a:pt x="1631838" y="65530"/>
                    </a:cubicBezTo>
                    <a:close/>
                  </a:path>
                </a:pathLst>
              </a:custGeom>
              <a:solidFill>
                <a:srgbClr val="DCDCDC"/>
              </a:solidFill>
              <a:ln w="33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9E2857-E8CE-4FCE-BDA9-094811A4E939}"/>
              </a:ext>
            </a:extLst>
          </p:cNvPr>
          <p:cNvGrpSpPr/>
          <p:nvPr/>
        </p:nvGrpSpPr>
        <p:grpSpPr>
          <a:xfrm>
            <a:off x="4813592" y="1205772"/>
            <a:ext cx="1935525" cy="5689242"/>
            <a:chOff x="7013832" y="2122467"/>
            <a:chExt cx="1741136" cy="5117859"/>
          </a:xfrm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D4220A5-3D9F-4C61-9148-96E77C53620E}"/>
                </a:ext>
              </a:extLst>
            </p:cNvPr>
            <p:cNvSpPr/>
            <p:nvPr/>
          </p:nvSpPr>
          <p:spPr>
            <a:xfrm>
              <a:off x="8412262" y="4660678"/>
              <a:ext cx="213927" cy="439042"/>
            </a:xfrm>
            <a:custGeom>
              <a:avLst/>
              <a:gdLst/>
              <a:ahLst/>
              <a:cxnLst/>
              <a:rect l="l" t="t" r="r" b="b"/>
              <a:pathLst>
                <a:path w="221335" h="493253">
                  <a:moveTo>
                    <a:pt x="77834" y="328437"/>
                  </a:moveTo>
                  <a:cubicBezTo>
                    <a:pt x="65239" y="329495"/>
                    <a:pt x="52963" y="333729"/>
                    <a:pt x="50846" y="340502"/>
                  </a:cubicBezTo>
                  <a:cubicBezTo>
                    <a:pt x="46613" y="354049"/>
                    <a:pt x="50846" y="372675"/>
                    <a:pt x="50846" y="386222"/>
                  </a:cubicBezTo>
                  <a:cubicBezTo>
                    <a:pt x="50846" y="386222"/>
                    <a:pt x="44073" y="417549"/>
                    <a:pt x="50846" y="421782"/>
                  </a:cubicBezTo>
                  <a:cubicBezTo>
                    <a:pt x="57619" y="426015"/>
                    <a:pt x="82173" y="426015"/>
                    <a:pt x="91486" y="411622"/>
                  </a:cubicBezTo>
                  <a:cubicBezTo>
                    <a:pt x="100799" y="397229"/>
                    <a:pt x="113499" y="347275"/>
                    <a:pt x="106726" y="335422"/>
                  </a:cubicBezTo>
                  <a:cubicBezTo>
                    <a:pt x="103340" y="329496"/>
                    <a:pt x="90428" y="327379"/>
                    <a:pt x="77834" y="328437"/>
                  </a:cubicBezTo>
                  <a:close/>
                  <a:moveTo>
                    <a:pt x="121966" y="142"/>
                  </a:moveTo>
                  <a:cubicBezTo>
                    <a:pt x="139746" y="4375"/>
                    <a:pt x="172766" y="90735"/>
                    <a:pt x="188006" y="132222"/>
                  </a:cubicBezTo>
                  <a:cubicBezTo>
                    <a:pt x="203246" y="173709"/>
                    <a:pt x="208326" y="212655"/>
                    <a:pt x="213406" y="249062"/>
                  </a:cubicBezTo>
                  <a:cubicBezTo>
                    <a:pt x="218486" y="285469"/>
                    <a:pt x="225259" y="315102"/>
                    <a:pt x="218486" y="350662"/>
                  </a:cubicBezTo>
                  <a:cubicBezTo>
                    <a:pt x="211713" y="386222"/>
                    <a:pt x="186313" y="438715"/>
                    <a:pt x="172766" y="462422"/>
                  </a:cubicBezTo>
                  <a:cubicBezTo>
                    <a:pt x="159219" y="486129"/>
                    <a:pt x="154139" y="490362"/>
                    <a:pt x="137206" y="492902"/>
                  </a:cubicBezTo>
                  <a:cubicBezTo>
                    <a:pt x="120273" y="495442"/>
                    <a:pt x="88946" y="483589"/>
                    <a:pt x="71166" y="477662"/>
                  </a:cubicBezTo>
                  <a:cubicBezTo>
                    <a:pt x="53386" y="471735"/>
                    <a:pt x="39839" y="466655"/>
                    <a:pt x="30526" y="457342"/>
                  </a:cubicBezTo>
                  <a:cubicBezTo>
                    <a:pt x="21213" y="448029"/>
                    <a:pt x="20366" y="428555"/>
                    <a:pt x="15286" y="421782"/>
                  </a:cubicBezTo>
                  <a:cubicBezTo>
                    <a:pt x="10206" y="415009"/>
                    <a:pt x="-801" y="425169"/>
                    <a:pt x="46" y="416702"/>
                  </a:cubicBezTo>
                  <a:cubicBezTo>
                    <a:pt x="893" y="408235"/>
                    <a:pt x="16133" y="391302"/>
                    <a:pt x="20366" y="370982"/>
                  </a:cubicBezTo>
                  <a:cubicBezTo>
                    <a:pt x="24599" y="350662"/>
                    <a:pt x="22059" y="316795"/>
                    <a:pt x="25446" y="294782"/>
                  </a:cubicBezTo>
                  <a:cubicBezTo>
                    <a:pt x="28833" y="272769"/>
                    <a:pt x="29679" y="266842"/>
                    <a:pt x="40686" y="238902"/>
                  </a:cubicBezTo>
                  <a:cubicBezTo>
                    <a:pt x="51693" y="210962"/>
                    <a:pt x="77939" y="166935"/>
                    <a:pt x="91486" y="127142"/>
                  </a:cubicBezTo>
                  <a:cubicBezTo>
                    <a:pt x="105033" y="87349"/>
                    <a:pt x="104186" y="-4091"/>
                    <a:pt x="121966" y="142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219D8300-8F71-42D7-B7E2-E33DA3C6EC7D}"/>
                </a:ext>
              </a:extLst>
            </p:cNvPr>
            <p:cNvSpPr/>
            <p:nvPr/>
          </p:nvSpPr>
          <p:spPr>
            <a:xfrm>
              <a:off x="8458534" y="4749059"/>
              <a:ext cx="171275" cy="85000"/>
            </a:xfrm>
            <a:custGeom>
              <a:avLst/>
              <a:gdLst>
                <a:gd name="connsiteX0" fmla="*/ 176546 w 188144"/>
                <a:gd name="connsiteY0" fmla="*/ 11816 h 101390"/>
                <a:gd name="connsiteX1" fmla="*/ 181626 w 188144"/>
                <a:gd name="connsiteY1" fmla="*/ 98176 h 101390"/>
                <a:gd name="connsiteX2" fmla="*/ 156226 w 188144"/>
                <a:gd name="connsiteY2" fmla="*/ 82936 h 101390"/>
                <a:gd name="connsiteX3" fmla="*/ 105426 w 188144"/>
                <a:gd name="connsiteY3" fmla="*/ 82936 h 101390"/>
                <a:gd name="connsiteX4" fmla="*/ 49546 w 188144"/>
                <a:gd name="connsiteY4" fmla="*/ 88016 h 101390"/>
                <a:gd name="connsiteX5" fmla="*/ 3826 w 188144"/>
                <a:gd name="connsiteY5" fmla="*/ 98176 h 101390"/>
                <a:gd name="connsiteX6" fmla="*/ 8906 w 188144"/>
                <a:gd name="connsiteY6" fmla="*/ 52456 h 101390"/>
                <a:gd name="connsiteX7" fmla="*/ 59706 w 188144"/>
                <a:gd name="connsiteY7" fmla="*/ 6736 h 101390"/>
                <a:gd name="connsiteX8" fmla="*/ 176546 w 188144"/>
                <a:gd name="connsiteY8" fmla="*/ 11816 h 1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144" h="101390">
                  <a:moveTo>
                    <a:pt x="176546" y="11816"/>
                  </a:moveTo>
                  <a:cubicBezTo>
                    <a:pt x="196866" y="27056"/>
                    <a:pt x="185013" y="86323"/>
                    <a:pt x="181626" y="98176"/>
                  </a:cubicBezTo>
                  <a:cubicBezTo>
                    <a:pt x="178239" y="110029"/>
                    <a:pt x="168926" y="85476"/>
                    <a:pt x="156226" y="82936"/>
                  </a:cubicBezTo>
                  <a:cubicBezTo>
                    <a:pt x="143526" y="80396"/>
                    <a:pt x="123206" y="82089"/>
                    <a:pt x="105426" y="82936"/>
                  </a:cubicBezTo>
                  <a:cubicBezTo>
                    <a:pt x="87646" y="83783"/>
                    <a:pt x="66479" y="85476"/>
                    <a:pt x="49546" y="88016"/>
                  </a:cubicBezTo>
                  <a:cubicBezTo>
                    <a:pt x="32613" y="90556"/>
                    <a:pt x="10599" y="104103"/>
                    <a:pt x="3826" y="98176"/>
                  </a:cubicBezTo>
                  <a:cubicBezTo>
                    <a:pt x="-2947" y="92249"/>
                    <a:pt x="-407" y="67696"/>
                    <a:pt x="8906" y="52456"/>
                  </a:cubicBezTo>
                  <a:cubicBezTo>
                    <a:pt x="18219" y="37216"/>
                    <a:pt x="39386" y="16049"/>
                    <a:pt x="59706" y="6736"/>
                  </a:cubicBezTo>
                  <a:cubicBezTo>
                    <a:pt x="80026" y="-2577"/>
                    <a:pt x="156226" y="-3424"/>
                    <a:pt x="176546" y="11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F81B8A-8FE9-4764-9F47-53F8317CDEE4}"/>
                </a:ext>
              </a:extLst>
            </p:cNvPr>
            <p:cNvSpPr/>
            <p:nvPr/>
          </p:nvSpPr>
          <p:spPr>
            <a:xfrm rot="1887332">
              <a:off x="7013832" y="6205716"/>
              <a:ext cx="1741136" cy="103461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44F5DDF-9C7B-4E46-B61D-DE3BF9A012D0}"/>
                </a:ext>
              </a:extLst>
            </p:cNvPr>
            <p:cNvSpPr/>
            <p:nvPr/>
          </p:nvSpPr>
          <p:spPr>
            <a:xfrm>
              <a:off x="7871492" y="6511811"/>
              <a:ext cx="338819" cy="383243"/>
            </a:xfrm>
            <a:custGeom>
              <a:avLst/>
              <a:gdLst>
                <a:gd name="connsiteX0" fmla="*/ 295625 w 372189"/>
                <a:gd name="connsiteY0" fmla="*/ 926 h 457140"/>
                <a:gd name="connsiteX1" fmla="*/ 147988 w 372189"/>
                <a:gd name="connsiteY1" fmla="*/ 53313 h 457140"/>
                <a:gd name="connsiteX2" fmla="*/ 114650 w 372189"/>
                <a:gd name="connsiteY2" fmla="*/ 91413 h 457140"/>
                <a:gd name="connsiteX3" fmla="*/ 100363 w 372189"/>
                <a:gd name="connsiteY3" fmla="*/ 134276 h 457140"/>
                <a:gd name="connsiteX4" fmla="*/ 67025 w 372189"/>
                <a:gd name="connsiteY4" fmla="*/ 181901 h 457140"/>
                <a:gd name="connsiteX5" fmla="*/ 81313 w 372189"/>
                <a:gd name="connsiteY5" fmla="*/ 239051 h 457140"/>
                <a:gd name="connsiteX6" fmla="*/ 57500 w 372189"/>
                <a:gd name="connsiteY6" fmla="*/ 286676 h 457140"/>
                <a:gd name="connsiteX7" fmla="*/ 38450 w 372189"/>
                <a:gd name="connsiteY7" fmla="*/ 310488 h 457140"/>
                <a:gd name="connsiteX8" fmla="*/ 24163 w 372189"/>
                <a:gd name="connsiteY8" fmla="*/ 348588 h 457140"/>
                <a:gd name="connsiteX9" fmla="*/ 5113 w 372189"/>
                <a:gd name="connsiteY9" fmla="*/ 391451 h 457140"/>
                <a:gd name="connsiteX10" fmla="*/ 14638 w 372189"/>
                <a:gd name="connsiteY10" fmla="*/ 453363 h 457140"/>
                <a:gd name="connsiteX11" fmla="*/ 152750 w 372189"/>
                <a:gd name="connsiteY11" fmla="*/ 448601 h 457140"/>
                <a:gd name="connsiteX12" fmla="*/ 276575 w 372189"/>
                <a:gd name="connsiteY12" fmla="*/ 434313 h 457140"/>
                <a:gd name="connsiteX13" fmla="*/ 333725 w 372189"/>
                <a:gd name="connsiteY13" fmla="*/ 391451 h 457140"/>
                <a:gd name="connsiteX14" fmla="*/ 338488 w 372189"/>
                <a:gd name="connsiteY14" fmla="*/ 320013 h 457140"/>
                <a:gd name="connsiteX15" fmla="*/ 357538 w 372189"/>
                <a:gd name="connsiteY15" fmla="*/ 339063 h 457140"/>
                <a:gd name="connsiteX16" fmla="*/ 371825 w 372189"/>
                <a:gd name="connsiteY16" fmla="*/ 310488 h 457140"/>
                <a:gd name="connsiteX17" fmla="*/ 367063 w 372189"/>
                <a:gd name="connsiteY17" fmla="*/ 229526 h 457140"/>
                <a:gd name="connsiteX18" fmla="*/ 357538 w 372189"/>
                <a:gd name="connsiteY18" fmla="*/ 177138 h 457140"/>
                <a:gd name="connsiteX19" fmla="*/ 343250 w 372189"/>
                <a:gd name="connsiteY19" fmla="*/ 100938 h 457140"/>
                <a:gd name="connsiteX20" fmla="*/ 295625 w 372189"/>
                <a:gd name="connsiteY20" fmla="*/ 926 h 45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2189" h="457140">
                  <a:moveTo>
                    <a:pt x="295625" y="926"/>
                  </a:moveTo>
                  <a:cubicBezTo>
                    <a:pt x="263081" y="-7012"/>
                    <a:pt x="178150" y="38232"/>
                    <a:pt x="147988" y="53313"/>
                  </a:cubicBezTo>
                  <a:cubicBezTo>
                    <a:pt x="117826" y="68394"/>
                    <a:pt x="122587" y="77919"/>
                    <a:pt x="114650" y="91413"/>
                  </a:cubicBezTo>
                  <a:cubicBezTo>
                    <a:pt x="106713" y="104907"/>
                    <a:pt x="108300" y="119195"/>
                    <a:pt x="100363" y="134276"/>
                  </a:cubicBezTo>
                  <a:cubicBezTo>
                    <a:pt x="92425" y="149357"/>
                    <a:pt x="70200" y="164439"/>
                    <a:pt x="67025" y="181901"/>
                  </a:cubicBezTo>
                  <a:cubicBezTo>
                    <a:pt x="63850" y="199364"/>
                    <a:pt x="82900" y="221589"/>
                    <a:pt x="81313" y="239051"/>
                  </a:cubicBezTo>
                  <a:cubicBezTo>
                    <a:pt x="79726" y="256513"/>
                    <a:pt x="64644" y="274770"/>
                    <a:pt x="57500" y="286676"/>
                  </a:cubicBezTo>
                  <a:cubicBezTo>
                    <a:pt x="50356" y="298582"/>
                    <a:pt x="44006" y="300169"/>
                    <a:pt x="38450" y="310488"/>
                  </a:cubicBezTo>
                  <a:cubicBezTo>
                    <a:pt x="32894" y="320807"/>
                    <a:pt x="29719" y="335094"/>
                    <a:pt x="24163" y="348588"/>
                  </a:cubicBezTo>
                  <a:cubicBezTo>
                    <a:pt x="18607" y="362082"/>
                    <a:pt x="6700" y="373989"/>
                    <a:pt x="5113" y="391451"/>
                  </a:cubicBezTo>
                  <a:cubicBezTo>
                    <a:pt x="3526" y="408913"/>
                    <a:pt x="-9968" y="443838"/>
                    <a:pt x="14638" y="453363"/>
                  </a:cubicBezTo>
                  <a:cubicBezTo>
                    <a:pt x="39244" y="462888"/>
                    <a:pt x="109094" y="451776"/>
                    <a:pt x="152750" y="448601"/>
                  </a:cubicBezTo>
                  <a:cubicBezTo>
                    <a:pt x="196406" y="445426"/>
                    <a:pt x="246413" y="443838"/>
                    <a:pt x="276575" y="434313"/>
                  </a:cubicBezTo>
                  <a:cubicBezTo>
                    <a:pt x="306737" y="424788"/>
                    <a:pt x="323406" y="410501"/>
                    <a:pt x="333725" y="391451"/>
                  </a:cubicBezTo>
                  <a:cubicBezTo>
                    <a:pt x="344044" y="372401"/>
                    <a:pt x="334519" y="328744"/>
                    <a:pt x="338488" y="320013"/>
                  </a:cubicBezTo>
                  <a:cubicBezTo>
                    <a:pt x="342457" y="311282"/>
                    <a:pt x="351982" y="340650"/>
                    <a:pt x="357538" y="339063"/>
                  </a:cubicBezTo>
                  <a:cubicBezTo>
                    <a:pt x="363094" y="337476"/>
                    <a:pt x="370238" y="328744"/>
                    <a:pt x="371825" y="310488"/>
                  </a:cubicBezTo>
                  <a:cubicBezTo>
                    <a:pt x="373413" y="292232"/>
                    <a:pt x="369444" y="251751"/>
                    <a:pt x="367063" y="229526"/>
                  </a:cubicBezTo>
                  <a:cubicBezTo>
                    <a:pt x="364682" y="207301"/>
                    <a:pt x="361507" y="198569"/>
                    <a:pt x="357538" y="177138"/>
                  </a:cubicBezTo>
                  <a:cubicBezTo>
                    <a:pt x="353569" y="155707"/>
                    <a:pt x="353569" y="130307"/>
                    <a:pt x="343250" y="100938"/>
                  </a:cubicBezTo>
                  <a:cubicBezTo>
                    <a:pt x="332931" y="71569"/>
                    <a:pt x="328169" y="8864"/>
                    <a:pt x="295625" y="9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 </a:t>
              </a:r>
              <a:endParaRPr lang="ko-KR" altLang="en-US" sz="270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0A0E59C-DF3B-4C26-8353-3D114DF80233}"/>
                </a:ext>
              </a:extLst>
            </p:cNvPr>
            <p:cNvSpPr/>
            <p:nvPr/>
          </p:nvSpPr>
          <p:spPr>
            <a:xfrm>
              <a:off x="7527368" y="6114256"/>
              <a:ext cx="318048" cy="522103"/>
            </a:xfrm>
            <a:custGeom>
              <a:avLst/>
              <a:gdLst>
                <a:gd name="connsiteX0" fmla="*/ 245016 w 349372"/>
                <a:gd name="connsiteY0" fmla="*/ 3649 h 622774"/>
                <a:gd name="connsiteX1" fmla="*/ 325979 w 349372"/>
                <a:gd name="connsiteY1" fmla="*/ 32224 h 622774"/>
                <a:gd name="connsiteX2" fmla="*/ 345029 w 349372"/>
                <a:gd name="connsiteY2" fmla="*/ 136999 h 622774"/>
                <a:gd name="connsiteX3" fmla="*/ 345029 w 349372"/>
                <a:gd name="connsiteY3" fmla="*/ 160812 h 622774"/>
                <a:gd name="connsiteX4" fmla="*/ 297404 w 349372"/>
                <a:gd name="connsiteY4" fmla="*/ 251299 h 622774"/>
                <a:gd name="connsiteX5" fmla="*/ 283116 w 349372"/>
                <a:gd name="connsiteY5" fmla="*/ 256062 h 622774"/>
                <a:gd name="connsiteX6" fmla="*/ 273591 w 349372"/>
                <a:gd name="connsiteY6" fmla="*/ 313212 h 622774"/>
                <a:gd name="connsiteX7" fmla="*/ 273591 w 349372"/>
                <a:gd name="connsiteY7" fmla="*/ 360837 h 622774"/>
                <a:gd name="connsiteX8" fmla="*/ 278354 w 349372"/>
                <a:gd name="connsiteY8" fmla="*/ 413224 h 622774"/>
                <a:gd name="connsiteX9" fmla="*/ 259304 w 349372"/>
                <a:gd name="connsiteY9" fmla="*/ 498949 h 622774"/>
                <a:gd name="connsiteX10" fmla="*/ 235491 w 349372"/>
                <a:gd name="connsiteY10" fmla="*/ 551337 h 622774"/>
                <a:gd name="connsiteX11" fmla="*/ 168816 w 349372"/>
                <a:gd name="connsiteY11" fmla="*/ 598962 h 622774"/>
                <a:gd name="connsiteX12" fmla="*/ 92616 w 349372"/>
                <a:gd name="connsiteY12" fmla="*/ 622774 h 622774"/>
                <a:gd name="connsiteX13" fmla="*/ 21179 w 349372"/>
                <a:gd name="connsiteY13" fmla="*/ 598962 h 622774"/>
                <a:gd name="connsiteX14" fmla="*/ 2129 w 349372"/>
                <a:gd name="connsiteY14" fmla="*/ 556099 h 622774"/>
                <a:gd name="connsiteX15" fmla="*/ 6891 w 349372"/>
                <a:gd name="connsiteY15" fmla="*/ 465612 h 622774"/>
                <a:gd name="connsiteX16" fmla="*/ 59279 w 349372"/>
                <a:gd name="connsiteY16" fmla="*/ 346549 h 622774"/>
                <a:gd name="connsiteX17" fmla="*/ 106904 w 349372"/>
                <a:gd name="connsiteY17" fmla="*/ 227487 h 622774"/>
                <a:gd name="connsiteX18" fmla="*/ 130716 w 349372"/>
                <a:gd name="connsiteY18" fmla="*/ 151287 h 622774"/>
                <a:gd name="connsiteX19" fmla="*/ 168816 w 349372"/>
                <a:gd name="connsiteY19" fmla="*/ 17937 h 622774"/>
                <a:gd name="connsiteX20" fmla="*/ 245016 w 349372"/>
                <a:gd name="connsiteY20" fmla="*/ 3649 h 62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372" h="622774">
                  <a:moveTo>
                    <a:pt x="245016" y="3649"/>
                  </a:moveTo>
                  <a:cubicBezTo>
                    <a:pt x="271210" y="6030"/>
                    <a:pt x="309310" y="9999"/>
                    <a:pt x="325979" y="32224"/>
                  </a:cubicBezTo>
                  <a:cubicBezTo>
                    <a:pt x="342648" y="54449"/>
                    <a:pt x="341854" y="115568"/>
                    <a:pt x="345029" y="136999"/>
                  </a:cubicBezTo>
                  <a:cubicBezTo>
                    <a:pt x="348204" y="158430"/>
                    <a:pt x="352966" y="141762"/>
                    <a:pt x="345029" y="160812"/>
                  </a:cubicBezTo>
                  <a:cubicBezTo>
                    <a:pt x="337092" y="179862"/>
                    <a:pt x="307723" y="235424"/>
                    <a:pt x="297404" y="251299"/>
                  </a:cubicBezTo>
                  <a:cubicBezTo>
                    <a:pt x="287085" y="267174"/>
                    <a:pt x="287085" y="245743"/>
                    <a:pt x="283116" y="256062"/>
                  </a:cubicBezTo>
                  <a:cubicBezTo>
                    <a:pt x="279147" y="266381"/>
                    <a:pt x="275178" y="295750"/>
                    <a:pt x="273591" y="313212"/>
                  </a:cubicBezTo>
                  <a:cubicBezTo>
                    <a:pt x="272004" y="330674"/>
                    <a:pt x="272797" y="344168"/>
                    <a:pt x="273591" y="360837"/>
                  </a:cubicBezTo>
                  <a:cubicBezTo>
                    <a:pt x="274385" y="377506"/>
                    <a:pt x="280735" y="390205"/>
                    <a:pt x="278354" y="413224"/>
                  </a:cubicBezTo>
                  <a:cubicBezTo>
                    <a:pt x="275973" y="436243"/>
                    <a:pt x="266448" y="475930"/>
                    <a:pt x="259304" y="498949"/>
                  </a:cubicBezTo>
                  <a:cubicBezTo>
                    <a:pt x="252160" y="521968"/>
                    <a:pt x="250572" y="534668"/>
                    <a:pt x="235491" y="551337"/>
                  </a:cubicBezTo>
                  <a:cubicBezTo>
                    <a:pt x="220410" y="568006"/>
                    <a:pt x="192628" y="587056"/>
                    <a:pt x="168816" y="598962"/>
                  </a:cubicBezTo>
                  <a:cubicBezTo>
                    <a:pt x="145004" y="610868"/>
                    <a:pt x="117222" y="622774"/>
                    <a:pt x="92616" y="622774"/>
                  </a:cubicBezTo>
                  <a:cubicBezTo>
                    <a:pt x="68010" y="622774"/>
                    <a:pt x="36260" y="610075"/>
                    <a:pt x="21179" y="598962"/>
                  </a:cubicBezTo>
                  <a:cubicBezTo>
                    <a:pt x="6098" y="587849"/>
                    <a:pt x="4510" y="578324"/>
                    <a:pt x="2129" y="556099"/>
                  </a:cubicBezTo>
                  <a:cubicBezTo>
                    <a:pt x="-252" y="533874"/>
                    <a:pt x="-2634" y="500537"/>
                    <a:pt x="6891" y="465612"/>
                  </a:cubicBezTo>
                  <a:cubicBezTo>
                    <a:pt x="16416" y="430687"/>
                    <a:pt x="42610" y="386236"/>
                    <a:pt x="59279" y="346549"/>
                  </a:cubicBezTo>
                  <a:cubicBezTo>
                    <a:pt x="75948" y="306862"/>
                    <a:pt x="94998" y="260031"/>
                    <a:pt x="106904" y="227487"/>
                  </a:cubicBezTo>
                  <a:cubicBezTo>
                    <a:pt x="118810" y="194943"/>
                    <a:pt x="120397" y="186212"/>
                    <a:pt x="130716" y="151287"/>
                  </a:cubicBezTo>
                  <a:cubicBezTo>
                    <a:pt x="141035" y="116362"/>
                    <a:pt x="150560" y="44131"/>
                    <a:pt x="168816" y="17937"/>
                  </a:cubicBezTo>
                  <a:cubicBezTo>
                    <a:pt x="187072" y="-8257"/>
                    <a:pt x="218822" y="1268"/>
                    <a:pt x="245016" y="36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198C8E6-3BAC-45F8-8C70-39C744DDA755}"/>
                </a:ext>
              </a:extLst>
            </p:cNvPr>
            <p:cNvSpPr/>
            <p:nvPr/>
          </p:nvSpPr>
          <p:spPr>
            <a:xfrm>
              <a:off x="7555077" y="4361350"/>
              <a:ext cx="899136" cy="2260582"/>
            </a:xfrm>
            <a:custGeom>
              <a:avLst/>
              <a:gdLst>
                <a:gd name="connsiteX0" fmla="*/ 905141 w 987690"/>
                <a:gd name="connsiteY0" fmla="*/ 46672 h 2696464"/>
                <a:gd name="connsiteX1" fmla="*/ 786078 w 987690"/>
                <a:gd name="connsiteY1" fmla="*/ 3810 h 2696464"/>
                <a:gd name="connsiteX2" fmla="*/ 409841 w 987690"/>
                <a:gd name="connsiteY2" fmla="*/ 8572 h 2696464"/>
                <a:gd name="connsiteX3" fmla="*/ 166953 w 987690"/>
                <a:gd name="connsiteY3" fmla="*/ 60960 h 2696464"/>
                <a:gd name="connsiteX4" fmla="*/ 52653 w 987690"/>
                <a:gd name="connsiteY4" fmla="*/ 137160 h 2696464"/>
                <a:gd name="connsiteX5" fmla="*/ 28841 w 987690"/>
                <a:gd name="connsiteY5" fmla="*/ 284797 h 2696464"/>
                <a:gd name="connsiteX6" fmla="*/ 266 w 987690"/>
                <a:gd name="connsiteY6" fmla="*/ 513397 h 2696464"/>
                <a:gd name="connsiteX7" fmla="*/ 14553 w 987690"/>
                <a:gd name="connsiteY7" fmla="*/ 589597 h 2696464"/>
                <a:gd name="connsiteX8" fmla="*/ 14553 w 987690"/>
                <a:gd name="connsiteY8" fmla="*/ 661035 h 2696464"/>
                <a:gd name="connsiteX9" fmla="*/ 28841 w 987690"/>
                <a:gd name="connsiteY9" fmla="*/ 761047 h 2696464"/>
                <a:gd name="connsiteX10" fmla="*/ 38366 w 987690"/>
                <a:gd name="connsiteY10" fmla="*/ 861060 h 2696464"/>
                <a:gd name="connsiteX11" fmla="*/ 43128 w 987690"/>
                <a:gd name="connsiteY11" fmla="*/ 956310 h 2696464"/>
                <a:gd name="connsiteX12" fmla="*/ 52653 w 987690"/>
                <a:gd name="connsiteY12" fmla="*/ 1046797 h 2696464"/>
                <a:gd name="connsiteX13" fmla="*/ 38366 w 987690"/>
                <a:gd name="connsiteY13" fmla="*/ 1122997 h 2696464"/>
                <a:gd name="connsiteX14" fmla="*/ 66941 w 987690"/>
                <a:gd name="connsiteY14" fmla="*/ 1175385 h 2696464"/>
                <a:gd name="connsiteX15" fmla="*/ 76466 w 987690"/>
                <a:gd name="connsiteY15" fmla="*/ 1265872 h 2696464"/>
                <a:gd name="connsiteX16" fmla="*/ 43128 w 987690"/>
                <a:gd name="connsiteY16" fmla="*/ 1389697 h 2696464"/>
                <a:gd name="connsiteX17" fmla="*/ 47891 w 987690"/>
                <a:gd name="connsiteY17" fmla="*/ 1442085 h 2696464"/>
                <a:gd name="connsiteX18" fmla="*/ 28841 w 987690"/>
                <a:gd name="connsiteY18" fmla="*/ 1537335 h 2696464"/>
                <a:gd name="connsiteX19" fmla="*/ 19316 w 987690"/>
                <a:gd name="connsiteY19" fmla="*/ 1642110 h 2696464"/>
                <a:gd name="connsiteX20" fmla="*/ 38366 w 987690"/>
                <a:gd name="connsiteY20" fmla="*/ 1780222 h 2696464"/>
                <a:gd name="connsiteX21" fmla="*/ 38366 w 987690"/>
                <a:gd name="connsiteY21" fmla="*/ 1942147 h 2696464"/>
                <a:gd name="connsiteX22" fmla="*/ 52653 w 987690"/>
                <a:gd name="connsiteY22" fmla="*/ 2042160 h 2696464"/>
                <a:gd name="connsiteX23" fmla="*/ 43128 w 987690"/>
                <a:gd name="connsiteY23" fmla="*/ 2085022 h 2696464"/>
                <a:gd name="connsiteX24" fmla="*/ 76466 w 987690"/>
                <a:gd name="connsiteY24" fmla="*/ 2189797 h 2696464"/>
                <a:gd name="connsiteX25" fmla="*/ 109803 w 987690"/>
                <a:gd name="connsiteY25" fmla="*/ 2299335 h 2696464"/>
                <a:gd name="connsiteX26" fmla="*/ 166953 w 987690"/>
                <a:gd name="connsiteY26" fmla="*/ 2337435 h 2696464"/>
                <a:gd name="connsiteX27" fmla="*/ 243153 w 987690"/>
                <a:gd name="connsiteY27" fmla="*/ 2246947 h 2696464"/>
                <a:gd name="connsiteX28" fmla="*/ 300303 w 987690"/>
                <a:gd name="connsiteY28" fmla="*/ 2142172 h 2696464"/>
                <a:gd name="connsiteX29" fmla="*/ 295541 w 987690"/>
                <a:gd name="connsiteY29" fmla="*/ 2032635 h 2696464"/>
                <a:gd name="connsiteX30" fmla="*/ 319353 w 987690"/>
                <a:gd name="connsiteY30" fmla="*/ 1842135 h 2696464"/>
                <a:gd name="connsiteX31" fmla="*/ 328878 w 987690"/>
                <a:gd name="connsiteY31" fmla="*/ 1723072 h 2696464"/>
                <a:gd name="connsiteX32" fmla="*/ 328878 w 987690"/>
                <a:gd name="connsiteY32" fmla="*/ 1604010 h 2696464"/>
                <a:gd name="connsiteX33" fmla="*/ 343166 w 987690"/>
                <a:gd name="connsiteY33" fmla="*/ 1503997 h 2696464"/>
                <a:gd name="connsiteX34" fmla="*/ 362216 w 987690"/>
                <a:gd name="connsiteY34" fmla="*/ 1475422 h 2696464"/>
                <a:gd name="connsiteX35" fmla="*/ 366978 w 987690"/>
                <a:gd name="connsiteY35" fmla="*/ 1432560 h 2696464"/>
                <a:gd name="connsiteX36" fmla="*/ 381266 w 987690"/>
                <a:gd name="connsiteY36" fmla="*/ 1418272 h 2696464"/>
                <a:gd name="connsiteX37" fmla="*/ 362216 w 987690"/>
                <a:gd name="connsiteY37" fmla="*/ 1337310 h 2696464"/>
                <a:gd name="connsiteX38" fmla="*/ 390791 w 987690"/>
                <a:gd name="connsiteY38" fmla="*/ 1237297 h 2696464"/>
                <a:gd name="connsiteX39" fmla="*/ 419366 w 987690"/>
                <a:gd name="connsiteY39" fmla="*/ 1199197 h 2696464"/>
                <a:gd name="connsiteX40" fmla="*/ 419366 w 987690"/>
                <a:gd name="connsiteY40" fmla="*/ 1046797 h 2696464"/>
                <a:gd name="connsiteX41" fmla="*/ 438416 w 987690"/>
                <a:gd name="connsiteY41" fmla="*/ 994410 h 2696464"/>
                <a:gd name="connsiteX42" fmla="*/ 443178 w 987690"/>
                <a:gd name="connsiteY42" fmla="*/ 899160 h 2696464"/>
                <a:gd name="connsiteX43" fmla="*/ 462228 w 987690"/>
                <a:gd name="connsiteY43" fmla="*/ 822960 h 2696464"/>
                <a:gd name="connsiteX44" fmla="*/ 481278 w 987690"/>
                <a:gd name="connsiteY44" fmla="*/ 784860 h 2696464"/>
                <a:gd name="connsiteX45" fmla="*/ 486041 w 987690"/>
                <a:gd name="connsiteY45" fmla="*/ 913447 h 2696464"/>
                <a:gd name="connsiteX46" fmla="*/ 509853 w 987690"/>
                <a:gd name="connsiteY46" fmla="*/ 1027747 h 2696464"/>
                <a:gd name="connsiteX47" fmla="*/ 519378 w 987690"/>
                <a:gd name="connsiteY47" fmla="*/ 1127760 h 2696464"/>
                <a:gd name="connsiteX48" fmla="*/ 500328 w 987690"/>
                <a:gd name="connsiteY48" fmla="*/ 1284922 h 2696464"/>
                <a:gd name="connsiteX49" fmla="*/ 519378 w 987690"/>
                <a:gd name="connsiteY49" fmla="*/ 1323022 h 2696464"/>
                <a:gd name="connsiteX50" fmla="*/ 514616 w 987690"/>
                <a:gd name="connsiteY50" fmla="*/ 1437322 h 2696464"/>
                <a:gd name="connsiteX51" fmla="*/ 509853 w 987690"/>
                <a:gd name="connsiteY51" fmla="*/ 1503997 h 2696464"/>
                <a:gd name="connsiteX52" fmla="*/ 538428 w 987690"/>
                <a:gd name="connsiteY52" fmla="*/ 1556385 h 2696464"/>
                <a:gd name="connsiteX53" fmla="*/ 524141 w 987690"/>
                <a:gd name="connsiteY53" fmla="*/ 1637347 h 2696464"/>
                <a:gd name="connsiteX54" fmla="*/ 543191 w 987690"/>
                <a:gd name="connsiteY54" fmla="*/ 1718310 h 2696464"/>
                <a:gd name="connsiteX55" fmla="*/ 519378 w 987690"/>
                <a:gd name="connsiteY55" fmla="*/ 1799272 h 2696464"/>
                <a:gd name="connsiteX56" fmla="*/ 514616 w 987690"/>
                <a:gd name="connsiteY56" fmla="*/ 2004060 h 2696464"/>
                <a:gd name="connsiteX57" fmla="*/ 486041 w 987690"/>
                <a:gd name="connsiteY57" fmla="*/ 2170747 h 2696464"/>
                <a:gd name="connsiteX58" fmla="*/ 481278 w 987690"/>
                <a:gd name="connsiteY58" fmla="*/ 2256472 h 2696464"/>
                <a:gd name="connsiteX59" fmla="*/ 514616 w 987690"/>
                <a:gd name="connsiteY59" fmla="*/ 2351722 h 2696464"/>
                <a:gd name="connsiteX60" fmla="*/ 524141 w 987690"/>
                <a:gd name="connsiteY60" fmla="*/ 2385060 h 2696464"/>
                <a:gd name="connsiteX61" fmla="*/ 462228 w 987690"/>
                <a:gd name="connsiteY61" fmla="*/ 2475547 h 2696464"/>
                <a:gd name="connsiteX62" fmla="*/ 428891 w 987690"/>
                <a:gd name="connsiteY62" fmla="*/ 2513647 h 2696464"/>
                <a:gd name="connsiteX63" fmla="*/ 457466 w 987690"/>
                <a:gd name="connsiteY63" fmla="*/ 2570797 h 2696464"/>
                <a:gd name="connsiteX64" fmla="*/ 438416 w 987690"/>
                <a:gd name="connsiteY64" fmla="*/ 2642235 h 2696464"/>
                <a:gd name="connsiteX65" fmla="*/ 505091 w 987690"/>
                <a:gd name="connsiteY65" fmla="*/ 2651760 h 2696464"/>
                <a:gd name="connsiteX66" fmla="*/ 614628 w 987690"/>
                <a:gd name="connsiteY66" fmla="*/ 2675572 h 2696464"/>
                <a:gd name="connsiteX67" fmla="*/ 690828 w 987690"/>
                <a:gd name="connsiteY67" fmla="*/ 2694622 h 2696464"/>
                <a:gd name="connsiteX68" fmla="*/ 743216 w 987690"/>
                <a:gd name="connsiteY68" fmla="*/ 2627947 h 2696464"/>
                <a:gd name="connsiteX69" fmla="*/ 757503 w 987690"/>
                <a:gd name="connsiteY69" fmla="*/ 2532697 h 2696464"/>
                <a:gd name="connsiteX70" fmla="*/ 743216 w 987690"/>
                <a:gd name="connsiteY70" fmla="*/ 2485072 h 2696464"/>
                <a:gd name="connsiteX71" fmla="*/ 743216 w 987690"/>
                <a:gd name="connsiteY71" fmla="*/ 2437447 h 2696464"/>
                <a:gd name="connsiteX72" fmla="*/ 795603 w 987690"/>
                <a:gd name="connsiteY72" fmla="*/ 2356485 h 2696464"/>
                <a:gd name="connsiteX73" fmla="*/ 809891 w 987690"/>
                <a:gd name="connsiteY73" fmla="*/ 2223135 h 2696464"/>
                <a:gd name="connsiteX74" fmla="*/ 819416 w 987690"/>
                <a:gd name="connsiteY74" fmla="*/ 2094547 h 2696464"/>
                <a:gd name="connsiteX75" fmla="*/ 838466 w 987690"/>
                <a:gd name="connsiteY75" fmla="*/ 1913572 h 2696464"/>
                <a:gd name="connsiteX76" fmla="*/ 862278 w 987690"/>
                <a:gd name="connsiteY76" fmla="*/ 1699260 h 2696464"/>
                <a:gd name="connsiteX77" fmla="*/ 857516 w 987690"/>
                <a:gd name="connsiteY77" fmla="*/ 1608772 h 2696464"/>
                <a:gd name="connsiteX78" fmla="*/ 871803 w 987690"/>
                <a:gd name="connsiteY78" fmla="*/ 1484947 h 2696464"/>
                <a:gd name="connsiteX79" fmla="*/ 895616 w 987690"/>
                <a:gd name="connsiteY79" fmla="*/ 1170622 h 2696464"/>
                <a:gd name="connsiteX80" fmla="*/ 924191 w 987690"/>
                <a:gd name="connsiteY80" fmla="*/ 908685 h 2696464"/>
                <a:gd name="connsiteX81" fmla="*/ 914666 w 987690"/>
                <a:gd name="connsiteY81" fmla="*/ 780097 h 2696464"/>
                <a:gd name="connsiteX82" fmla="*/ 948003 w 987690"/>
                <a:gd name="connsiteY82" fmla="*/ 613410 h 2696464"/>
                <a:gd name="connsiteX83" fmla="*/ 981341 w 987690"/>
                <a:gd name="connsiteY83" fmla="*/ 441960 h 2696464"/>
                <a:gd name="connsiteX84" fmla="*/ 981341 w 987690"/>
                <a:gd name="connsiteY84" fmla="*/ 337185 h 2696464"/>
                <a:gd name="connsiteX85" fmla="*/ 981341 w 987690"/>
                <a:gd name="connsiteY85" fmla="*/ 137160 h 2696464"/>
                <a:gd name="connsiteX86" fmla="*/ 905141 w 987690"/>
                <a:gd name="connsiteY86" fmla="*/ 46672 h 269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87690" h="2696464">
                  <a:moveTo>
                    <a:pt x="905141" y="46672"/>
                  </a:moveTo>
                  <a:cubicBezTo>
                    <a:pt x="872597" y="24447"/>
                    <a:pt x="868628" y="10160"/>
                    <a:pt x="786078" y="3810"/>
                  </a:cubicBezTo>
                  <a:cubicBezTo>
                    <a:pt x="703528" y="-2540"/>
                    <a:pt x="513028" y="-953"/>
                    <a:pt x="409841" y="8572"/>
                  </a:cubicBezTo>
                  <a:cubicBezTo>
                    <a:pt x="306654" y="18097"/>
                    <a:pt x="226484" y="39529"/>
                    <a:pt x="166953" y="60960"/>
                  </a:cubicBezTo>
                  <a:cubicBezTo>
                    <a:pt x="107422" y="82391"/>
                    <a:pt x="75672" y="99854"/>
                    <a:pt x="52653" y="137160"/>
                  </a:cubicBezTo>
                  <a:cubicBezTo>
                    <a:pt x="29634" y="174466"/>
                    <a:pt x="37572" y="222091"/>
                    <a:pt x="28841" y="284797"/>
                  </a:cubicBezTo>
                  <a:cubicBezTo>
                    <a:pt x="20110" y="347503"/>
                    <a:pt x="2647" y="462597"/>
                    <a:pt x="266" y="513397"/>
                  </a:cubicBezTo>
                  <a:cubicBezTo>
                    <a:pt x="-2115" y="564197"/>
                    <a:pt x="12172" y="564991"/>
                    <a:pt x="14553" y="589597"/>
                  </a:cubicBezTo>
                  <a:cubicBezTo>
                    <a:pt x="16934" y="614203"/>
                    <a:pt x="12172" y="632460"/>
                    <a:pt x="14553" y="661035"/>
                  </a:cubicBezTo>
                  <a:cubicBezTo>
                    <a:pt x="16934" y="689610"/>
                    <a:pt x="24872" y="727710"/>
                    <a:pt x="28841" y="761047"/>
                  </a:cubicBezTo>
                  <a:cubicBezTo>
                    <a:pt x="32810" y="794384"/>
                    <a:pt x="35985" y="828516"/>
                    <a:pt x="38366" y="861060"/>
                  </a:cubicBezTo>
                  <a:cubicBezTo>
                    <a:pt x="40747" y="893604"/>
                    <a:pt x="40747" y="925354"/>
                    <a:pt x="43128" y="956310"/>
                  </a:cubicBezTo>
                  <a:cubicBezTo>
                    <a:pt x="45509" y="987266"/>
                    <a:pt x="53447" y="1019016"/>
                    <a:pt x="52653" y="1046797"/>
                  </a:cubicBezTo>
                  <a:cubicBezTo>
                    <a:pt x="51859" y="1074578"/>
                    <a:pt x="35985" y="1101566"/>
                    <a:pt x="38366" y="1122997"/>
                  </a:cubicBezTo>
                  <a:cubicBezTo>
                    <a:pt x="40747" y="1144428"/>
                    <a:pt x="60591" y="1151573"/>
                    <a:pt x="66941" y="1175385"/>
                  </a:cubicBezTo>
                  <a:cubicBezTo>
                    <a:pt x="73291" y="1199197"/>
                    <a:pt x="80435" y="1230153"/>
                    <a:pt x="76466" y="1265872"/>
                  </a:cubicBezTo>
                  <a:cubicBezTo>
                    <a:pt x="72497" y="1301591"/>
                    <a:pt x="47890" y="1360328"/>
                    <a:pt x="43128" y="1389697"/>
                  </a:cubicBezTo>
                  <a:cubicBezTo>
                    <a:pt x="38366" y="1419066"/>
                    <a:pt x="50272" y="1417479"/>
                    <a:pt x="47891" y="1442085"/>
                  </a:cubicBezTo>
                  <a:cubicBezTo>
                    <a:pt x="45510" y="1466691"/>
                    <a:pt x="33603" y="1503998"/>
                    <a:pt x="28841" y="1537335"/>
                  </a:cubicBezTo>
                  <a:cubicBezTo>
                    <a:pt x="24079" y="1570672"/>
                    <a:pt x="17729" y="1601629"/>
                    <a:pt x="19316" y="1642110"/>
                  </a:cubicBezTo>
                  <a:cubicBezTo>
                    <a:pt x="20903" y="1682591"/>
                    <a:pt x="35191" y="1730216"/>
                    <a:pt x="38366" y="1780222"/>
                  </a:cubicBezTo>
                  <a:cubicBezTo>
                    <a:pt x="41541" y="1830228"/>
                    <a:pt x="35985" y="1898491"/>
                    <a:pt x="38366" y="1942147"/>
                  </a:cubicBezTo>
                  <a:cubicBezTo>
                    <a:pt x="40747" y="1985803"/>
                    <a:pt x="51859" y="2018348"/>
                    <a:pt x="52653" y="2042160"/>
                  </a:cubicBezTo>
                  <a:cubicBezTo>
                    <a:pt x="53447" y="2065972"/>
                    <a:pt x="39159" y="2060416"/>
                    <a:pt x="43128" y="2085022"/>
                  </a:cubicBezTo>
                  <a:cubicBezTo>
                    <a:pt x="47097" y="2109628"/>
                    <a:pt x="65353" y="2154078"/>
                    <a:pt x="76466" y="2189797"/>
                  </a:cubicBezTo>
                  <a:cubicBezTo>
                    <a:pt x="87578" y="2225516"/>
                    <a:pt x="94722" y="2274729"/>
                    <a:pt x="109803" y="2299335"/>
                  </a:cubicBezTo>
                  <a:cubicBezTo>
                    <a:pt x="124884" y="2323941"/>
                    <a:pt x="144728" y="2346166"/>
                    <a:pt x="166953" y="2337435"/>
                  </a:cubicBezTo>
                  <a:cubicBezTo>
                    <a:pt x="189178" y="2328704"/>
                    <a:pt x="220928" y="2279491"/>
                    <a:pt x="243153" y="2246947"/>
                  </a:cubicBezTo>
                  <a:cubicBezTo>
                    <a:pt x="265378" y="2214403"/>
                    <a:pt x="291572" y="2177891"/>
                    <a:pt x="300303" y="2142172"/>
                  </a:cubicBezTo>
                  <a:cubicBezTo>
                    <a:pt x="309034" y="2106453"/>
                    <a:pt x="292366" y="2082641"/>
                    <a:pt x="295541" y="2032635"/>
                  </a:cubicBezTo>
                  <a:cubicBezTo>
                    <a:pt x="298716" y="1982629"/>
                    <a:pt x="313797" y="1893729"/>
                    <a:pt x="319353" y="1842135"/>
                  </a:cubicBezTo>
                  <a:cubicBezTo>
                    <a:pt x="324909" y="1790541"/>
                    <a:pt x="327291" y="1762759"/>
                    <a:pt x="328878" y="1723072"/>
                  </a:cubicBezTo>
                  <a:cubicBezTo>
                    <a:pt x="330465" y="1683385"/>
                    <a:pt x="326497" y="1640522"/>
                    <a:pt x="328878" y="1604010"/>
                  </a:cubicBezTo>
                  <a:cubicBezTo>
                    <a:pt x="331259" y="1567498"/>
                    <a:pt x="337610" y="1525428"/>
                    <a:pt x="343166" y="1503997"/>
                  </a:cubicBezTo>
                  <a:cubicBezTo>
                    <a:pt x="348722" y="1482566"/>
                    <a:pt x="358247" y="1487328"/>
                    <a:pt x="362216" y="1475422"/>
                  </a:cubicBezTo>
                  <a:cubicBezTo>
                    <a:pt x="366185" y="1463516"/>
                    <a:pt x="363803" y="1442085"/>
                    <a:pt x="366978" y="1432560"/>
                  </a:cubicBezTo>
                  <a:cubicBezTo>
                    <a:pt x="370153" y="1423035"/>
                    <a:pt x="382060" y="1434147"/>
                    <a:pt x="381266" y="1418272"/>
                  </a:cubicBezTo>
                  <a:cubicBezTo>
                    <a:pt x="380472" y="1402397"/>
                    <a:pt x="360629" y="1367472"/>
                    <a:pt x="362216" y="1337310"/>
                  </a:cubicBezTo>
                  <a:cubicBezTo>
                    <a:pt x="363803" y="1307148"/>
                    <a:pt x="381266" y="1260316"/>
                    <a:pt x="390791" y="1237297"/>
                  </a:cubicBezTo>
                  <a:cubicBezTo>
                    <a:pt x="400316" y="1214278"/>
                    <a:pt x="414604" y="1230947"/>
                    <a:pt x="419366" y="1199197"/>
                  </a:cubicBezTo>
                  <a:cubicBezTo>
                    <a:pt x="424128" y="1167447"/>
                    <a:pt x="416191" y="1080928"/>
                    <a:pt x="419366" y="1046797"/>
                  </a:cubicBezTo>
                  <a:cubicBezTo>
                    <a:pt x="422541" y="1012666"/>
                    <a:pt x="434447" y="1019016"/>
                    <a:pt x="438416" y="994410"/>
                  </a:cubicBezTo>
                  <a:cubicBezTo>
                    <a:pt x="442385" y="969804"/>
                    <a:pt x="439209" y="927735"/>
                    <a:pt x="443178" y="899160"/>
                  </a:cubicBezTo>
                  <a:cubicBezTo>
                    <a:pt x="447147" y="870585"/>
                    <a:pt x="455878" y="842010"/>
                    <a:pt x="462228" y="822960"/>
                  </a:cubicBezTo>
                  <a:cubicBezTo>
                    <a:pt x="468578" y="803910"/>
                    <a:pt x="477309" y="769779"/>
                    <a:pt x="481278" y="784860"/>
                  </a:cubicBezTo>
                  <a:cubicBezTo>
                    <a:pt x="485247" y="799941"/>
                    <a:pt x="481279" y="872966"/>
                    <a:pt x="486041" y="913447"/>
                  </a:cubicBezTo>
                  <a:cubicBezTo>
                    <a:pt x="490803" y="953928"/>
                    <a:pt x="504297" y="992028"/>
                    <a:pt x="509853" y="1027747"/>
                  </a:cubicBezTo>
                  <a:cubicBezTo>
                    <a:pt x="515409" y="1063466"/>
                    <a:pt x="520965" y="1084898"/>
                    <a:pt x="519378" y="1127760"/>
                  </a:cubicBezTo>
                  <a:cubicBezTo>
                    <a:pt x="517791" y="1170622"/>
                    <a:pt x="500328" y="1252378"/>
                    <a:pt x="500328" y="1284922"/>
                  </a:cubicBezTo>
                  <a:cubicBezTo>
                    <a:pt x="500328" y="1317466"/>
                    <a:pt x="516997" y="1297622"/>
                    <a:pt x="519378" y="1323022"/>
                  </a:cubicBezTo>
                  <a:cubicBezTo>
                    <a:pt x="521759" y="1348422"/>
                    <a:pt x="516203" y="1407160"/>
                    <a:pt x="514616" y="1437322"/>
                  </a:cubicBezTo>
                  <a:cubicBezTo>
                    <a:pt x="513029" y="1467484"/>
                    <a:pt x="505884" y="1484153"/>
                    <a:pt x="509853" y="1503997"/>
                  </a:cubicBezTo>
                  <a:cubicBezTo>
                    <a:pt x="513822" y="1523841"/>
                    <a:pt x="536047" y="1534160"/>
                    <a:pt x="538428" y="1556385"/>
                  </a:cubicBezTo>
                  <a:cubicBezTo>
                    <a:pt x="540809" y="1578610"/>
                    <a:pt x="523347" y="1610360"/>
                    <a:pt x="524141" y="1637347"/>
                  </a:cubicBezTo>
                  <a:cubicBezTo>
                    <a:pt x="524935" y="1664334"/>
                    <a:pt x="543985" y="1691323"/>
                    <a:pt x="543191" y="1718310"/>
                  </a:cubicBezTo>
                  <a:cubicBezTo>
                    <a:pt x="542397" y="1745297"/>
                    <a:pt x="524140" y="1751647"/>
                    <a:pt x="519378" y="1799272"/>
                  </a:cubicBezTo>
                  <a:cubicBezTo>
                    <a:pt x="514616" y="1846897"/>
                    <a:pt x="520172" y="1942147"/>
                    <a:pt x="514616" y="2004060"/>
                  </a:cubicBezTo>
                  <a:cubicBezTo>
                    <a:pt x="509060" y="2065973"/>
                    <a:pt x="491597" y="2128678"/>
                    <a:pt x="486041" y="2170747"/>
                  </a:cubicBezTo>
                  <a:cubicBezTo>
                    <a:pt x="480485" y="2212816"/>
                    <a:pt x="476515" y="2226310"/>
                    <a:pt x="481278" y="2256472"/>
                  </a:cubicBezTo>
                  <a:cubicBezTo>
                    <a:pt x="486040" y="2286635"/>
                    <a:pt x="507472" y="2330291"/>
                    <a:pt x="514616" y="2351722"/>
                  </a:cubicBezTo>
                  <a:cubicBezTo>
                    <a:pt x="521760" y="2373153"/>
                    <a:pt x="532872" y="2364422"/>
                    <a:pt x="524141" y="2385060"/>
                  </a:cubicBezTo>
                  <a:cubicBezTo>
                    <a:pt x="515410" y="2405698"/>
                    <a:pt x="478103" y="2454116"/>
                    <a:pt x="462228" y="2475547"/>
                  </a:cubicBezTo>
                  <a:cubicBezTo>
                    <a:pt x="446353" y="2496978"/>
                    <a:pt x="429685" y="2497772"/>
                    <a:pt x="428891" y="2513647"/>
                  </a:cubicBezTo>
                  <a:cubicBezTo>
                    <a:pt x="428097" y="2529522"/>
                    <a:pt x="455878" y="2549366"/>
                    <a:pt x="457466" y="2570797"/>
                  </a:cubicBezTo>
                  <a:cubicBezTo>
                    <a:pt x="459054" y="2592228"/>
                    <a:pt x="430479" y="2628741"/>
                    <a:pt x="438416" y="2642235"/>
                  </a:cubicBezTo>
                  <a:cubicBezTo>
                    <a:pt x="446353" y="2655729"/>
                    <a:pt x="475722" y="2646204"/>
                    <a:pt x="505091" y="2651760"/>
                  </a:cubicBezTo>
                  <a:cubicBezTo>
                    <a:pt x="534460" y="2657316"/>
                    <a:pt x="583672" y="2668428"/>
                    <a:pt x="614628" y="2675572"/>
                  </a:cubicBezTo>
                  <a:cubicBezTo>
                    <a:pt x="645584" y="2682716"/>
                    <a:pt x="669397" y="2702559"/>
                    <a:pt x="690828" y="2694622"/>
                  </a:cubicBezTo>
                  <a:cubicBezTo>
                    <a:pt x="712259" y="2686685"/>
                    <a:pt x="732104" y="2654934"/>
                    <a:pt x="743216" y="2627947"/>
                  </a:cubicBezTo>
                  <a:cubicBezTo>
                    <a:pt x="754328" y="2600960"/>
                    <a:pt x="757503" y="2556509"/>
                    <a:pt x="757503" y="2532697"/>
                  </a:cubicBezTo>
                  <a:cubicBezTo>
                    <a:pt x="757503" y="2508885"/>
                    <a:pt x="745597" y="2500947"/>
                    <a:pt x="743216" y="2485072"/>
                  </a:cubicBezTo>
                  <a:cubicBezTo>
                    <a:pt x="740835" y="2469197"/>
                    <a:pt x="734485" y="2458878"/>
                    <a:pt x="743216" y="2437447"/>
                  </a:cubicBezTo>
                  <a:cubicBezTo>
                    <a:pt x="751947" y="2416016"/>
                    <a:pt x="784490" y="2392204"/>
                    <a:pt x="795603" y="2356485"/>
                  </a:cubicBezTo>
                  <a:cubicBezTo>
                    <a:pt x="806715" y="2320766"/>
                    <a:pt x="805922" y="2266791"/>
                    <a:pt x="809891" y="2223135"/>
                  </a:cubicBezTo>
                  <a:cubicBezTo>
                    <a:pt x="813860" y="2179479"/>
                    <a:pt x="814654" y="2146141"/>
                    <a:pt x="819416" y="2094547"/>
                  </a:cubicBezTo>
                  <a:cubicBezTo>
                    <a:pt x="824178" y="2042953"/>
                    <a:pt x="831322" y="1979453"/>
                    <a:pt x="838466" y="1913572"/>
                  </a:cubicBezTo>
                  <a:cubicBezTo>
                    <a:pt x="845610" y="1847691"/>
                    <a:pt x="859103" y="1750060"/>
                    <a:pt x="862278" y="1699260"/>
                  </a:cubicBezTo>
                  <a:cubicBezTo>
                    <a:pt x="865453" y="1648460"/>
                    <a:pt x="855929" y="1644491"/>
                    <a:pt x="857516" y="1608772"/>
                  </a:cubicBezTo>
                  <a:cubicBezTo>
                    <a:pt x="859103" y="1573053"/>
                    <a:pt x="865453" y="1557972"/>
                    <a:pt x="871803" y="1484947"/>
                  </a:cubicBezTo>
                  <a:cubicBezTo>
                    <a:pt x="878153" y="1411922"/>
                    <a:pt x="886885" y="1266665"/>
                    <a:pt x="895616" y="1170622"/>
                  </a:cubicBezTo>
                  <a:cubicBezTo>
                    <a:pt x="904347" y="1074579"/>
                    <a:pt x="921016" y="973773"/>
                    <a:pt x="924191" y="908685"/>
                  </a:cubicBezTo>
                  <a:cubicBezTo>
                    <a:pt x="927366" y="843598"/>
                    <a:pt x="910697" y="829309"/>
                    <a:pt x="914666" y="780097"/>
                  </a:cubicBezTo>
                  <a:cubicBezTo>
                    <a:pt x="918635" y="730885"/>
                    <a:pt x="936891" y="669766"/>
                    <a:pt x="948003" y="613410"/>
                  </a:cubicBezTo>
                  <a:cubicBezTo>
                    <a:pt x="959115" y="557054"/>
                    <a:pt x="975785" y="487998"/>
                    <a:pt x="981341" y="441960"/>
                  </a:cubicBezTo>
                  <a:cubicBezTo>
                    <a:pt x="986897" y="395923"/>
                    <a:pt x="981341" y="337185"/>
                    <a:pt x="981341" y="337185"/>
                  </a:cubicBezTo>
                  <a:cubicBezTo>
                    <a:pt x="981341" y="286385"/>
                    <a:pt x="995628" y="189547"/>
                    <a:pt x="981341" y="137160"/>
                  </a:cubicBezTo>
                  <a:cubicBezTo>
                    <a:pt x="967054" y="84773"/>
                    <a:pt x="937685" y="68897"/>
                    <a:pt x="905141" y="4667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B5598CF1-B3E5-434E-8E6C-7C278DF84BAE}"/>
                </a:ext>
              </a:extLst>
            </p:cNvPr>
            <p:cNvSpPr/>
            <p:nvPr/>
          </p:nvSpPr>
          <p:spPr>
            <a:xfrm>
              <a:off x="7222050" y="2122467"/>
              <a:ext cx="311628" cy="627483"/>
            </a:xfrm>
            <a:custGeom>
              <a:avLst/>
              <a:gdLst>
                <a:gd name="connsiteX0" fmla="*/ 108599 w 342320"/>
                <a:gd name="connsiteY0" fmla="*/ 748119 h 748473"/>
                <a:gd name="connsiteX1" fmla="*/ 154319 w 342320"/>
                <a:gd name="connsiteY1" fmla="*/ 529679 h 748473"/>
                <a:gd name="connsiteX2" fmla="*/ 149239 w 342320"/>
                <a:gd name="connsiteY2" fmla="*/ 443319 h 748473"/>
                <a:gd name="connsiteX3" fmla="*/ 159399 w 342320"/>
                <a:gd name="connsiteY3" fmla="*/ 377279 h 748473"/>
                <a:gd name="connsiteX4" fmla="*/ 179719 w 342320"/>
                <a:gd name="connsiteY4" fmla="*/ 341719 h 748473"/>
                <a:gd name="connsiteX5" fmla="*/ 210199 w 342320"/>
                <a:gd name="connsiteY5" fmla="*/ 301079 h 748473"/>
                <a:gd name="connsiteX6" fmla="*/ 230519 w 342320"/>
                <a:gd name="connsiteY6" fmla="*/ 295999 h 748473"/>
                <a:gd name="connsiteX7" fmla="*/ 276239 w 342320"/>
                <a:gd name="connsiteY7" fmla="*/ 255359 h 748473"/>
                <a:gd name="connsiteX8" fmla="*/ 306719 w 342320"/>
                <a:gd name="connsiteY8" fmla="*/ 219799 h 748473"/>
                <a:gd name="connsiteX9" fmla="*/ 337199 w 342320"/>
                <a:gd name="connsiteY9" fmla="*/ 148679 h 748473"/>
                <a:gd name="connsiteX10" fmla="*/ 342279 w 342320"/>
                <a:gd name="connsiteY10" fmla="*/ 87719 h 748473"/>
                <a:gd name="connsiteX11" fmla="*/ 337199 w 342320"/>
                <a:gd name="connsiteY11" fmla="*/ 67399 h 748473"/>
                <a:gd name="connsiteX12" fmla="*/ 311799 w 342320"/>
                <a:gd name="connsiteY12" fmla="*/ 52159 h 748473"/>
                <a:gd name="connsiteX13" fmla="*/ 281319 w 342320"/>
                <a:gd name="connsiteY13" fmla="*/ 21679 h 748473"/>
                <a:gd name="connsiteX14" fmla="*/ 260999 w 342320"/>
                <a:gd name="connsiteY14" fmla="*/ 16599 h 748473"/>
                <a:gd name="connsiteX15" fmla="*/ 225439 w 342320"/>
                <a:gd name="connsiteY15" fmla="*/ 16599 h 748473"/>
                <a:gd name="connsiteX16" fmla="*/ 154319 w 342320"/>
                <a:gd name="connsiteY16" fmla="*/ 6439 h 748473"/>
                <a:gd name="connsiteX17" fmla="*/ 113679 w 342320"/>
                <a:gd name="connsiteY17" fmla="*/ 1359 h 748473"/>
                <a:gd name="connsiteX18" fmla="*/ 93359 w 342320"/>
                <a:gd name="connsiteY18" fmla="*/ 31839 h 748473"/>
                <a:gd name="connsiteX19" fmla="*/ 93359 w 342320"/>
                <a:gd name="connsiteY19" fmla="*/ 67399 h 748473"/>
                <a:gd name="connsiteX20" fmla="*/ 78119 w 342320"/>
                <a:gd name="connsiteY20" fmla="*/ 123279 h 748473"/>
                <a:gd name="connsiteX21" fmla="*/ 47639 w 342320"/>
                <a:gd name="connsiteY21" fmla="*/ 168999 h 748473"/>
                <a:gd name="connsiteX22" fmla="*/ 37479 w 342320"/>
                <a:gd name="connsiteY22" fmla="*/ 265519 h 748473"/>
                <a:gd name="connsiteX23" fmla="*/ 22239 w 342320"/>
                <a:gd name="connsiteY23" fmla="*/ 321399 h 748473"/>
                <a:gd name="connsiteX24" fmla="*/ 6999 w 342320"/>
                <a:gd name="connsiteY24" fmla="*/ 397599 h 748473"/>
                <a:gd name="connsiteX25" fmla="*/ 6999 w 342320"/>
                <a:gd name="connsiteY25" fmla="*/ 473799 h 748473"/>
                <a:gd name="connsiteX26" fmla="*/ 108599 w 342320"/>
                <a:gd name="connsiteY26" fmla="*/ 748119 h 7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2320" h="748473">
                  <a:moveTo>
                    <a:pt x="108599" y="748119"/>
                  </a:moveTo>
                  <a:cubicBezTo>
                    <a:pt x="133152" y="757432"/>
                    <a:pt x="147546" y="580479"/>
                    <a:pt x="154319" y="529679"/>
                  </a:cubicBezTo>
                  <a:cubicBezTo>
                    <a:pt x="161092" y="478879"/>
                    <a:pt x="148392" y="468719"/>
                    <a:pt x="149239" y="443319"/>
                  </a:cubicBezTo>
                  <a:cubicBezTo>
                    <a:pt x="150086" y="417919"/>
                    <a:pt x="154319" y="394212"/>
                    <a:pt x="159399" y="377279"/>
                  </a:cubicBezTo>
                  <a:cubicBezTo>
                    <a:pt x="164479" y="360346"/>
                    <a:pt x="171252" y="354419"/>
                    <a:pt x="179719" y="341719"/>
                  </a:cubicBezTo>
                  <a:cubicBezTo>
                    <a:pt x="188186" y="329019"/>
                    <a:pt x="201732" y="308699"/>
                    <a:pt x="210199" y="301079"/>
                  </a:cubicBezTo>
                  <a:cubicBezTo>
                    <a:pt x="218666" y="293459"/>
                    <a:pt x="219512" y="303619"/>
                    <a:pt x="230519" y="295999"/>
                  </a:cubicBezTo>
                  <a:cubicBezTo>
                    <a:pt x="241526" y="288379"/>
                    <a:pt x="263539" y="268059"/>
                    <a:pt x="276239" y="255359"/>
                  </a:cubicBezTo>
                  <a:cubicBezTo>
                    <a:pt x="288939" y="242659"/>
                    <a:pt x="296559" y="237579"/>
                    <a:pt x="306719" y="219799"/>
                  </a:cubicBezTo>
                  <a:cubicBezTo>
                    <a:pt x="316879" y="202019"/>
                    <a:pt x="331272" y="170692"/>
                    <a:pt x="337199" y="148679"/>
                  </a:cubicBezTo>
                  <a:cubicBezTo>
                    <a:pt x="343126" y="126666"/>
                    <a:pt x="342279" y="101266"/>
                    <a:pt x="342279" y="87719"/>
                  </a:cubicBezTo>
                  <a:cubicBezTo>
                    <a:pt x="342279" y="74172"/>
                    <a:pt x="342279" y="73326"/>
                    <a:pt x="337199" y="67399"/>
                  </a:cubicBezTo>
                  <a:cubicBezTo>
                    <a:pt x="332119" y="61472"/>
                    <a:pt x="321112" y="59779"/>
                    <a:pt x="311799" y="52159"/>
                  </a:cubicBezTo>
                  <a:cubicBezTo>
                    <a:pt x="302486" y="44539"/>
                    <a:pt x="289786" y="27606"/>
                    <a:pt x="281319" y="21679"/>
                  </a:cubicBezTo>
                  <a:cubicBezTo>
                    <a:pt x="272852" y="15752"/>
                    <a:pt x="270312" y="17446"/>
                    <a:pt x="260999" y="16599"/>
                  </a:cubicBezTo>
                  <a:cubicBezTo>
                    <a:pt x="251686" y="15752"/>
                    <a:pt x="243219" y="18292"/>
                    <a:pt x="225439" y="16599"/>
                  </a:cubicBezTo>
                  <a:cubicBezTo>
                    <a:pt x="207659" y="14906"/>
                    <a:pt x="172946" y="8979"/>
                    <a:pt x="154319" y="6439"/>
                  </a:cubicBezTo>
                  <a:cubicBezTo>
                    <a:pt x="135692" y="3899"/>
                    <a:pt x="123839" y="-2874"/>
                    <a:pt x="113679" y="1359"/>
                  </a:cubicBezTo>
                  <a:cubicBezTo>
                    <a:pt x="103519" y="5592"/>
                    <a:pt x="96746" y="20832"/>
                    <a:pt x="93359" y="31839"/>
                  </a:cubicBezTo>
                  <a:cubicBezTo>
                    <a:pt x="89972" y="42846"/>
                    <a:pt x="95899" y="52159"/>
                    <a:pt x="93359" y="67399"/>
                  </a:cubicBezTo>
                  <a:cubicBezTo>
                    <a:pt x="90819" y="82639"/>
                    <a:pt x="85739" y="106346"/>
                    <a:pt x="78119" y="123279"/>
                  </a:cubicBezTo>
                  <a:cubicBezTo>
                    <a:pt x="70499" y="140212"/>
                    <a:pt x="54412" y="145292"/>
                    <a:pt x="47639" y="168999"/>
                  </a:cubicBezTo>
                  <a:cubicBezTo>
                    <a:pt x="40866" y="192706"/>
                    <a:pt x="41712" y="240119"/>
                    <a:pt x="37479" y="265519"/>
                  </a:cubicBezTo>
                  <a:cubicBezTo>
                    <a:pt x="33246" y="290919"/>
                    <a:pt x="27319" y="299386"/>
                    <a:pt x="22239" y="321399"/>
                  </a:cubicBezTo>
                  <a:cubicBezTo>
                    <a:pt x="17159" y="343412"/>
                    <a:pt x="9539" y="372199"/>
                    <a:pt x="6999" y="397599"/>
                  </a:cubicBezTo>
                  <a:cubicBezTo>
                    <a:pt x="4459" y="422999"/>
                    <a:pt x="-7394" y="414532"/>
                    <a:pt x="6999" y="473799"/>
                  </a:cubicBezTo>
                  <a:cubicBezTo>
                    <a:pt x="21392" y="533066"/>
                    <a:pt x="84046" y="738806"/>
                    <a:pt x="108599" y="748119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3D15FE24-5452-456D-B0E0-4841769DB810}"/>
                </a:ext>
              </a:extLst>
            </p:cNvPr>
            <p:cNvSpPr/>
            <p:nvPr/>
          </p:nvSpPr>
          <p:spPr>
            <a:xfrm>
              <a:off x="7789698" y="2761073"/>
              <a:ext cx="476261" cy="639635"/>
            </a:xfrm>
            <a:custGeom>
              <a:avLst/>
              <a:gdLst>
                <a:gd name="connsiteX0" fmla="*/ 17663 w 523167"/>
                <a:gd name="connsiteY0" fmla="*/ 221230 h 762969"/>
                <a:gd name="connsiteX1" fmla="*/ 79 w 523167"/>
                <a:gd name="connsiteY1" fmla="*/ 268123 h 762969"/>
                <a:gd name="connsiteX2" fmla="*/ 11802 w 523167"/>
                <a:gd name="connsiteY2" fmla="*/ 332600 h 762969"/>
                <a:gd name="connsiteX3" fmla="*/ 26456 w 523167"/>
                <a:gd name="connsiteY3" fmla="*/ 370700 h 762969"/>
                <a:gd name="connsiteX4" fmla="*/ 58694 w 523167"/>
                <a:gd name="connsiteY4" fmla="*/ 385353 h 762969"/>
                <a:gd name="connsiteX5" fmla="*/ 67487 w 523167"/>
                <a:gd name="connsiteY5" fmla="*/ 432246 h 762969"/>
                <a:gd name="connsiteX6" fmla="*/ 85071 w 523167"/>
                <a:gd name="connsiteY6" fmla="*/ 485000 h 762969"/>
                <a:gd name="connsiteX7" fmla="*/ 108517 w 523167"/>
                <a:gd name="connsiteY7" fmla="*/ 523100 h 762969"/>
                <a:gd name="connsiteX8" fmla="*/ 102656 w 523167"/>
                <a:gd name="connsiteY8" fmla="*/ 549476 h 762969"/>
                <a:gd name="connsiteX9" fmla="*/ 140756 w 523167"/>
                <a:gd name="connsiteY9" fmla="*/ 678430 h 762969"/>
                <a:gd name="connsiteX10" fmla="*/ 249194 w 523167"/>
                <a:gd name="connsiteY10" fmla="*/ 760492 h 762969"/>
                <a:gd name="connsiteX11" fmla="*/ 351771 w 523167"/>
                <a:gd name="connsiteY11" fmla="*/ 734115 h 762969"/>
                <a:gd name="connsiteX12" fmla="*/ 404525 w 523167"/>
                <a:gd name="connsiteY12" fmla="*/ 657915 h 762969"/>
                <a:gd name="connsiteX13" fmla="*/ 392802 w 523167"/>
                <a:gd name="connsiteY13" fmla="*/ 602230 h 762969"/>
                <a:gd name="connsiteX14" fmla="*/ 389871 w 523167"/>
                <a:gd name="connsiteY14" fmla="*/ 567061 h 762969"/>
                <a:gd name="connsiteX15" fmla="*/ 404525 w 523167"/>
                <a:gd name="connsiteY15" fmla="*/ 517238 h 762969"/>
                <a:gd name="connsiteX16" fmla="*/ 433833 w 523167"/>
                <a:gd name="connsiteY16" fmla="*/ 461553 h 762969"/>
                <a:gd name="connsiteX17" fmla="*/ 454348 w 523167"/>
                <a:gd name="connsiteY17" fmla="*/ 414661 h 762969"/>
                <a:gd name="connsiteX18" fmla="*/ 460210 w 523167"/>
                <a:gd name="connsiteY18" fmla="*/ 376561 h 762969"/>
                <a:gd name="connsiteX19" fmla="*/ 480725 w 523167"/>
                <a:gd name="connsiteY19" fmla="*/ 379492 h 762969"/>
                <a:gd name="connsiteX20" fmla="*/ 501240 w 523167"/>
                <a:gd name="connsiteY20" fmla="*/ 353115 h 762969"/>
                <a:gd name="connsiteX21" fmla="*/ 521756 w 523167"/>
                <a:gd name="connsiteY21" fmla="*/ 297430 h 762969"/>
                <a:gd name="connsiteX22" fmla="*/ 518825 w 523167"/>
                <a:gd name="connsiteY22" fmla="*/ 238815 h 762969"/>
                <a:gd name="connsiteX23" fmla="*/ 498310 w 523167"/>
                <a:gd name="connsiteY23" fmla="*/ 203646 h 762969"/>
                <a:gd name="connsiteX24" fmla="*/ 489517 w 523167"/>
                <a:gd name="connsiteY24" fmla="*/ 206576 h 762969"/>
                <a:gd name="connsiteX25" fmla="*/ 445556 w 523167"/>
                <a:gd name="connsiteY25" fmla="*/ 142100 h 762969"/>
                <a:gd name="connsiteX26" fmla="*/ 445556 w 523167"/>
                <a:gd name="connsiteY26" fmla="*/ 80553 h 762969"/>
                <a:gd name="connsiteX27" fmla="*/ 369356 w 523167"/>
                <a:gd name="connsiteY27" fmla="*/ 24869 h 762969"/>
                <a:gd name="connsiteX28" fmla="*/ 211094 w 523167"/>
                <a:gd name="connsiteY28" fmla="*/ 1423 h 762969"/>
                <a:gd name="connsiteX29" fmla="*/ 82140 w 523167"/>
                <a:gd name="connsiteY29" fmla="*/ 16076 h 762969"/>
                <a:gd name="connsiteX30" fmla="*/ 41110 w 523167"/>
                <a:gd name="connsiteY30" fmla="*/ 124515 h 762969"/>
                <a:gd name="connsiteX31" fmla="*/ 17663 w 523167"/>
                <a:gd name="connsiteY31" fmla="*/ 221230 h 76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3167" h="762969">
                  <a:moveTo>
                    <a:pt x="17663" y="221230"/>
                  </a:moveTo>
                  <a:cubicBezTo>
                    <a:pt x="10825" y="245165"/>
                    <a:pt x="1056" y="249561"/>
                    <a:pt x="79" y="268123"/>
                  </a:cubicBezTo>
                  <a:cubicBezTo>
                    <a:pt x="-898" y="286685"/>
                    <a:pt x="7406" y="315504"/>
                    <a:pt x="11802" y="332600"/>
                  </a:cubicBezTo>
                  <a:cubicBezTo>
                    <a:pt x="16198" y="349696"/>
                    <a:pt x="18641" y="361908"/>
                    <a:pt x="26456" y="370700"/>
                  </a:cubicBezTo>
                  <a:cubicBezTo>
                    <a:pt x="34271" y="379492"/>
                    <a:pt x="51856" y="375095"/>
                    <a:pt x="58694" y="385353"/>
                  </a:cubicBezTo>
                  <a:cubicBezTo>
                    <a:pt x="65533" y="395611"/>
                    <a:pt x="63091" y="415638"/>
                    <a:pt x="67487" y="432246"/>
                  </a:cubicBezTo>
                  <a:cubicBezTo>
                    <a:pt x="71883" y="448854"/>
                    <a:pt x="78233" y="469858"/>
                    <a:pt x="85071" y="485000"/>
                  </a:cubicBezTo>
                  <a:cubicBezTo>
                    <a:pt x="91909" y="500142"/>
                    <a:pt x="105586" y="512354"/>
                    <a:pt x="108517" y="523100"/>
                  </a:cubicBezTo>
                  <a:cubicBezTo>
                    <a:pt x="111448" y="533846"/>
                    <a:pt x="97283" y="523588"/>
                    <a:pt x="102656" y="549476"/>
                  </a:cubicBezTo>
                  <a:cubicBezTo>
                    <a:pt x="108029" y="575364"/>
                    <a:pt x="116333" y="643261"/>
                    <a:pt x="140756" y="678430"/>
                  </a:cubicBezTo>
                  <a:cubicBezTo>
                    <a:pt x="165179" y="713599"/>
                    <a:pt x="214025" y="751211"/>
                    <a:pt x="249194" y="760492"/>
                  </a:cubicBezTo>
                  <a:cubicBezTo>
                    <a:pt x="284363" y="769773"/>
                    <a:pt x="325882" y="751211"/>
                    <a:pt x="351771" y="734115"/>
                  </a:cubicBezTo>
                  <a:cubicBezTo>
                    <a:pt x="377660" y="717019"/>
                    <a:pt x="397687" y="679896"/>
                    <a:pt x="404525" y="657915"/>
                  </a:cubicBezTo>
                  <a:cubicBezTo>
                    <a:pt x="411364" y="635934"/>
                    <a:pt x="395244" y="617372"/>
                    <a:pt x="392802" y="602230"/>
                  </a:cubicBezTo>
                  <a:cubicBezTo>
                    <a:pt x="390360" y="587088"/>
                    <a:pt x="387917" y="581226"/>
                    <a:pt x="389871" y="567061"/>
                  </a:cubicBezTo>
                  <a:cubicBezTo>
                    <a:pt x="391825" y="552896"/>
                    <a:pt x="397198" y="534823"/>
                    <a:pt x="404525" y="517238"/>
                  </a:cubicBezTo>
                  <a:cubicBezTo>
                    <a:pt x="411852" y="499653"/>
                    <a:pt x="425529" y="478649"/>
                    <a:pt x="433833" y="461553"/>
                  </a:cubicBezTo>
                  <a:cubicBezTo>
                    <a:pt x="442137" y="444457"/>
                    <a:pt x="449952" y="428826"/>
                    <a:pt x="454348" y="414661"/>
                  </a:cubicBezTo>
                  <a:cubicBezTo>
                    <a:pt x="458744" y="400496"/>
                    <a:pt x="455814" y="382422"/>
                    <a:pt x="460210" y="376561"/>
                  </a:cubicBezTo>
                  <a:cubicBezTo>
                    <a:pt x="464606" y="370700"/>
                    <a:pt x="473887" y="383400"/>
                    <a:pt x="480725" y="379492"/>
                  </a:cubicBezTo>
                  <a:cubicBezTo>
                    <a:pt x="487563" y="375584"/>
                    <a:pt x="494401" y="366792"/>
                    <a:pt x="501240" y="353115"/>
                  </a:cubicBezTo>
                  <a:cubicBezTo>
                    <a:pt x="508079" y="339438"/>
                    <a:pt x="518825" y="316480"/>
                    <a:pt x="521756" y="297430"/>
                  </a:cubicBezTo>
                  <a:cubicBezTo>
                    <a:pt x="524687" y="278380"/>
                    <a:pt x="522733" y="254446"/>
                    <a:pt x="518825" y="238815"/>
                  </a:cubicBezTo>
                  <a:cubicBezTo>
                    <a:pt x="514917" y="223184"/>
                    <a:pt x="503195" y="209019"/>
                    <a:pt x="498310" y="203646"/>
                  </a:cubicBezTo>
                  <a:cubicBezTo>
                    <a:pt x="493425" y="198273"/>
                    <a:pt x="498309" y="216834"/>
                    <a:pt x="489517" y="206576"/>
                  </a:cubicBezTo>
                  <a:cubicBezTo>
                    <a:pt x="480725" y="196318"/>
                    <a:pt x="452883" y="163104"/>
                    <a:pt x="445556" y="142100"/>
                  </a:cubicBezTo>
                  <a:cubicBezTo>
                    <a:pt x="438229" y="121096"/>
                    <a:pt x="458256" y="100091"/>
                    <a:pt x="445556" y="80553"/>
                  </a:cubicBezTo>
                  <a:cubicBezTo>
                    <a:pt x="432856" y="61014"/>
                    <a:pt x="408433" y="38057"/>
                    <a:pt x="369356" y="24869"/>
                  </a:cubicBezTo>
                  <a:cubicBezTo>
                    <a:pt x="330279" y="11681"/>
                    <a:pt x="258963" y="2888"/>
                    <a:pt x="211094" y="1423"/>
                  </a:cubicBezTo>
                  <a:cubicBezTo>
                    <a:pt x="163225" y="-43"/>
                    <a:pt x="110471" y="-4439"/>
                    <a:pt x="82140" y="16076"/>
                  </a:cubicBezTo>
                  <a:cubicBezTo>
                    <a:pt x="53809" y="36591"/>
                    <a:pt x="51368" y="95207"/>
                    <a:pt x="41110" y="124515"/>
                  </a:cubicBezTo>
                  <a:cubicBezTo>
                    <a:pt x="30852" y="153823"/>
                    <a:pt x="24501" y="197295"/>
                    <a:pt x="17663" y="221230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4361152E-93E7-4953-A05C-0FF6479E532E}"/>
                </a:ext>
              </a:extLst>
            </p:cNvPr>
            <p:cNvSpPr/>
            <p:nvPr/>
          </p:nvSpPr>
          <p:spPr>
            <a:xfrm>
              <a:off x="7784162" y="2634935"/>
              <a:ext cx="469926" cy="400821"/>
            </a:xfrm>
            <a:custGeom>
              <a:avLst/>
              <a:gdLst>
                <a:gd name="connsiteX0" fmla="*/ 50121 w 516208"/>
                <a:gd name="connsiteY0" fmla="*/ 477197 h 478107"/>
                <a:gd name="connsiteX1" fmla="*/ 26675 w 516208"/>
                <a:gd name="connsiteY1" fmla="*/ 371689 h 478107"/>
                <a:gd name="connsiteX2" fmla="*/ 12021 w 516208"/>
                <a:gd name="connsiteY2" fmla="*/ 345312 h 478107"/>
                <a:gd name="connsiteX3" fmla="*/ 298 w 516208"/>
                <a:gd name="connsiteY3" fmla="*/ 313074 h 478107"/>
                <a:gd name="connsiteX4" fmla="*/ 3229 w 516208"/>
                <a:gd name="connsiteY4" fmla="*/ 277905 h 478107"/>
                <a:gd name="connsiteX5" fmla="*/ 298 w 516208"/>
                <a:gd name="connsiteY5" fmla="*/ 231012 h 478107"/>
                <a:gd name="connsiteX6" fmla="*/ 6160 w 516208"/>
                <a:gd name="connsiteY6" fmla="*/ 184120 h 478107"/>
                <a:gd name="connsiteX7" fmla="*/ 23744 w 516208"/>
                <a:gd name="connsiteY7" fmla="*/ 134297 h 478107"/>
                <a:gd name="connsiteX8" fmla="*/ 64775 w 516208"/>
                <a:gd name="connsiteY8" fmla="*/ 90335 h 478107"/>
                <a:gd name="connsiteX9" fmla="*/ 102875 w 516208"/>
                <a:gd name="connsiteY9" fmla="*/ 52235 h 478107"/>
                <a:gd name="connsiteX10" fmla="*/ 179075 w 516208"/>
                <a:gd name="connsiteY10" fmla="*/ 25859 h 478107"/>
                <a:gd name="connsiteX11" fmla="*/ 214244 w 516208"/>
                <a:gd name="connsiteY11" fmla="*/ 2412 h 478107"/>
                <a:gd name="connsiteX12" fmla="*/ 281652 w 516208"/>
                <a:gd name="connsiteY12" fmla="*/ 2412 h 478107"/>
                <a:gd name="connsiteX13" fmla="*/ 357852 w 516208"/>
                <a:gd name="connsiteY13" fmla="*/ 17066 h 478107"/>
                <a:gd name="connsiteX14" fmla="*/ 401814 w 516208"/>
                <a:gd name="connsiteY14" fmla="*/ 52235 h 478107"/>
                <a:gd name="connsiteX15" fmla="*/ 454568 w 516208"/>
                <a:gd name="connsiteY15" fmla="*/ 81543 h 478107"/>
                <a:gd name="connsiteX16" fmla="*/ 498529 w 516208"/>
                <a:gd name="connsiteY16" fmla="*/ 140159 h 478107"/>
                <a:gd name="connsiteX17" fmla="*/ 507321 w 516208"/>
                <a:gd name="connsiteY17" fmla="*/ 207566 h 478107"/>
                <a:gd name="connsiteX18" fmla="*/ 516114 w 516208"/>
                <a:gd name="connsiteY18" fmla="*/ 266182 h 478107"/>
                <a:gd name="connsiteX19" fmla="*/ 501460 w 516208"/>
                <a:gd name="connsiteY19" fmla="*/ 324797 h 478107"/>
                <a:gd name="connsiteX20" fmla="*/ 495598 w 516208"/>
                <a:gd name="connsiteY20" fmla="*/ 354105 h 478107"/>
                <a:gd name="connsiteX21" fmla="*/ 489737 w 516208"/>
                <a:gd name="connsiteY21" fmla="*/ 403928 h 478107"/>
                <a:gd name="connsiteX22" fmla="*/ 475083 w 516208"/>
                <a:gd name="connsiteY22" fmla="*/ 444959 h 478107"/>
                <a:gd name="connsiteX23" fmla="*/ 457498 w 516208"/>
                <a:gd name="connsiteY23" fmla="*/ 380482 h 478107"/>
                <a:gd name="connsiteX24" fmla="*/ 448706 w 516208"/>
                <a:gd name="connsiteY24" fmla="*/ 351174 h 478107"/>
                <a:gd name="connsiteX25" fmla="*/ 422329 w 516208"/>
                <a:gd name="connsiteY25" fmla="*/ 304282 h 478107"/>
                <a:gd name="connsiteX26" fmla="*/ 419398 w 516208"/>
                <a:gd name="connsiteY26" fmla="*/ 248597 h 478107"/>
                <a:gd name="connsiteX27" fmla="*/ 381298 w 516208"/>
                <a:gd name="connsiteY27" fmla="*/ 225151 h 478107"/>
                <a:gd name="connsiteX28" fmla="*/ 357852 w 516208"/>
                <a:gd name="connsiteY28" fmla="*/ 233943 h 478107"/>
                <a:gd name="connsiteX29" fmla="*/ 322683 w 516208"/>
                <a:gd name="connsiteY29" fmla="*/ 216359 h 478107"/>
                <a:gd name="connsiteX30" fmla="*/ 278721 w 516208"/>
                <a:gd name="connsiteY30" fmla="*/ 228082 h 478107"/>
                <a:gd name="connsiteX31" fmla="*/ 249414 w 516208"/>
                <a:gd name="connsiteY31" fmla="*/ 236874 h 478107"/>
                <a:gd name="connsiteX32" fmla="*/ 199591 w 516208"/>
                <a:gd name="connsiteY32" fmla="*/ 231012 h 478107"/>
                <a:gd name="connsiteX33" fmla="*/ 143906 w 516208"/>
                <a:gd name="connsiteY33" fmla="*/ 242735 h 478107"/>
                <a:gd name="connsiteX34" fmla="*/ 111668 w 516208"/>
                <a:gd name="connsiteY34" fmla="*/ 245666 h 478107"/>
                <a:gd name="connsiteX35" fmla="*/ 94083 w 516208"/>
                <a:gd name="connsiteY35" fmla="*/ 260320 h 478107"/>
                <a:gd name="connsiteX36" fmla="*/ 88221 w 516208"/>
                <a:gd name="connsiteY36" fmla="*/ 304282 h 478107"/>
                <a:gd name="connsiteX37" fmla="*/ 67706 w 516208"/>
                <a:gd name="connsiteY37" fmla="*/ 333589 h 478107"/>
                <a:gd name="connsiteX38" fmla="*/ 67706 w 516208"/>
                <a:gd name="connsiteY38" fmla="*/ 418582 h 478107"/>
                <a:gd name="connsiteX39" fmla="*/ 50121 w 516208"/>
                <a:gd name="connsiteY39" fmla="*/ 477197 h 47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16208" h="478107">
                  <a:moveTo>
                    <a:pt x="50121" y="477197"/>
                  </a:moveTo>
                  <a:cubicBezTo>
                    <a:pt x="43283" y="469382"/>
                    <a:pt x="33025" y="393670"/>
                    <a:pt x="26675" y="371689"/>
                  </a:cubicBezTo>
                  <a:cubicBezTo>
                    <a:pt x="20325" y="349708"/>
                    <a:pt x="16417" y="355081"/>
                    <a:pt x="12021" y="345312"/>
                  </a:cubicBezTo>
                  <a:cubicBezTo>
                    <a:pt x="7625" y="335543"/>
                    <a:pt x="1763" y="324308"/>
                    <a:pt x="298" y="313074"/>
                  </a:cubicBezTo>
                  <a:cubicBezTo>
                    <a:pt x="-1167" y="301840"/>
                    <a:pt x="3229" y="291582"/>
                    <a:pt x="3229" y="277905"/>
                  </a:cubicBezTo>
                  <a:cubicBezTo>
                    <a:pt x="3229" y="264228"/>
                    <a:pt x="-191" y="246643"/>
                    <a:pt x="298" y="231012"/>
                  </a:cubicBezTo>
                  <a:cubicBezTo>
                    <a:pt x="786" y="215381"/>
                    <a:pt x="2252" y="200239"/>
                    <a:pt x="6160" y="184120"/>
                  </a:cubicBezTo>
                  <a:cubicBezTo>
                    <a:pt x="10068" y="168001"/>
                    <a:pt x="13975" y="149928"/>
                    <a:pt x="23744" y="134297"/>
                  </a:cubicBezTo>
                  <a:cubicBezTo>
                    <a:pt x="33513" y="118666"/>
                    <a:pt x="51587" y="104012"/>
                    <a:pt x="64775" y="90335"/>
                  </a:cubicBezTo>
                  <a:cubicBezTo>
                    <a:pt x="77964" y="76658"/>
                    <a:pt x="83825" y="62981"/>
                    <a:pt x="102875" y="52235"/>
                  </a:cubicBezTo>
                  <a:cubicBezTo>
                    <a:pt x="121925" y="41489"/>
                    <a:pt x="160513" y="34163"/>
                    <a:pt x="179075" y="25859"/>
                  </a:cubicBezTo>
                  <a:cubicBezTo>
                    <a:pt x="197637" y="17555"/>
                    <a:pt x="197148" y="6320"/>
                    <a:pt x="214244" y="2412"/>
                  </a:cubicBezTo>
                  <a:cubicBezTo>
                    <a:pt x="231340" y="-1496"/>
                    <a:pt x="257717" y="-30"/>
                    <a:pt x="281652" y="2412"/>
                  </a:cubicBezTo>
                  <a:cubicBezTo>
                    <a:pt x="305587" y="4854"/>
                    <a:pt x="337825" y="8762"/>
                    <a:pt x="357852" y="17066"/>
                  </a:cubicBezTo>
                  <a:cubicBezTo>
                    <a:pt x="377879" y="25370"/>
                    <a:pt x="385695" y="41489"/>
                    <a:pt x="401814" y="52235"/>
                  </a:cubicBezTo>
                  <a:cubicBezTo>
                    <a:pt x="417933" y="62981"/>
                    <a:pt x="438449" y="66889"/>
                    <a:pt x="454568" y="81543"/>
                  </a:cubicBezTo>
                  <a:cubicBezTo>
                    <a:pt x="470687" y="96197"/>
                    <a:pt x="489737" y="119155"/>
                    <a:pt x="498529" y="140159"/>
                  </a:cubicBezTo>
                  <a:cubicBezTo>
                    <a:pt x="507321" y="161163"/>
                    <a:pt x="504390" y="186562"/>
                    <a:pt x="507321" y="207566"/>
                  </a:cubicBezTo>
                  <a:cubicBezTo>
                    <a:pt x="510252" y="228570"/>
                    <a:pt x="517091" y="246644"/>
                    <a:pt x="516114" y="266182"/>
                  </a:cubicBezTo>
                  <a:cubicBezTo>
                    <a:pt x="515137" y="285720"/>
                    <a:pt x="504879" y="310143"/>
                    <a:pt x="501460" y="324797"/>
                  </a:cubicBezTo>
                  <a:cubicBezTo>
                    <a:pt x="498041" y="339451"/>
                    <a:pt x="497552" y="340917"/>
                    <a:pt x="495598" y="354105"/>
                  </a:cubicBezTo>
                  <a:cubicBezTo>
                    <a:pt x="493644" y="367293"/>
                    <a:pt x="493156" y="388786"/>
                    <a:pt x="489737" y="403928"/>
                  </a:cubicBezTo>
                  <a:cubicBezTo>
                    <a:pt x="486318" y="419070"/>
                    <a:pt x="480456" y="448867"/>
                    <a:pt x="475083" y="444959"/>
                  </a:cubicBezTo>
                  <a:cubicBezTo>
                    <a:pt x="469710" y="441051"/>
                    <a:pt x="461894" y="396113"/>
                    <a:pt x="457498" y="380482"/>
                  </a:cubicBezTo>
                  <a:cubicBezTo>
                    <a:pt x="453102" y="364851"/>
                    <a:pt x="454567" y="363874"/>
                    <a:pt x="448706" y="351174"/>
                  </a:cubicBezTo>
                  <a:cubicBezTo>
                    <a:pt x="442845" y="338474"/>
                    <a:pt x="427214" y="321378"/>
                    <a:pt x="422329" y="304282"/>
                  </a:cubicBezTo>
                  <a:cubicBezTo>
                    <a:pt x="417444" y="287186"/>
                    <a:pt x="426236" y="261785"/>
                    <a:pt x="419398" y="248597"/>
                  </a:cubicBezTo>
                  <a:cubicBezTo>
                    <a:pt x="412560" y="235409"/>
                    <a:pt x="391556" y="227593"/>
                    <a:pt x="381298" y="225151"/>
                  </a:cubicBezTo>
                  <a:cubicBezTo>
                    <a:pt x="371040" y="222709"/>
                    <a:pt x="367621" y="235408"/>
                    <a:pt x="357852" y="233943"/>
                  </a:cubicBezTo>
                  <a:cubicBezTo>
                    <a:pt x="348083" y="232478"/>
                    <a:pt x="335871" y="217336"/>
                    <a:pt x="322683" y="216359"/>
                  </a:cubicBezTo>
                  <a:cubicBezTo>
                    <a:pt x="309495" y="215382"/>
                    <a:pt x="290933" y="224663"/>
                    <a:pt x="278721" y="228082"/>
                  </a:cubicBezTo>
                  <a:cubicBezTo>
                    <a:pt x="266509" y="231501"/>
                    <a:pt x="262602" y="236386"/>
                    <a:pt x="249414" y="236874"/>
                  </a:cubicBezTo>
                  <a:cubicBezTo>
                    <a:pt x="236226" y="237362"/>
                    <a:pt x="217176" y="230035"/>
                    <a:pt x="199591" y="231012"/>
                  </a:cubicBezTo>
                  <a:cubicBezTo>
                    <a:pt x="182006" y="231989"/>
                    <a:pt x="158560" y="240293"/>
                    <a:pt x="143906" y="242735"/>
                  </a:cubicBezTo>
                  <a:cubicBezTo>
                    <a:pt x="129252" y="245177"/>
                    <a:pt x="119972" y="242735"/>
                    <a:pt x="111668" y="245666"/>
                  </a:cubicBezTo>
                  <a:cubicBezTo>
                    <a:pt x="103364" y="248597"/>
                    <a:pt x="97991" y="250551"/>
                    <a:pt x="94083" y="260320"/>
                  </a:cubicBezTo>
                  <a:cubicBezTo>
                    <a:pt x="90175" y="270089"/>
                    <a:pt x="92617" y="292071"/>
                    <a:pt x="88221" y="304282"/>
                  </a:cubicBezTo>
                  <a:cubicBezTo>
                    <a:pt x="83825" y="316493"/>
                    <a:pt x="71125" y="314539"/>
                    <a:pt x="67706" y="333589"/>
                  </a:cubicBezTo>
                  <a:cubicBezTo>
                    <a:pt x="64287" y="352639"/>
                    <a:pt x="69171" y="396601"/>
                    <a:pt x="67706" y="418582"/>
                  </a:cubicBezTo>
                  <a:cubicBezTo>
                    <a:pt x="66241" y="440563"/>
                    <a:pt x="56959" y="485012"/>
                    <a:pt x="50121" y="47719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09524D6-4279-4B0F-8009-C1339BF480D4}"/>
                </a:ext>
              </a:extLst>
            </p:cNvPr>
            <p:cNvSpPr/>
            <p:nvPr/>
          </p:nvSpPr>
          <p:spPr>
            <a:xfrm>
              <a:off x="7623292" y="3200026"/>
              <a:ext cx="821698" cy="1266733"/>
            </a:xfrm>
            <a:custGeom>
              <a:avLst/>
              <a:gdLst>
                <a:gd name="connsiteX0" fmla="*/ 285568 w 902625"/>
                <a:gd name="connsiteY0" fmla="*/ 1267 h 1510983"/>
                <a:gd name="connsiteX1" fmla="*/ 294712 w 902625"/>
                <a:gd name="connsiteY1" fmla="*/ 68323 h 1510983"/>
                <a:gd name="connsiteX2" fmla="*/ 352624 w 902625"/>
                <a:gd name="connsiteY2" fmla="*/ 117091 h 1510983"/>
                <a:gd name="connsiteX3" fmla="*/ 410536 w 902625"/>
                <a:gd name="connsiteY3" fmla="*/ 171955 h 1510983"/>
                <a:gd name="connsiteX4" fmla="*/ 462352 w 902625"/>
                <a:gd name="connsiteY4" fmla="*/ 184147 h 1510983"/>
                <a:gd name="connsiteX5" fmla="*/ 529408 w 902625"/>
                <a:gd name="connsiteY5" fmla="*/ 150619 h 1510983"/>
                <a:gd name="connsiteX6" fmla="*/ 584272 w 902625"/>
                <a:gd name="connsiteY6" fmla="*/ 104899 h 1510983"/>
                <a:gd name="connsiteX7" fmla="*/ 593416 w 902625"/>
                <a:gd name="connsiteY7" fmla="*/ 83563 h 1510983"/>
                <a:gd name="connsiteX8" fmla="*/ 581224 w 902625"/>
                <a:gd name="connsiteY8" fmla="*/ 65275 h 1510983"/>
                <a:gd name="connsiteX9" fmla="*/ 608656 w 902625"/>
                <a:gd name="connsiteY9" fmla="*/ 101851 h 1510983"/>
                <a:gd name="connsiteX10" fmla="*/ 608656 w 902625"/>
                <a:gd name="connsiteY10" fmla="*/ 138427 h 1510983"/>
                <a:gd name="connsiteX11" fmla="*/ 605608 w 902625"/>
                <a:gd name="connsiteY11" fmla="*/ 175003 h 1510983"/>
                <a:gd name="connsiteX12" fmla="*/ 654376 w 902625"/>
                <a:gd name="connsiteY12" fmla="*/ 217675 h 1510983"/>
                <a:gd name="connsiteX13" fmla="*/ 761056 w 902625"/>
                <a:gd name="connsiteY13" fmla="*/ 406651 h 1510983"/>
                <a:gd name="connsiteX14" fmla="*/ 773248 w 902625"/>
                <a:gd name="connsiteY14" fmla="*/ 836419 h 1510983"/>
                <a:gd name="connsiteX15" fmla="*/ 861640 w 902625"/>
                <a:gd name="connsiteY15" fmla="*/ 1214371 h 1510983"/>
                <a:gd name="connsiteX16" fmla="*/ 901264 w 902625"/>
                <a:gd name="connsiteY16" fmla="*/ 1397251 h 1510983"/>
                <a:gd name="connsiteX17" fmla="*/ 815920 w 902625"/>
                <a:gd name="connsiteY17" fmla="*/ 1427731 h 1510983"/>
                <a:gd name="connsiteX18" fmla="*/ 742768 w 902625"/>
                <a:gd name="connsiteY18" fmla="*/ 1436875 h 1510983"/>
                <a:gd name="connsiteX19" fmla="*/ 681808 w 902625"/>
                <a:gd name="connsiteY19" fmla="*/ 1433827 h 1510983"/>
                <a:gd name="connsiteX20" fmla="*/ 559888 w 902625"/>
                <a:gd name="connsiteY20" fmla="*/ 1461259 h 1510983"/>
                <a:gd name="connsiteX21" fmla="*/ 434920 w 902625"/>
                <a:gd name="connsiteY21" fmla="*/ 1491739 h 1510983"/>
                <a:gd name="connsiteX22" fmla="*/ 355672 w 902625"/>
                <a:gd name="connsiteY22" fmla="*/ 1506979 h 1510983"/>
                <a:gd name="connsiteX23" fmla="*/ 230704 w 902625"/>
                <a:gd name="connsiteY23" fmla="*/ 1510027 h 1510983"/>
                <a:gd name="connsiteX24" fmla="*/ 133168 w 902625"/>
                <a:gd name="connsiteY24" fmla="*/ 1506979 h 1510983"/>
                <a:gd name="connsiteX25" fmla="*/ 14296 w 902625"/>
                <a:gd name="connsiteY25" fmla="*/ 1470403 h 1510983"/>
                <a:gd name="connsiteX26" fmla="*/ 5152 w 902625"/>
                <a:gd name="connsiteY26" fmla="*/ 1196083 h 1510983"/>
                <a:gd name="connsiteX27" fmla="*/ 41728 w 902625"/>
                <a:gd name="connsiteY27" fmla="*/ 702307 h 1510983"/>
                <a:gd name="connsiteX28" fmla="*/ 145360 w 902625"/>
                <a:gd name="connsiteY28" fmla="*/ 226819 h 1510983"/>
                <a:gd name="connsiteX29" fmla="*/ 245944 w 902625"/>
                <a:gd name="connsiteY29" fmla="*/ 40891 h 1510983"/>
                <a:gd name="connsiteX30" fmla="*/ 285568 w 902625"/>
                <a:gd name="connsiteY30" fmla="*/ 1267 h 151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625" h="1510983">
                  <a:moveTo>
                    <a:pt x="285568" y="1267"/>
                  </a:moveTo>
                  <a:cubicBezTo>
                    <a:pt x="293696" y="5839"/>
                    <a:pt x="283536" y="49019"/>
                    <a:pt x="294712" y="68323"/>
                  </a:cubicBezTo>
                  <a:cubicBezTo>
                    <a:pt x="305888" y="87627"/>
                    <a:pt x="333320" y="99819"/>
                    <a:pt x="352624" y="117091"/>
                  </a:cubicBezTo>
                  <a:cubicBezTo>
                    <a:pt x="371928" y="134363"/>
                    <a:pt x="392248" y="160779"/>
                    <a:pt x="410536" y="171955"/>
                  </a:cubicBezTo>
                  <a:cubicBezTo>
                    <a:pt x="428824" y="183131"/>
                    <a:pt x="442540" y="187703"/>
                    <a:pt x="462352" y="184147"/>
                  </a:cubicBezTo>
                  <a:cubicBezTo>
                    <a:pt x="482164" y="180591"/>
                    <a:pt x="509088" y="163827"/>
                    <a:pt x="529408" y="150619"/>
                  </a:cubicBezTo>
                  <a:cubicBezTo>
                    <a:pt x="549728" y="137411"/>
                    <a:pt x="573604" y="116075"/>
                    <a:pt x="584272" y="104899"/>
                  </a:cubicBezTo>
                  <a:cubicBezTo>
                    <a:pt x="594940" y="93723"/>
                    <a:pt x="593924" y="90167"/>
                    <a:pt x="593416" y="83563"/>
                  </a:cubicBezTo>
                  <a:cubicBezTo>
                    <a:pt x="592908" y="76959"/>
                    <a:pt x="578684" y="62227"/>
                    <a:pt x="581224" y="65275"/>
                  </a:cubicBezTo>
                  <a:cubicBezTo>
                    <a:pt x="583764" y="68323"/>
                    <a:pt x="604084" y="89659"/>
                    <a:pt x="608656" y="101851"/>
                  </a:cubicBezTo>
                  <a:cubicBezTo>
                    <a:pt x="613228" y="114043"/>
                    <a:pt x="609164" y="126235"/>
                    <a:pt x="608656" y="138427"/>
                  </a:cubicBezTo>
                  <a:cubicBezTo>
                    <a:pt x="608148" y="150619"/>
                    <a:pt x="597988" y="161795"/>
                    <a:pt x="605608" y="175003"/>
                  </a:cubicBezTo>
                  <a:cubicBezTo>
                    <a:pt x="613228" y="188211"/>
                    <a:pt x="628468" y="179067"/>
                    <a:pt x="654376" y="217675"/>
                  </a:cubicBezTo>
                  <a:cubicBezTo>
                    <a:pt x="680284" y="256283"/>
                    <a:pt x="741244" y="303527"/>
                    <a:pt x="761056" y="406651"/>
                  </a:cubicBezTo>
                  <a:cubicBezTo>
                    <a:pt x="780868" y="509775"/>
                    <a:pt x="756484" y="701799"/>
                    <a:pt x="773248" y="836419"/>
                  </a:cubicBezTo>
                  <a:cubicBezTo>
                    <a:pt x="790012" y="971039"/>
                    <a:pt x="840304" y="1120899"/>
                    <a:pt x="861640" y="1214371"/>
                  </a:cubicBezTo>
                  <a:cubicBezTo>
                    <a:pt x="882976" y="1307843"/>
                    <a:pt x="908884" y="1361691"/>
                    <a:pt x="901264" y="1397251"/>
                  </a:cubicBezTo>
                  <a:cubicBezTo>
                    <a:pt x="893644" y="1432811"/>
                    <a:pt x="842336" y="1421127"/>
                    <a:pt x="815920" y="1427731"/>
                  </a:cubicBezTo>
                  <a:cubicBezTo>
                    <a:pt x="789504" y="1434335"/>
                    <a:pt x="765120" y="1435859"/>
                    <a:pt x="742768" y="1436875"/>
                  </a:cubicBezTo>
                  <a:cubicBezTo>
                    <a:pt x="720416" y="1437891"/>
                    <a:pt x="712288" y="1429763"/>
                    <a:pt x="681808" y="1433827"/>
                  </a:cubicBezTo>
                  <a:cubicBezTo>
                    <a:pt x="651328" y="1437891"/>
                    <a:pt x="559888" y="1461259"/>
                    <a:pt x="559888" y="1461259"/>
                  </a:cubicBezTo>
                  <a:lnTo>
                    <a:pt x="434920" y="1491739"/>
                  </a:lnTo>
                  <a:cubicBezTo>
                    <a:pt x="400884" y="1499359"/>
                    <a:pt x="389708" y="1503931"/>
                    <a:pt x="355672" y="1506979"/>
                  </a:cubicBezTo>
                  <a:cubicBezTo>
                    <a:pt x="321636" y="1510027"/>
                    <a:pt x="267788" y="1510027"/>
                    <a:pt x="230704" y="1510027"/>
                  </a:cubicBezTo>
                  <a:cubicBezTo>
                    <a:pt x="193620" y="1510027"/>
                    <a:pt x="169236" y="1513583"/>
                    <a:pt x="133168" y="1506979"/>
                  </a:cubicBezTo>
                  <a:cubicBezTo>
                    <a:pt x="97100" y="1500375"/>
                    <a:pt x="35632" y="1522219"/>
                    <a:pt x="14296" y="1470403"/>
                  </a:cubicBezTo>
                  <a:cubicBezTo>
                    <a:pt x="-7040" y="1418587"/>
                    <a:pt x="580" y="1324099"/>
                    <a:pt x="5152" y="1196083"/>
                  </a:cubicBezTo>
                  <a:cubicBezTo>
                    <a:pt x="9724" y="1068067"/>
                    <a:pt x="18360" y="863851"/>
                    <a:pt x="41728" y="702307"/>
                  </a:cubicBezTo>
                  <a:cubicBezTo>
                    <a:pt x="65096" y="540763"/>
                    <a:pt x="111324" y="337055"/>
                    <a:pt x="145360" y="226819"/>
                  </a:cubicBezTo>
                  <a:cubicBezTo>
                    <a:pt x="179396" y="116583"/>
                    <a:pt x="222068" y="78483"/>
                    <a:pt x="245944" y="40891"/>
                  </a:cubicBezTo>
                  <a:cubicBezTo>
                    <a:pt x="269820" y="3299"/>
                    <a:pt x="277440" y="-3305"/>
                    <a:pt x="285568" y="12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B7BD1EA-6D0B-4161-B3B4-7ED9DD140F63}"/>
                </a:ext>
              </a:extLst>
            </p:cNvPr>
            <p:cNvSpPr/>
            <p:nvPr/>
          </p:nvSpPr>
          <p:spPr>
            <a:xfrm>
              <a:off x="7953489" y="3344091"/>
              <a:ext cx="338943" cy="1011835"/>
            </a:xfrm>
            <a:custGeom>
              <a:avLst/>
              <a:gdLst>
                <a:gd name="connsiteX0" fmla="*/ 60010 w 372325"/>
                <a:gd name="connsiteY0" fmla="*/ 111 h 1206936"/>
                <a:gd name="connsiteX1" fmla="*/ 2098 w 372325"/>
                <a:gd name="connsiteY1" fmla="*/ 42783 h 1206936"/>
                <a:gd name="connsiteX2" fmla="*/ 14290 w 372325"/>
                <a:gd name="connsiteY2" fmla="*/ 79359 h 1206936"/>
                <a:gd name="connsiteX3" fmla="*/ 29530 w 372325"/>
                <a:gd name="connsiteY3" fmla="*/ 97647 h 1206936"/>
                <a:gd name="connsiteX4" fmla="*/ 44770 w 372325"/>
                <a:gd name="connsiteY4" fmla="*/ 122031 h 1206936"/>
                <a:gd name="connsiteX5" fmla="*/ 29530 w 372325"/>
                <a:gd name="connsiteY5" fmla="*/ 170799 h 1206936"/>
                <a:gd name="connsiteX6" fmla="*/ 32578 w 372325"/>
                <a:gd name="connsiteY6" fmla="*/ 259191 h 1206936"/>
                <a:gd name="connsiteX7" fmla="*/ 50866 w 372325"/>
                <a:gd name="connsiteY7" fmla="*/ 393303 h 1206936"/>
                <a:gd name="connsiteX8" fmla="*/ 133162 w 372325"/>
                <a:gd name="connsiteY8" fmla="*/ 926703 h 1206936"/>
                <a:gd name="connsiteX9" fmla="*/ 166690 w 372325"/>
                <a:gd name="connsiteY9" fmla="*/ 1097391 h 1206936"/>
                <a:gd name="connsiteX10" fmla="*/ 178882 w 372325"/>
                <a:gd name="connsiteY10" fmla="*/ 1124823 h 1206936"/>
                <a:gd name="connsiteX11" fmla="*/ 227650 w 372325"/>
                <a:gd name="connsiteY11" fmla="*/ 1158351 h 1206936"/>
                <a:gd name="connsiteX12" fmla="*/ 297754 w 372325"/>
                <a:gd name="connsiteY12" fmla="*/ 1201023 h 1206936"/>
                <a:gd name="connsiteX13" fmla="*/ 316042 w 372325"/>
                <a:gd name="connsiteY13" fmla="*/ 1191879 h 1206936"/>
                <a:gd name="connsiteX14" fmla="*/ 367858 w 372325"/>
                <a:gd name="connsiteY14" fmla="*/ 1066911 h 1206936"/>
                <a:gd name="connsiteX15" fmla="*/ 367858 w 372325"/>
                <a:gd name="connsiteY15" fmla="*/ 1036431 h 1206936"/>
                <a:gd name="connsiteX16" fmla="*/ 352618 w 372325"/>
                <a:gd name="connsiteY16" fmla="*/ 990711 h 1206936"/>
                <a:gd name="connsiteX17" fmla="*/ 306898 w 372325"/>
                <a:gd name="connsiteY17" fmla="*/ 810879 h 1206936"/>
                <a:gd name="connsiteX18" fmla="*/ 230698 w 372325"/>
                <a:gd name="connsiteY18" fmla="*/ 457311 h 1206936"/>
                <a:gd name="connsiteX19" fmla="*/ 188026 w 372325"/>
                <a:gd name="connsiteY19" fmla="*/ 289671 h 1206936"/>
                <a:gd name="connsiteX20" fmla="*/ 166690 w 372325"/>
                <a:gd name="connsiteY20" fmla="*/ 210423 h 1206936"/>
                <a:gd name="connsiteX21" fmla="*/ 142306 w 372325"/>
                <a:gd name="connsiteY21" fmla="*/ 173847 h 1206936"/>
                <a:gd name="connsiteX22" fmla="*/ 124018 w 372325"/>
                <a:gd name="connsiteY22" fmla="*/ 131175 h 1206936"/>
                <a:gd name="connsiteX23" fmla="*/ 117922 w 372325"/>
                <a:gd name="connsiteY23" fmla="*/ 100695 h 1206936"/>
                <a:gd name="connsiteX24" fmla="*/ 148402 w 372325"/>
                <a:gd name="connsiteY24" fmla="*/ 82407 h 1206936"/>
                <a:gd name="connsiteX25" fmla="*/ 154498 w 372325"/>
                <a:gd name="connsiteY25" fmla="*/ 54975 h 1206936"/>
                <a:gd name="connsiteX26" fmla="*/ 136210 w 372325"/>
                <a:gd name="connsiteY26" fmla="*/ 30591 h 1206936"/>
                <a:gd name="connsiteX27" fmla="*/ 60010 w 372325"/>
                <a:gd name="connsiteY27" fmla="*/ 111 h 12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2325" h="1206936">
                  <a:moveTo>
                    <a:pt x="60010" y="111"/>
                  </a:moveTo>
                  <a:cubicBezTo>
                    <a:pt x="37658" y="2143"/>
                    <a:pt x="9718" y="29575"/>
                    <a:pt x="2098" y="42783"/>
                  </a:cubicBezTo>
                  <a:cubicBezTo>
                    <a:pt x="-5522" y="55991"/>
                    <a:pt x="9718" y="70215"/>
                    <a:pt x="14290" y="79359"/>
                  </a:cubicBezTo>
                  <a:cubicBezTo>
                    <a:pt x="18862" y="88503"/>
                    <a:pt x="24450" y="90535"/>
                    <a:pt x="29530" y="97647"/>
                  </a:cubicBezTo>
                  <a:cubicBezTo>
                    <a:pt x="34610" y="104759"/>
                    <a:pt x="44770" y="109839"/>
                    <a:pt x="44770" y="122031"/>
                  </a:cubicBezTo>
                  <a:cubicBezTo>
                    <a:pt x="44770" y="134223"/>
                    <a:pt x="31562" y="147939"/>
                    <a:pt x="29530" y="170799"/>
                  </a:cubicBezTo>
                  <a:cubicBezTo>
                    <a:pt x="27498" y="193659"/>
                    <a:pt x="29022" y="222107"/>
                    <a:pt x="32578" y="259191"/>
                  </a:cubicBezTo>
                  <a:cubicBezTo>
                    <a:pt x="36134" y="296275"/>
                    <a:pt x="34102" y="282051"/>
                    <a:pt x="50866" y="393303"/>
                  </a:cubicBezTo>
                  <a:cubicBezTo>
                    <a:pt x="67630" y="504555"/>
                    <a:pt x="113858" y="809355"/>
                    <a:pt x="133162" y="926703"/>
                  </a:cubicBezTo>
                  <a:cubicBezTo>
                    <a:pt x="152466" y="1044051"/>
                    <a:pt x="159070" y="1064371"/>
                    <a:pt x="166690" y="1097391"/>
                  </a:cubicBezTo>
                  <a:cubicBezTo>
                    <a:pt x="174310" y="1130411"/>
                    <a:pt x="168722" y="1114663"/>
                    <a:pt x="178882" y="1124823"/>
                  </a:cubicBezTo>
                  <a:cubicBezTo>
                    <a:pt x="189042" y="1134983"/>
                    <a:pt x="207838" y="1145651"/>
                    <a:pt x="227650" y="1158351"/>
                  </a:cubicBezTo>
                  <a:cubicBezTo>
                    <a:pt x="247462" y="1171051"/>
                    <a:pt x="283022" y="1195435"/>
                    <a:pt x="297754" y="1201023"/>
                  </a:cubicBezTo>
                  <a:cubicBezTo>
                    <a:pt x="312486" y="1206611"/>
                    <a:pt x="304358" y="1214231"/>
                    <a:pt x="316042" y="1191879"/>
                  </a:cubicBezTo>
                  <a:cubicBezTo>
                    <a:pt x="327726" y="1169527"/>
                    <a:pt x="359222" y="1092819"/>
                    <a:pt x="367858" y="1066911"/>
                  </a:cubicBezTo>
                  <a:cubicBezTo>
                    <a:pt x="376494" y="1041003"/>
                    <a:pt x="370398" y="1049131"/>
                    <a:pt x="367858" y="1036431"/>
                  </a:cubicBezTo>
                  <a:cubicBezTo>
                    <a:pt x="365318" y="1023731"/>
                    <a:pt x="362778" y="1028303"/>
                    <a:pt x="352618" y="990711"/>
                  </a:cubicBezTo>
                  <a:cubicBezTo>
                    <a:pt x="342458" y="953119"/>
                    <a:pt x="327218" y="899779"/>
                    <a:pt x="306898" y="810879"/>
                  </a:cubicBezTo>
                  <a:cubicBezTo>
                    <a:pt x="286578" y="721979"/>
                    <a:pt x="250510" y="544179"/>
                    <a:pt x="230698" y="457311"/>
                  </a:cubicBezTo>
                  <a:cubicBezTo>
                    <a:pt x="210886" y="370443"/>
                    <a:pt x="198694" y="330819"/>
                    <a:pt x="188026" y="289671"/>
                  </a:cubicBezTo>
                  <a:cubicBezTo>
                    <a:pt x="177358" y="248523"/>
                    <a:pt x="174310" y="229727"/>
                    <a:pt x="166690" y="210423"/>
                  </a:cubicBezTo>
                  <a:cubicBezTo>
                    <a:pt x="159070" y="191119"/>
                    <a:pt x="149418" y="187055"/>
                    <a:pt x="142306" y="173847"/>
                  </a:cubicBezTo>
                  <a:cubicBezTo>
                    <a:pt x="135194" y="160639"/>
                    <a:pt x="128082" y="143367"/>
                    <a:pt x="124018" y="131175"/>
                  </a:cubicBezTo>
                  <a:cubicBezTo>
                    <a:pt x="119954" y="118983"/>
                    <a:pt x="113858" y="108823"/>
                    <a:pt x="117922" y="100695"/>
                  </a:cubicBezTo>
                  <a:cubicBezTo>
                    <a:pt x="121986" y="92567"/>
                    <a:pt x="142306" y="90027"/>
                    <a:pt x="148402" y="82407"/>
                  </a:cubicBezTo>
                  <a:cubicBezTo>
                    <a:pt x="154498" y="74787"/>
                    <a:pt x="156530" y="63611"/>
                    <a:pt x="154498" y="54975"/>
                  </a:cubicBezTo>
                  <a:cubicBezTo>
                    <a:pt x="152466" y="46339"/>
                    <a:pt x="144846" y="36687"/>
                    <a:pt x="136210" y="30591"/>
                  </a:cubicBezTo>
                  <a:cubicBezTo>
                    <a:pt x="127574" y="24495"/>
                    <a:pt x="82362" y="-1921"/>
                    <a:pt x="60010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7CDA8FB4-EC6D-4272-B7C2-12F4DF94C699}"/>
                </a:ext>
              </a:extLst>
            </p:cNvPr>
            <p:cNvSpPr/>
            <p:nvPr/>
          </p:nvSpPr>
          <p:spPr>
            <a:xfrm>
              <a:off x="8176012" y="3285666"/>
              <a:ext cx="456714" cy="1617539"/>
            </a:xfrm>
            <a:custGeom>
              <a:avLst/>
              <a:gdLst>
                <a:gd name="connsiteX0" fmla="*/ 217 w 501695"/>
                <a:gd name="connsiteY0" fmla="*/ 1783 h 1929431"/>
                <a:gd name="connsiteX1" fmla="*/ 44332 w 501695"/>
                <a:gd name="connsiteY1" fmla="*/ 73973 h 1929431"/>
                <a:gd name="connsiteX2" fmla="*/ 96469 w 501695"/>
                <a:gd name="connsiteY2" fmla="*/ 122099 h 1929431"/>
                <a:gd name="connsiteX3" fmla="*/ 196732 w 501695"/>
                <a:gd name="connsiteY3" fmla="*/ 154183 h 1929431"/>
                <a:gd name="connsiteX4" fmla="*/ 317048 w 501695"/>
                <a:gd name="connsiteY4" fmla="*/ 238405 h 1929431"/>
                <a:gd name="connsiteX5" fmla="*/ 353143 w 501695"/>
                <a:gd name="connsiteY5" fmla="*/ 270489 h 1929431"/>
                <a:gd name="connsiteX6" fmla="*/ 365175 w 501695"/>
                <a:gd name="connsiteY6" fmla="*/ 358720 h 1929431"/>
                <a:gd name="connsiteX7" fmla="*/ 369185 w 501695"/>
                <a:gd name="connsiteY7" fmla="*/ 406847 h 1929431"/>
                <a:gd name="connsiteX8" fmla="*/ 369185 w 501695"/>
                <a:gd name="connsiteY8" fmla="*/ 454973 h 1929431"/>
                <a:gd name="connsiteX9" fmla="*/ 381217 w 501695"/>
                <a:gd name="connsiteY9" fmla="*/ 527162 h 1929431"/>
                <a:gd name="connsiteX10" fmla="*/ 401269 w 501695"/>
                <a:gd name="connsiteY10" fmla="*/ 579299 h 1929431"/>
                <a:gd name="connsiteX11" fmla="*/ 397259 w 501695"/>
                <a:gd name="connsiteY11" fmla="*/ 631436 h 1929431"/>
                <a:gd name="connsiteX12" fmla="*/ 409290 w 501695"/>
                <a:gd name="connsiteY12" fmla="*/ 707636 h 1929431"/>
                <a:gd name="connsiteX13" fmla="*/ 433353 w 501695"/>
                <a:gd name="connsiteY13" fmla="*/ 852015 h 1929431"/>
                <a:gd name="connsiteX14" fmla="*/ 449396 w 501695"/>
                <a:gd name="connsiteY14" fmla="*/ 1020457 h 1929431"/>
                <a:gd name="connsiteX15" fmla="*/ 461427 w 501695"/>
                <a:gd name="connsiteY15" fmla="*/ 1060562 h 1929431"/>
                <a:gd name="connsiteX16" fmla="*/ 469448 w 501695"/>
                <a:gd name="connsiteY16" fmla="*/ 1092647 h 1929431"/>
                <a:gd name="connsiteX17" fmla="*/ 473459 w 501695"/>
                <a:gd name="connsiteY17" fmla="*/ 1220983 h 1929431"/>
                <a:gd name="connsiteX18" fmla="*/ 489501 w 501695"/>
                <a:gd name="connsiteY18" fmla="*/ 1401457 h 1929431"/>
                <a:gd name="connsiteX19" fmla="*/ 493511 w 501695"/>
                <a:gd name="connsiteY19" fmla="*/ 1545836 h 1929431"/>
                <a:gd name="connsiteX20" fmla="*/ 501532 w 501695"/>
                <a:gd name="connsiteY20" fmla="*/ 1706257 h 1929431"/>
                <a:gd name="connsiteX21" fmla="*/ 493511 w 501695"/>
                <a:gd name="connsiteY21" fmla="*/ 1798499 h 1929431"/>
                <a:gd name="connsiteX22" fmla="*/ 441375 w 501695"/>
                <a:gd name="connsiteY22" fmla="*/ 1782457 h 1929431"/>
                <a:gd name="connsiteX23" fmla="*/ 369185 w 501695"/>
                <a:gd name="connsiteY23" fmla="*/ 1782457 h 1929431"/>
                <a:gd name="connsiteX24" fmla="*/ 345122 w 501695"/>
                <a:gd name="connsiteY24" fmla="*/ 1874699 h 1929431"/>
                <a:gd name="connsiteX25" fmla="*/ 260901 w 501695"/>
                <a:gd name="connsiteY25" fmla="*/ 1926836 h 1929431"/>
                <a:gd name="connsiteX26" fmla="*/ 280953 w 501695"/>
                <a:gd name="connsiteY26" fmla="*/ 1794489 h 1929431"/>
                <a:gd name="connsiteX27" fmla="*/ 292985 w 501695"/>
                <a:gd name="connsiteY27" fmla="*/ 1694226 h 1929431"/>
                <a:gd name="connsiteX28" fmla="*/ 264911 w 501695"/>
                <a:gd name="connsiteY28" fmla="*/ 1618026 h 1929431"/>
                <a:gd name="connsiteX29" fmla="*/ 260901 w 501695"/>
                <a:gd name="connsiteY29" fmla="*/ 1469636 h 1929431"/>
                <a:gd name="connsiteX30" fmla="*/ 216785 w 501695"/>
                <a:gd name="connsiteY30" fmla="*/ 1313226 h 1929431"/>
                <a:gd name="connsiteX31" fmla="*/ 160638 w 501695"/>
                <a:gd name="connsiteY31" fmla="*/ 1092647 h 1929431"/>
                <a:gd name="connsiteX32" fmla="*/ 124543 w 501695"/>
                <a:gd name="connsiteY32" fmla="*/ 952278 h 1929431"/>
                <a:gd name="connsiteX33" fmla="*/ 112511 w 501695"/>
                <a:gd name="connsiteY33" fmla="*/ 663520 h 1929431"/>
                <a:gd name="connsiteX34" fmla="*/ 48343 w 501695"/>
                <a:gd name="connsiteY34" fmla="*/ 334657 h 1929431"/>
                <a:gd name="connsiteX35" fmla="*/ 28290 w 501695"/>
                <a:gd name="connsiteY35" fmla="*/ 154183 h 1929431"/>
                <a:gd name="connsiteX36" fmla="*/ 217 w 501695"/>
                <a:gd name="connsiteY36" fmla="*/ 1783 h 192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1695" h="1929431">
                  <a:moveTo>
                    <a:pt x="217" y="1783"/>
                  </a:moveTo>
                  <a:cubicBezTo>
                    <a:pt x="2891" y="-11585"/>
                    <a:pt x="28290" y="53920"/>
                    <a:pt x="44332" y="73973"/>
                  </a:cubicBezTo>
                  <a:cubicBezTo>
                    <a:pt x="60374" y="94026"/>
                    <a:pt x="71069" y="108731"/>
                    <a:pt x="96469" y="122099"/>
                  </a:cubicBezTo>
                  <a:cubicBezTo>
                    <a:pt x="121869" y="135467"/>
                    <a:pt x="159969" y="134799"/>
                    <a:pt x="196732" y="154183"/>
                  </a:cubicBezTo>
                  <a:cubicBezTo>
                    <a:pt x="233495" y="173567"/>
                    <a:pt x="290980" y="219021"/>
                    <a:pt x="317048" y="238405"/>
                  </a:cubicBezTo>
                  <a:cubicBezTo>
                    <a:pt x="343116" y="257789"/>
                    <a:pt x="345122" y="250437"/>
                    <a:pt x="353143" y="270489"/>
                  </a:cubicBezTo>
                  <a:cubicBezTo>
                    <a:pt x="361164" y="290541"/>
                    <a:pt x="362501" y="335994"/>
                    <a:pt x="365175" y="358720"/>
                  </a:cubicBezTo>
                  <a:cubicBezTo>
                    <a:pt x="367849" y="381446"/>
                    <a:pt x="368517" y="390805"/>
                    <a:pt x="369185" y="406847"/>
                  </a:cubicBezTo>
                  <a:cubicBezTo>
                    <a:pt x="369853" y="422889"/>
                    <a:pt x="367180" y="434921"/>
                    <a:pt x="369185" y="454973"/>
                  </a:cubicBezTo>
                  <a:cubicBezTo>
                    <a:pt x="371190" y="475025"/>
                    <a:pt x="375870" y="506441"/>
                    <a:pt x="381217" y="527162"/>
                  </a:cubicBezTo>
                  <a:cubicBezTo>
                    <a:pt x="386564" y="547883"/>
                    <a:pt x="398595" y="561920"/>
                    <a:pt x="401269" y="579299"/>
                  </a:cubicBezTo>
                  <a:cubicBezTo>
                    <a:pt x="403943" y="596678"/>
                    <a:pt x="395922" y="610047"/>
                    <a:pt x="397259" y="631436"/>
                  </a:cubicBezTo>
                  <a:cubicBezTo>
                    <a:pt x="398596" y="652825"/>
                    <a:pt x="403274" y="670873"/>
                    <a:pt x="409290" y="707636"/>
                  </a:cubicBezTo>
                  <a:cubicBezTo>
                    <a:pt x="415306" y="744399"/>
                    <a:pt x="426669" y="799878"/>
                    <a:pt x="433353" y="852015"/>
                  </a:cubicBezTo>
                  <a:cubicBezTo>
                    <a:pt x="440037" y="904152"/>
                    <a:pt x="444717" y="985699"/>
                    <a:pt x="449396" y="1020457"/>
                  </a:cubicBezTo>
                  <a:cubicBezTo>
                    <a:pt x="454075" y="1055215"/>
                    <a:pt x="458085" y="1048530"/>
                    <a:pt x="461427" y="1060562"/>
                  </a:cubicBezTo>
                  <a:cubicBezTo>
                    <a:pt x="464769" y="1072594"/>
                    <a:pt x="467443" y="1065910"/>
                    <a:pt x="469448" y="1092647"/>
                  </a:cubicBezTo>
                  <a:cubicBezTo>
                    <a:pt x="471453" y="1119384"/>
                    <a:pt x="470117" y="1169515"/>
                    <a:pt x="473459" y="1220983"/>
                  </a:cubicBezTo>
                  <a:cubicBezTo>
                    <a:pt x="476801" y="1272451"/>
                    <a:pt x="486159" y="1347315"/>
                    <a:pt x="489501" y="1401457"/>
                  </a:cubicBezTo>
                  <a:cubicBezTo>
                    <a:pt x="492843" y="1455599"/>
                    <a:pt x="491506" y="1495036"/>
                    <a:pt x="493511" y="1545836"/>
                  </a:cubicBezTo>
                  <a:cubicBezTo>
                    <a:pt x="495516" y="1596636"/>
                    <a:pt x="501532" y="1664147"/>
                    <a:pt x="501532" y="1706257"/>
                  </a:cubicBezTo>
                  <a:cubicBezTo>
                    <a:pt x="501532" y="1748367"/>
                    <a:pt x="503537" y="1785799"/>
                    <a:pt x="493511" y="1798499"/>
                  </a:cubicBezTo>
                  <a:cubicBezTo>
                    <a:pt x="483485" y="1811199"/>
                    <a:pt x="462096" y="1785131"/>
                    <a:pt x="441375" y="1782457"/>
                  </a:cubicBezTo>
                  <a:cubicBezTo>
                    <a:pt x="420654" y="1779783"/>
                    <a:pt x="385227" y="1767083"/>
                    <a:pt x="369185" y="1782457"/>
                  </a:cubicBezTo>
                  <a:cubicBezTo>
                    <a:pt x="353143" y="1797831"/>
                    <a:pt x="363169" y="1850636"/>
                    <a:pt x="345122" y="1874699"/>
                  </a:cubicBezTo>
                  <a:cubicBezTo>
                    <a:pt x="327075" y="1898762"/>
                    <a:pt x="271596" y="1940204"/>
                    <a:pt x="260901" y="1926836"/>
                  </a:cubicBezTo>
                  <a:cubicBezTo>
                    <a:pt x="250206" y="1913468"/>
                    <a:pt x="275606" y="1833257"/>
                    <a:pt x="280953" y="1794489"/>
                  </a:cubicBezTo>
                  <a:cubicBezTo>
                    <a:pt x="286300" y="1755721"/>
                    <a:pt x="295659" y="1723636"/>
                    <a:pt x="292985" y="1694226"/>
                  </a:cubicBezTo>
                  <a:cubicBezTo>
                    <a:pt x="290311" y="1664816"/>
                    <a:pt x="270258" y="1655458"/>
                    <a:pt x="264911" y="1618026"/>
                  </a:cubicBezTo>
                  <a:cubicBezTo>
                    <a:pt x="259564" y="1580594"/>
                    <a:pt x="268922" y="1520436"/>
                    <a:pt x="260901" y="1469636"/>
                  </a:cubicBezTo>
                  <a:cubicBezTo>
                    <a:pt x="252880" y="1418836"/>
                    <a:pt x="233495" y="1376057"/>
                    <a:pt x="216785" y="1313226"/>
                  </a:cubicBezTo>
                  <a:cubicBezTo>
                    <a:pt x="200075" y="1250395"/>
                    <a:pt x="176012" y="1152805"/>
                    <a:pt x="160638" y="1092647"/>
                  </a:cubicBezTo>
                  <a:cubicBezTo>
                    <a:pt x="145264" y="1032489"/>
                    <a:pt x="132564" y="1023799"/>
                    <a:pt x="124543" y="952278"/>
                  </a:cubicBezTo>
                  <a:cubicBezTo>
                    <a:pt x="116522" y="880757"/>
                    <a:pt x="125211" y="766457"/>
                    <a:pt x="112511" y="663520"/>
                  </a:cubicBezTo>
                  <a:cubicBezTo>
                    <a:pt x="99811" y="560583"/>
                    <a:pt x="62380" y="419546"/>
                    <a:pt x="48343" y="334657"/>
                  </a:cubicBezTo>
                  <a:cubicBezTo>
                    <a:pt x="34306" y="249768"/>
                    <a:pt x="36311" y="208993"/>
                    <a:pt x="28290" y="154183"/>
                  </a:cubicBezTo>
                  <a:cubicBezTo>
                    <a:pt x="20269" y="99373"/>
                    <a:pt x="-2457" y="15151"/>
                    <a:pt x="217" y="17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E592E452-E38C-424F-8DE1-4A56635C3385}"/>
                </a:ext>
              </a:extLst>
            </p:cNvPr>
            <p:cNvSpPr/>
            <p:nvPr/>
          </p:nvSpPr>
          <p:spPr>
            <a:xfrm>
              <a:off x="7169893" y="2519585"/>
              <a:ext cx="747215" cy="2075722"/>
            </a:xfrm>
            <a:custGeom>
              <a:avLst/>
              <a:gdLst>
                <a:gd name="connsiteX0" fmla="*/ 46647 w 820807"/>
                <a:gd name="connsiteY0" fmla="*/ 1178 h 2475960"/>
                <a:gd name="connsiteX1" fmla="*/ 90762 w 820807"/>
                <a:gd name="connsiteY1" fmla="*/ 117484 h 2475960"/>
                <a:gd name="connsiteX2" fmla="*/ 154931 w 820807"/>
                <a:gd name="connsiteY2" fmla="*/ 117484 h 2475960"/>
                <a:gd name="connsiteX3" fmla="*/ 207068 w 820807"/>
                <a:gd name="connsiteY3" fmla="*/ 93421 h 2475960"/>
                <a:gd name="connsiteX4" fmla="*/ 239152 w 820807"/>
                <a:gd name="connsiteY4" fmla="*/ 53315 h 2475960"/>
                <a:gd name="connsiteX5" fmla="*/ 247173 w 820807"/>
                <a:gd name="connsiteY5" fmla="*/ 41284 h 2475960"/>
                <a:gd name="connsiteX6" fmla="*/ 239152 w 820807"/>
                <a:gd name="connsiteY6" fmla="*/ 69357 h 2475960"/>
                <a:gd name="connsiteX7" fmla="*/ 239152 w 820807"/>
                <a:gd name="connsiteY7" fmla="*/ 149568 h 2475960"/>
                <a:gd name="connsiteX8" fmla="*/ 247173 w 820807"/>
                <a:gd name="connsiteY8" fmla="*/ 217747 h 2475960"/>
                <a:gd name="connsiteX9" fmla="*/ 239152 w 820807"/>
                <a:gd name="connsiteY9" fmla="*/ 326031 h 2475960"/>
                <a:gd name="connsiteX10" fmla="*/ 251184 w 820807"/>
                <a:gd name="connsiteY10" fmla="*/ 406242 h 2475960"/>
                <a:gd name="connsiteX11" fmla="*/ 247173 w 820807"/>
                <a:gd name="connsiteY11" fmla="*/ 494473 h 2475960"/>
                <a:gd name="connsiteX12" fmla="*/ 315352 w 820807"/>
                <a:gd name="connsiteY12" fmla="*/ 622810 h 2475960"/>
                <a:gd name="connsiteX13" fmla="*/ 391552 w 820807"/>
                <a:gd name="connsiteY13" fmla="*/ 735105 h 2475960"/>
                <a:gd name="connsiteX14" fmla="*/ 431657 w 820807"/>
                <a:gd name="connsiteY14" fmla="*/ 779221 h 2475960"/>
                <a:gd name="connsiteX15" fmla="*/ 447699 w 820807"/>
                <a:gd name="connsiteY15" fmla="*/ 743126 h 2475960"/>
                <a:gd name="connsiteX16" fmla="*/ 491815 w 820807"/>
                <a:gd name="connsiteY16" fmla="*/ 739115 h 2475960"/>
                <a:gd name="connsiteX17" fmla="*/ 572026 w 820807"/>
                <a:gd name="connsiteY17" fmla="*/ 763178 h 2475960"/>
                <a:gd name="connsiteX18" fmla="*/ 640205 w 820807"/>
                <a:gd name="connsiteY18" fmla="*/ 811305 h 2475960"/>
                <a:gd name="connsiteX19" fmla="*/ 684320 w 820807"/>
                <a:gd name="connsiteY19" fmla="*/ 839378 h 2475960"/>
                <a:gd name="connsiteX20" fmla="*/ 728436 w 820807"/>
                <a:gd name="connsiteY20" fmla="*/ 851410 h 2475960"/>
                <a:gd name="connsiteX21" fmla="*/ 760520 w 820807"/>
                <a:gd name="connsiteY21" fmla="*/ 827347 h 2475960"/>
                <a:gd name="connsiteX22" fmla="*/ 780573 w 820807"/>
                <a:gd name="connsiteY22" fmla="*/ 795263 h 2475960"/>
                <a:gd name="connsiteX23" fmla="*/ 780573 w 820807"/>
                <a:gd name="connsiteY23" fmla="*/ 871463 h 2475960"/>
                <a:gd name="connsiteX24" fmla="*/ 804636 w 820807"/>
                <a:gd name="connsiteY24" fmla="*/ 943652 h 2475960"/>
                <a:gd name="connsiteX25" fmla="*/ 816668 w 820807"/>
                <a:gd name="connsiteY25" fmla="*/ 999800 h 2475960"/>
                <a:gd name="connsiteX26" fmla="*/ 820678 w 820807"/>
                <a:gd name="connsiteY26" fmla="*/ 1051936 h 2475960"/>
                <a:gd name="connsiteX27" fmla="*/ 812657 w 820807"/>
                <a:gd name="connsiteY27" fmla="*/ 1140168 h 2475960"/>
                <a:gd name="connsiteX28" fmla="*/ 792605 w 820807"/>
                <a:gd name="connsiteY28" fmla="*/ 1264494 h 2475960"/>
                <a:gd name="connsiteX29" fmla="*/ 728436 w 820807"/>
                <a:gd name="connsiteY29" fmla="*/ 1384810 h 2475960"/>
                <a:gd name="connsiteX30" fmla="*/ 668278 w 820807"/>
                <a:gd name="connsiteY30" fmla="*/ 1521168 h 2475960"/>
                <a:gd name="connsiteX31" fmla="*/ 628173 w 820807"/>
                <a:gd name="connsiteY31" fmla="*/ 1621431 h 2475960"/>
                <a:gd name="connsiteX32" fmla="*/ 588068 w 820807"/>
                <a:gd name="connsiteY32" fmla="*/ 1833989 h 2475960"/>
                <a:gd name="connsiteX33" fmla="*/ 576036 w 820807"/>
                <a:gd name="connsiteY33" fmla="*/ 2042536 h 2475960"/>
                <a:gd name="connsiteX34" fmla="*/ 572026 w 820807"/>
                <a:gd name="connsiteY34" fmla="*/ 2303221 h 2475960"/>
                <a:gd name="connsiteX35" fmla="*/ 539941 w 820807"/>
                <a:gd name="connsiteY35" fmla="*/ 2443589 h 2475960"/>
                <a:gd name="connsiteX36" fmla="*/ 515878 w 820807"/>
                <a:gd name="connsiteY36" fmla="*/ 2475673 h 2475960"/>
                <a:gd name="connsiteX37" fmla="*/ 443689 w 820807"/>
                <a:gd name="connsiteY37" fmla="*/ 2455621 h 2475960"/>
                <a:gd name="connsiteX38" fmla="*/ 415615 w 820807"/>
                <a:gd name="connsiteY38" fmla="*/ 2395463 h 2475960"/>
                <a:gd name="connsiteX39" fmla="*/ 395562 w 820807"/>
                <a:gd name="connsiteY39" fmla="*/ 2231031 h 2475960"/>
                <a:gd name="connsiteX40" fmla="*/ 383531 w 820807"/>
                <a:gd name="connsiteY40" fmla="*/ 2046547 h 2475960"/>
                <a:gd name="connsiteX41" fmla="*/ 379520 w 820807"/>
                <a:gd name="connsiteY41" fmla="*/ 1918210 h 2475960"/>
                <a:gd name="connsiteX42" fmla="*/ 383531 w 820807"/>
                <a:gd name="connsiteY42" fmla="*/ 1886126 h 2475960"/>
                <a:gd name="connsiteX43" fmla="*/ 367489 w 820807"/>
                <a:gd name="connsiteY43" fmla="*/ 1878105 h 2475960"/>
                <a:gd name="connsiteX44" fmla="*/ 383531 w 820807"/>
                <a:gd name="connsiteY44" fmla="*/ 1805915 h 2475960"/>
                <a:gd name="connsiteX45" fmla="*/ 395562 w 820807"/>
                <a:gd name="connsiteY45" fmla="*/ 1725705 h 2475960"/>
                <a:gd name="connsiteX46" fmla="*/ 399573 w 820807"/>
                <a:gd name="connsiteY46" fmla="*/ 1613410 h 2475960"/>
                <a:gd name="connsiteX47" fmla="*/ 395562 w 820807"/>
                <a:gd name="connsiteY47" fmla="*/ 1517157 h 2475960"/>
                <a:gd name="connsiteX48" fmla="*/ 383531 w 820807"/>
                <a:gd name="connsiteY48" fmla="*/ 1364757 h 2475960"/>
                <a:gd name="connsiteX49" fmla="*/ 351447 w 820807"/>
                <a:gd name="connsiteY49" fmla="*/ 1280536 h 2475960"/>
                <a:gd name="connsiteX50" fmla="*/ 327384 w 820807"/>
                <a:gd name="connsiteY50" fmla="*/ 1152200 h 2475960"/>
                <a:gd name="connsiteX51" fmla="*/ 291289 w 820807"/>
                <a:gd name="connsiteY51" fmla="*/ 1084021 h 2475960"/>
                <a:gd name="connsiteX52" fmla="*/ 183005 w 820807"/>
                <a:gd name="connsiteY52" fmla="*/ 971726 h 2475960"/>
                <a:gd name="connsiteX53" fmla="*/ 146910 w 820807"/>
                <a:gd name="connsiteY53" fmla="*/ 887505 h 2475960"/>
                <a:gd name="connsiteX54" fmla="*/ 74720 w 820807"/>
                <a:gd name="connsiteY54" fmla="*/ 743126 h 2475960"/>
                <a:gd name="connsiteX55" fmla="*/ 50657 w 820807"/>
                <a:gd name="connsiteY55" fmla="*/ 695000 h 2475960"/>
                <a:gd name="connsiteX56" fmla="*/ 30605 w 820807"/>
                <a:gd name="connsiteY56" fmla="*/ 642863 h 2475960"/>
                <a:gd name="connsiteX57" fmla="*/ 14562 w 820807"/>
                <a:gd name="connsiteY57" fmla="*/ 486452 h 2475960"/>
                <a:gd name="connsiteX58" fmla="*/ 6541 w 820807"/>
                <a:gd name="connsiteY58" fmla="*/ 374157 h 2475960"/>
                <a:gd name="connsiteX59" fmla="*/ 2531 w 820807"/>
                <a:gd name="connsiteY59" fmla="*/ 261863 h 2475960"/>
                <a:gd name="connsiteX60" fmla="*/ 2531 w 820807"/>
                <a:gd name="connsiteY60" fmla="*/ 249831 h 2475960"/>
                <a:gd name="connsiteX61" fmla="*/ 34615 w 820807"/>
                <a:gd name="connsiteY61" fmla="*/ 129515 h 2475960"/>
                <a:gd name="connsiteX62" fmla="*/ 46647 w 820807"/>
                <a:gd name="connsiteY62" fmla="*/ 61336 h 2475960"/>
                <a:gd name="connsiteX63" fmla="*/ 46647 w 820807"/>
                <a:gd name="connsiteY63" fmla="*/ 1178 h 247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20807" h="2475960">
                  <a:moveTo>
                    <a:pt x="46647" y="1178"/>
                  </a:moveTo>
                  <a:cubicBezTo>
                    <a:pt x="53999" y="10536"/>
                    <a:pt x="72715" y="98100"/>
                    <a:pt x="90762" y="117484"/>
                  </a:cubicBezTo>
                  <a:cubicBezTo>
                    <a:pt x="108809" y="136868"/>
                    <a:pt x="135547" y="121494"/>
                    <a:pt x="154931" y="117484"/>
                  </a:cubicBezTo>
                  <a:cubicBezTo>
                    <a:pt x="174315" y="113474"/>
                    <a:pt x="193031" y="104116"/>
                    <a:pt x="207068" y="93421"/>
                  </a:cubicBezTo>
                  <a:cubicBezTo>
                    <a:pt x="221105" y="82726"/>
                    <a:pt x="232468" y="62004"/>
                    <a:pt x="239152" y="53315"/>
                  </a:cubicBezTo>
                  <a:cubicBezTo>
                    <a:pt x="245836" y="44626"/>
                    <a:pt x="247173" y="38610"/>
                    <a:pt x="247173" y="41284"/>
                  </a:cubicBezTo>
                  <a:cubicBezTo>
                    <a:pt x="247173" y="43958"/>
                    <a:pt x="240489" y="51310"/>
                    <a:pt x="239152" y="69357"/>
                  </a:cubicBezTo>
                  <a:cubicBezTo>
                    <a:pt x="237815" y="87404"/>
                    <a:pt x="237815" y="124837"/>
                    <a:pt x="239152" y="149568"/>
                  </a:cubicBezTo>
                  <a:cubicBezTo>
                    <a:pt x="240489" y="174299"/>
                    <a:pt x="247173" y="188337"/>
                    <a:pt x="247173" y="217747"/>
                  </a:cubicBezTo>
                  <a:cubicBezTo>
                    <a:pt x="247173" y="247157"/>
                    <a:pt x="238484" y="294615"/>
                    <a:pt x="239152" y="326031"/>
                  </a:cubicBezTo>
                  <a:cubicBezTo>
                    <a:pt x="239820" y="357447"/>
                    <a:pt x="249847" y="378168"/>
                    <a:pt x="251184" y="406242"/>
                  </a:cubicBezTo>
                  <a:cubicBezTo>
                    <a:pt x="252521" y="434316"/>
                    <a:pt x="236478" y="458378"/>
                    <a:pt x="247173" y="494473"/>
                  </a:cubicBezTo>
                  <a:cubicBezTo>
                    <a:pt x="257868" y="530568"/>
                    <a:pt x="291289" y="582705"/>
                    <a:pt x="315352" y="622810"/>
                  </a:cubicBezTo>
                  <a:cubicBezTo>
                    <a:pt x="339415" y="662915"/>
                    <a:pt x="372168" y="709037"/>
                    <a:pt x="391552" y="735105"/>
                  </a:cubicBezTo>
                  <a:cubicBezTo>
                    <a:pt x="410936" y="761173"/>
                    <a:pt x="422299" y="777884"/>
                    <a:pt x="431657" y="779221"/>
                  </a:cubicBezTo>
                  <a:cubicBezTo>
                    <a:pt x="441015" y="780558"/>
                    <a:pt x="437673" y="749810"/>
                    <a:pt x="447699" y="743126"/>
                  </a:cubicBezTo>
                  <a:cubicBezTo>
                    <a:pt x="457725" y="736442"/>
                    <a:pt x="471094" y="735773"/>
                    <a:pt x="491815" y="739115"/>
                  </a:cubicBezTo>
                  <a:cubicBezTo>
                    <a:pt x="512536" y="742457"/>
                    <a:pt x="547294" y="751146"/>
                    <a:pt x="572026" y="763178"/>
                  </a:cubicBezTo>
                  <a:cubicBezTo>
                    <a:pt x="596758" y="775210"/>
                    <a:pt x="621489" y="798605"/>
                    <a:pt x="640205" y="811305"/>
                  </a:cubicBezTo>
                  <a:cubicBezTo>
                    <a:pt x="658921" y="824005"/>
                    <a:pt x="669615" y="832694"/>
                    <a:pt x="684320" y="839378"/>
                  </a:cubicBezTo>
                  <a:cubicBezTo>
                    <a:pt x="699025" y="846062"/>
                    <a:pt x="715736" y="853415"/>
                    <a:pt x="728436" y="851410"/>
                  </a:cubicBezTo>
                  <a:cubicBezTo>
                    <a:pt x="741136" y="849405"/>
                    <a:pt x="751831" y="836705"/>
                    <a:pt x="760520" y="827347"/>
                  </a:cubicBezTo>
                  <a:cubicBezTo>
                    <a:pt x="769209" y="817989"/>
                    <a:pt x="777231" y="787910"/>
                    <a:pt x="780573" y="795263"/>
                  </a:cubicBezTo>
                  <a:cubicBezTo>
                    <a:pt x="783915" y="802616"/>
                    <a:pt x="776563" y="846732"/>
                    <a:pt x="780573" y="871463"/>
                  </a:cubicBezTo>
                  <a:cubicBezTo>
                    <a:pt x="784583" y="896194"/>
                    <a:pt x="798620" y="922263"/>
                    <a:pt x="804636" y="943652"/>
                  </a:cubicBezTo>
                  <a:cubicBezTo>
                    <a:pt x="810652" y="965042"/>
                    <a:pt x="813994" y="981753"/>
                    <a:pt x="816668" y="999800"/>
                  </a:cubicBezTo>
                  <a:cubicBezTo>
                    <a:pt x="819342" y="1017847"/>
                    <a:pt x="821346" y="1028541"/>
                    <a:pt x="820678" y="1051936"/>
                  </a:cubicBezTo>
                  <a:cubicBezTo>
                    <a:pt x="820010" y="1075331"/>
                    <a:pt x="817336" y="1104742"/>
                    <a:pt x="812657" y="1140168"/>
                  </a:cubicBezTo>
                  <a:cubicBezTo>
                    <a:pt x="807978" y="1175594"/>
                    <a:pt x="806642" y="1223720"/>
                    <a:pt x="792605" y="1264494"/>
                  </a:cubicBezTo>
                  <a:cubicBezTo>
                    <a:pt x="778568" y="1305268"/>
                    <a:pt x="749157" y="1342031"/>
                    <a:pt x="728436" y="1384810"/>
                  </a:cubicBezTo>
                  <a:cubicBezTo>
                    <a:pt x="707715" y="1427589"/>
                    <a:pt x="684989" y="1481731"/>
                    <a:pt x="668278" y="1521168"/>
                  </a:cubicBezTo>
                  <a:cubicBezTo>
                    <a:pt x="651568" y="1560605"/>
                    <a:pt x="641541" y="1569294"/>
                    <a:pt x="628173" y="1621431"/>
                  </a:cubicBezTo>
                  <a:cubicBezTo>
                    <a:pt x="614805" y="1673568"/>
                    <a:pt x="596758" y="1763805"/>
                    <a:pt x="588068" y="1833989"/>
                  </a:cubicBezTo>
                  <a:cubicBezTo>
                    <a:pt x="579379" y="1904173"/>
                    <a:pt x="578710" y="1964331"/>
                    <a:pt x="576036" y="2042536"/>
                  </a:cubicBezTo>
                  <a:cubicBezTo>
                    <a:pt x="573362" y="2120741"/>
                    <a:pt x="578042" y="2236379"/>
                    <a:pt x="572026" y="2303221"/>
                  </a:cubicBezTo>
                  <a:cubicBezTo>
                    <a:pt x="566010" y="2370063"/>
                    <a:pt x="549299" y="2414847"/>
                    <a:pt x="539941" y="2443589"/>
                  </a:cubicBezTo>
                  <a:cubicBezTo>
                    <a:pt x="530583" y="2472331"/>
                    <a:pt x="531920" y="2473668"/>
                    <a:pt x="515878" y="2475673"/>
                  </a:cubicBezTo>
                  <a:cubicBezTo>
                    <a:pt x="499836" y="2477678"/>
                    <a:pt x="460399" y="2468989"/>
                    <a:pt x="443689" y="2455621"/>
                  </a:cubicBezTo>
                  <a:cubicBezTo>
                    <a:pt x="426979" y="2442253"/>
                    <a:pt x="423636" y="2432895"/>
                    <a:pt x="415615" y="2395463"/>
                  </a:cubicBezTo>
                  <a:cubicBezTo>
                    <a:pt x="407594" y="2358031"/>
                    <a:pt x="400909" y="2289184"/>
                    <a:pt x="395562" y="2231031"/>
                  </a:cubicBezTo>
                  <a:cubicBezTo>
                    <a:pt x="390215" y="2172878"/>
                    <a:pt x="386205" y="2098684"/>
                    <a:pt x="383531" y="2046547"/>
                  </a:cubicBezTo>
                  <a:cubicBezTo>
                    <a:pt x="380857" y="1994410"/>
                    <a:pt x="379520" y="1944947"/>
                    <a:pt x="379520" y="1918210"/>
                  </a:cubicBezTo>
                  <a:cubicBezTo>
                    <a:pt x="379520" y="1891473"/>
                    <a:pt x="385536" y="1892810"/>
                    <a:pt x="383531" y="1886126"/>
                  </a:cubicBezTo>
                  <a:cubicBezTo>
                    <a:pt x="381526" y="1879442"/>
                    <a:pt x="367489" y="1891473"/>
                    <a:pt x="367489" y="1878105"/>
                  </a:cubicBezTo>
                  <a:cubicBezTo>
                    <a:pt x="367489" y="1864737"/>
                    <a:pt x="378852" y="1831315"/>
                    <a:pt x="383531" y="1805915"/>
                  </a:cubicBezTo>
                  <a:cubicBezTo>
                    <a:pt x="388210" y="1780515"/>
                    <a:pt x="392888" y="1757789"/>
                    <a:pt x="395562" y="1725705"/>
                  </a:cubicBezTo>
                  <a:cubicBezTo>
                    <a:pt x="398236" y="1693621"/>
                    <a:pt x="399573" y="1648168"/>
                    <a:pt x="399573" y="1613410"/>
                  </a:cubicBezTo>
                  <a:cubicBezTo>
                    <a:pt x="399573" y="1578652"/>
                    <a:pt x="398236" y="1558599"/>
                    <a:pt x="395562" y="1517157"/>
                  </a:cubicBezTo>
                  <a:cubicBezTo>
                    <a:pt x="392888" y="1475715"/>
                    <a:pt x="390884" y="1404194"/>
                    <a:pt x="383531" y="1364757"/>
                  </a:cubicBezTo>
                  <a:cubicBezTo>
                    <a:pt x="376179" y="1325320"/>
                    <a:pt x="360805" y="1315962"/>
                    <a:pt x="351447" y="1280536"/>
                  </a:cubicBezTo>
                  <a:cubicBezTo>
                    <a:pt x="342089" y="1245110"/>
                    <a:pt x="337410" y="1184953"/>
                    <a:pt x="327384" y="1152200"/>
                  </a:cubicBezTo>
                  <a:cubicBezTo>
                    <a:pt x="317358" y="1119447"/>
                    <a:pt x="315352" y="1114100"/>
                    <a:pt x="291289" y="1084021"/>
                  </a:cubicBezTo>
                  <a:cubicBezTo>
                    <a:pt x="267226" y="1053942"/>
                    <a:pt x="207068" y="1004479"/>
                    <a:pt x="183005" y="971726"/>
                  </a:cubicBezTo>
                  <a:cubicBezTo>
                    <a:pt x="158942" y="938973"/>
                    <a:pt x="164957" y="925605"/>
                    <a:pt x="146910" y="887505"/>
                  </a:cubicBezTo>
                  <a:cubicBezTo>
                    <a:pt x="128863" y="849405"/>
                    <a:pt x="74720" y="743126"/>
                    <a:pt x="74720" y="743126"/>
                  </a:cubicBezTo>
                  <a:cubicBezTo>
                    <a:pt x="58678" y="711042"/>
                    <a:pt x="58009" y="711710"/>
                    <a:pt x="50657" y="695000"/>
                  </a:cubicBezTo>
                  <a:cubicBezTo>
                    <a:pt x="43305" y="678290"/>
                    <a:pt x="36621" y="677621"/>
                    <a:pt x="30605" y="642863"/>
                  </a:cubicBezTo>
                  <a:cubicBezTo>
                    <a:pt x="24589" y="608105"/>
                    <a:pt x="18573" y="531236"/>
                    <a:pt x="14562" y="486452"/>
                  </a:cubicBezTo>
                  <a:cubicBezTo>
                    <a:pt x="10551" y="441668"/>
                    <a:pt x="8546" y="411588"/>
                    <a:pt x="6541" y="374157"/>
                  </a:cubicBezTo>
                  <a:cubicBezTo>
                    <a:pt x="4536" y="336726"/>
                    <a:pt x="3199" y="282584"/>
                    <a:pt x="2531" y="261863"/>
                  </a:cubicBezTo>
                  <a:cubicBezTo>
                    <a:pt x="1863" y="241142"/>
                    <a:pt x="-2816" y="271889"/>
                    <a:pt x="2531" y="249831"/>
                  </a:cubicBezTo>
                  <a:cubicBezTo>
                    <a:pt x="7878" y="227773"/>
                    <a:pt x="27262" y="160931"/>
                    <a:pt x="34615" y="129515"/>
                  </a:cubicBezTo>
                  <a:cubicBezTo>
                    <a:pt x="41968" y="98099"/>
                    <a:pt x="43973" y="82057"/>
                    <a:pt x="46647" y="61336"/>
                  </a:cubicBezTo>
                  <a:cubicBezTo>
                    <a:pt x="49321" y="40615"/>
                    <a:pt x="39295" y="-8180"/>
                    <a:pt x="46647" y="117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C9C4B74-7ECA-44AF-97C8-A43256170CA8}"/>
                </a:ext>
              </a:extLst>
            </p:cNvPr>
            <p:cNvSpPr/>
            <p:nvPr/>
          </p:nvSpPr>
          <p:spPr>
            <a:xfrm>
              <a:off x="7210179" y="2487003"/>
              <a:ext cx="182503" cy="211637"/>
            </a:xfrm>
            <a:custGeom>
              <a:avLst/>
              <a:gdLst>
                <a:gd name="connsiteX0" fmla="*/ 196595 w 198015"/>
                <a:gd name="connsiteY0" fmla="*/ 136842 h 252445"/>
                <a:gd name="connsiteX1" fmla="*/ 176275 w 198015"/>
                <a:gd name="connsiteY1" fmla="*/ 86042 h 252445"/>
                <a:gd name="connsiteX2" fmla="*/ 181355 w 198015"/>
                <a:gd name="connsiteY2" fmla="*/ 40322 h 252445"/>
                <a:gd name="connsiteX3" fmla="*/ 155955 w 198015"/>
                <a:gd name="connsiteY3" fmla="*/ 9842 h 252445"/>
                <a:gd name="connsiteX4" fmla="*/ 155955 w 198015"/>
                <a:gd name="connsiteY4" fmla="*/ 50482 h 252445"/>
                <a:gd name="connsiteX5" fmla="*/ 110235 w 198015"/>
                <a:gd name="connsiteY5" fmla="*/ 65722 h 252445"/>
                <a:gd name="connsiteX6" fmla="*/ 64515 w 198015"/>
                <a:gd name="connsiteY6" fmla="*/ 65722 h 252445"/>
                <a:gd name="connsiteX7" fmla="*/ 23875 w 198015"/>
                <a:gd name="connsiteY7" fmla="*/ 20002 h 252445"/>
                <a:gd name="connsiteX8" fmla="*/ 3555 w 198015"/>
                <a:gd name="connsiteY8" fmla="*/ 4762 h 252445"/>
                <a:gd name="connsiteX9" fmla="*/ 3555 w 198015"/>
                <a:gd name="connsiteY9" fmla="*/ 101282 h 252445"/>
                <a:gd name="connsiteX10" fmla="*/ 39115 w 198015"/>
                <a:gd name="connsiteY10" fmla="*/ 243522 h 252445"/>
                <a:gd name="connsiteX11" fmla="*/ 130555 w 198015"/>
                <a:gd name="connsiteY11" fmla="*/ 228282 h 252445"/>
                <a:gd name="connsiteX12" fmla="*/ 196595 w 198015"/>
                <a:gd name="connsiteY12" fmla="*/ 136842 h 252445"/>
                <a:gd name="connsiteX0" fmla="*/ 196595 w 200477"/>
                <a:gd name="connsiteY0" fmla="*/ 136842 h 252445"/>
                <a:gd name="connsiteX1" fmla="*/ 191515 w 200477"/>
                <a:gd name="connsiteY1" fmla="*/ 80962 h 252445"/>
                <a:gd name="connsiteX2" fmla="*/ 181355 w 200477"/>
                <a:gd name="connsiteY2" fmla="*/ 40322 h 252445"/>
                <a:gd name="connsiteX3" fmla="*/ 155955 w 200477"/>
                <a:gd name="connsiteY3" fmla="*/ 9842 h 252445"/>
                <a:gd name="connsiteX4" fmla="*/ 155955 w 200477"/>
                <a:gd name="connsiteY4" fmla="*/ 50482 h 252445"/>
                <a:gd name="connsiteX5" fmla="*/ 110235 w 200477"/>
                <a:gd name="connsiteY5" fmla="*/ 65722 h 252445"/>
                <a:gd name="connsiteX6" fmla="*/ 64515 w 200477"/>
                <a:gd name="connsiteY6" fmla="*/ 65722 h 252445"/>
                <a:gd name="connsiteX7" fmla="*/ 23875 w 200477"/>
                <a:gd name="connsiteY7" fmla="*/ 20002 h 252445"/>
                <a:gd name="connsiteX8" fmla="*/ 3555 w 200477"/>
                <a:gd name="connsiteY8" fmla="*/ 4762 h 252445"/>
                <a:gd name="connsiteX9" fmla="*/ 3555 w 200477"/>
                <a:gd name="connsiteY9" fmla="*/ 101282 h 252445"/>
                <a:gd name="connsiteX10" fmla="*/ 39115 w 200477"/>
                <a:gd name="connsiteY10" fmla="*/ 243522 h 252445"/>
                <a:gd name="connsiteX11" fmla="*/ 130555 w 200477"/>
                <a:gd name="connsiteY11" fmla="*/ 228282 h 252445"/>
                <a:gd name="connsiteX12" fmla="*/ 196595 w 200477"/>
                <a:gd name="connsiteY12" fmla="*/ 136842 h 25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477" h="252445">
                  <a:moveTo>
                    <a:pt x="196595" y="136842"/>
                  </a:moveTo>
                  <a:cubicBezTo>
                    <a:pt x="206755" y="112289"/>
                    <a:pt x="194055" y="97049"/>
                    <a:pt x="191515" y="80962"/>
                  </a:cubicBezTo>
                  <a:cubicBezTo>
                    <a:pt x="188975" y="64875"/>
                    <a:pt x="187282" y="52175"/>
                    <a:pt x="181355" y="40322"/>
                  </a:cubicBezTo>
                  <a:cubicBezTo>
                    <a:pt x="175428" y="28469"/>
                    <a:pt x="160188" y="8149"/>
                    <a:pt x="155955" y="9842"/>
                  </a:cubicBezTo>
                  <a:cubicBezTo>
                    <a:pt x="151722" y="11535"/>
                    <a:pt x="163575" y="41169"/>
                    <a:pt x="155955" y="50482"/>
                  </a:cubicBezTo>
                  <a:cubicBezTo>
                    <a:pt x="148335" y="59795"/>
                    <a:pt x="125475" y="63182"/>
                    <a:pt x="110235" y="65722"/>
                  </a:cubicBezTo>
                  <a:cubicBezTo>
                    <a:pt x="94995" y="68262"/>
                    <a:pt x="78908" y="73342"/>
                    <a:pt x="64515" y="65722"/>
                  </a:cubicBezTo>
                  <a:cubicBezTo>
                    <a:pt x="50122" y="58102"/>
                    <a:pt x="34035" y="30162"/>
                    <a:pt x="23875" y="20002"/>
                  </a:cubicBezTo>
                  <a:cubicBezTo>
                    <a:pt x="13715" y="9842"/>
                    <a:pt x="6942" y="-8785"/>
                    <a:pt x="3555" y="4762"/>
                  </a:cubicBezTo>
                  <a:cubicBezTo>
                    <a:pt x="168" y="18309"/>
                    <a:pt x="-2372" y="61489"/>
                    <a:pt x="3555" y="101282"/>
                  </a:cubicBezTo>
                  <a:cubicBezTo>
                    <a:pt x="9482" y="141075"/>
                    <a:pt x="17948" y="222355"/>
                    <a:pt x="39115" y="243522"/>
                  </a:cubicBezTo>
                  <a:cubicBezTo>
                    <a:pt x="60282" y="264689"/>
                    <a:pt x="106848" y="243522"/>
                    <a:pt x="130555" y="228282"/>
                  </a:cubicBezTo>
                  <a:cubicBezTo>
                    <a:pt x="154262" y="213042"/>
                    <a:pt x="186435" y="161395"/>
                    <a:pt x="196595" y="1368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D26CD2-E1E3-4007-97B8-591E05BC66BE}"/>
              </a:ext>
            </a:extLst>
          </p:cNvPr>
          <p:cNvGrpSpPr/>
          <p:nvPr/>
        </p:nvGrpSpPr>
        <p:grpSpPr>
          <a:xfrm>
            <a:off x="261719" y="382193"/>
            <a:ext cx="4286692" cy="6505251"/>
            <a:chOff x="4409786" y="340007"/>
            <a:chExt cx="4286692" cy="6505251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855CED-9AD2-4E8B-BB0C-48DB93DE9EB2}"/>
                </a:ext>
              </a:extLst>
            </p:cNvPr>
            <p:cNvSpPr/>
            <p:nvPr/>
          </p:nvSpPr>
          <p:spPr>
            <a:xfrm>
              <a:off x="4409786" y="1695857"/>
              <a:ext cx="2838176" cy="250207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148412-7638-4664-992F-3FA4A5D2C0C2}"/>
                </a:ext>
              </a:extLst>
            </p:cNvPr>
            <p:cNvSpPr/>
            <p:nvPr/>
          </p:nvSpPr>
          <p:spPr>
            <a:xfrm>
              <a:off x="5571844" y="927104"/>
              <a:ext cx="1042231" cy="1820896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46524F5-50A3-4921-BD14-A0B4749AE728}"/>
                </a:ext>
              </a:extLst>
            </p:cNvPr>
            <p:cNvSpPr/>
            <p:nvPr/>
          </p:nvSpPr>
          <p:spPr>
            <a:xfrm>
              <a:off x="7004516" y="3450925"/>
              <a:ext cx="1045644" cy="896267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F435085-C258-482A-B2BF-EC6CB6571FFD}"/>
                </a:ext>
              </a:extLst>
            </p:cNvPr>
            <p:cNvSpPr/>
            <p:nvPr/>
          </p:nvSpPr>
          <p:spPr>
            <a:xfrm>
              <a:off x="5077145" y="3647370"/>
              <a:ext cx="2156846" cy="3197888"/>
            </a:xfrm>
            <a:custGeom>
              <a:avLst/>
              <a:gdLst>
                <a:gd name="connsiteX0" fmla="*/ 1750274 w 1812246"/>
                <a:gd name="connsiteY0" fmla="*/ 91 h 2686959"/>
                <a:gd name="connsiteX1" fmla="*/ 1812246 w 1812246"/>
                <a:gd name="connsiteY1" fmla="*/ 27939 h 2686959"/>
                <a:gd name="connsiteX2" fmla="*/ 1796557 w 1812246"/>
                <a:gd name="connsiteY2" fmla="*/ 40489 h 2686959"/>
                <a:gd name="connsiteX3" fmla="*/ 1758903 w 1812246"/>
                <a:gd name="connsiteY3" fmla="*/ 46765 h 2686959"/>
                <a:gd name="connsiteX4" fmla="*/ 1705560 w 1812246"/>
                <a:gd name="connsiteY4" fmla="*/ 144038 h 2686959"/>
                <a:gd name="connsiteX5" fmla="*/ 1520432 w 1812246"/>
                <a:gd name="connsiteY5" fmla="*/ 260135 h 2686959"/>
                <a:gd name="connsiteX6" fmla="*/ 1511018 w 1812246"/>
                <a:gd name="connsiteY6" fmla="*/ 363682 h 2686959"/>
                <a:gd name="connsiteX7" fmla="*/ 1523569 w 1812246"/>
                <a:gd name="connsiteY7" fmla="*/ 435852 h 2686959"/>
                <a:gd name="connsiteX8" fmla="*/ 1649080 w 1812246"/>
                <a:gd name="connsiteY8" fmla="*/ 526847 h 2686959"/>
                <a:gd name="connsiteX9" fmla="*/ 1677321 w 1812246"/>
                <a:gd name="connsiteY9" fmla="*/ 526847 h 2686959"/>
                <a:gd name="connsiteX10" fmla="*/ 1689871 w 1812246"/>
                <a:gd name="connsiteY10" fmla="*/ 548812 h 2686959"/>
                <a:gd name="connsiteX11" fmla="*/ 1539258 w 1812246"/>
                <a:gd name="connsiteY11" fmla="*/ 580190 h 2686959"/>
                <a:gd name="connsiteX12" fmla="*/ 1554947 w 1812246"/>
                <a:gd name="connsiteY12" fmla="*/ 900245 h 2686959"/>
                <a:gd name="connsiteX13" fmla="*/ 1526707 w 1812246"/>
                <a:gd name="connsiteY13" fmla="*/ 1148129 h 2686959"/>
                <a:gd name="connsiteX14" fmla="*/ 1705560 w 1812246"/>
                <a:gd name="connsiteY14" fmla="*/ 2155360 h 2686959"/>
                <a:gd name="connsiteX15" fmla="*/ 1697717 w 1812246"/>
                <a:gd name="connsiteY15" fmla="*/ 2520521 h 2686959"/>
                <a:gd name="connsiteX16" fmla="*/ 1691154 w 1812246"/>
                <a:gd name="connsiteY16" fmla="*/ 2686959 h 2686959"/>
                <a:gd name="connsiteX17" fmla="*/ 962755 w 1812246"/>
                <a:gd name="connsiteY17" fmla="*/ 2686959 h 2686959"/>
                <a:gd name="connsiteX18" fmla="*/ 960777 w 1812246"/>
                <a:gd name="connsiteY18" fmla="*/ 2668781 h 2686959"/>
                <a:gd name="connsiteX19" fmla="*/ 943078 w 1812246"/>
                <a:gd name="connsiteY19" fmla="*/ 2594651 h 2686959"/>
                <a:gd name="connsiteX20" fmla="*/ 977594 w 1812246"/>
                <a:gd name="connsiteY20" fmla="*/ 2312249 h 2686959"/>
                <a:gd name="connsiteX21" fmla="*/ 1008972 w 1812246"/>
                <a:gd name="connsiteY21" fmla="*/ 2004746 h 2686959"/>
                <a:gd name="connsiteX22" fmla="*/ 877185 w 1812246"/>
                <a:gd name="connsiteY22" fmla="*/ 2632304 h 2686959"/>
                <a:gd name="connsiteX23" fmla="*/ 873291 w 1812246"/>
                <a:gd name="connsiteY23" fmla="*/ 2686959 h 2686959"/>
                <a:gd name="connsiteX24" fmla="*/ 199928 w 1812246"/>
                <a:gd name="connsiteY24" fmla="*/ 2686959 h 2686959"/>
                <a:gd name="connsiteX25" fmla="*/ 193147 w 1812246"/>
                <a:gd name="connsiteY25" fmla="*/ 2654269 h 2686959"/>
                <a:gd name="connsiteX26" fmla="*/ 152356 w 1812246"/>
                <a:gd name="connsiteY26" fmla="*/ 2425211 h 2686959"/>
                <a:gd name="connsiteX27" fmla="*/ 120978 w 1812246"/>
                <a:gd name="connsiteY27" fmla="*/ 2240080 h 2686959"/>
                <a:gd name="connsiteX28" fmla="*/ 89600 w 1812246"/>
                <a:gd name="connsiteY28" fmla="*/ 1960818 h 2686959"/>
                <a:gd name="connsiteX29" fmla="*/ 95876 w 1812246"/>
                <a:gd name="connsiteY29" fmla="*/ 1766275 h 2686959"/>
                <a:gd name="connsiteX30" fmla="*/ 95876 w 1812246"/>
                <a:gd name="connsiteY30" fmla="*/ 1417979 h 2686959"/>
                <a:gd name="connsiteX31" fmla="*/ 99013 w 1812246"/>
                <a:gd name="connsiteY31" fmla="*/ 1399153 h 2686959"/>
                <a:gd name="connsiteX32" fmla="*/ 108426 w 1812246"/>
                <a:gd name="connsiteY32" fmla="*/ 1022618 h 2686959"/>
                <a:gd name="connsiteX33" fmla="*/ 70773 w 1812246"/>
                <a:gd name="connsiteY33" fmla="*/ 934760 h 2686959"/>
                <a:gd name="connsiteX34" fmla="*/ 17431 w 1812246"/>
                <a:gd name="connsiteY34" fmla="*/ 872004 h 2686959"/>
                <a:gd name="connsiteX35" fmla="*/ 42533 w 1812246"/>
                <a:gd name="connsiteY35" fmla="*/ 724528 h 2686959"/>
                <a:gd name="connsiteX36" fmla="*/ 64498 w 1812246"/>
                <a:gd name="connsiteY36" fmla="*/ 646083 h 2686959"/>
                <a:gd name="connsiteX37" fmla="*/ 64498 w 1812246"/>
                <a:gd name="connsiteY37" fmla="*/ 551949 h 2686959"/>
                <a:gd name="connsiteX38" fmla="*/ 89600 w 1812246"/>
                <a:gd name="connsiteY38" fmla="*/ 489193 h 2686959"/>
                <a:gd name="connsiteX39" fmla="*/ 798740 w 1812246"/>
                <a:gd name="connsiteY39" fmla="*/ 134623 h 2686959"/>
                <a:gd name="connsiteX40" fmla="*/ 845807 w 1812246"/>
                <a:gd name="connsiteY40" fmla="*/ 106384 h 2686959"/>
                <a:gd name="connsiteX41" fmla="*/ 1658494 w 1812246"/>
                <a:gd name="connsiteY41" fmla="*/ 59317 h 2686959"/>
                <a:gd name="connsiteX42" fmla="*/ 1693010 w 1812246"/>
                <a:gd name="connsiteY42" fmla="*/ 40489 h 2686959"/>
                <a:gd name="connsiteX43" fmla="*/ 1750274 w 1812246"/>
                <a:gd name="connsiteY43" fmla="*/ 91 h 268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12246" h="2686959">
                  <a:moveTo>
                    <a:pt x="1750274" y="91"/>
                  </a:moveTo>
                  <a:cubicBezTo>
                    <a:pt x="1770670" y="1268"/>
                    <a:pt x="1791850" y="13819"/>
                    <a:pt x="1812246" y="27939"/>
                  </a:cubicBezTo>
                  <a:cubicBezTo>
                    <a:pt x="1809108" y="34215"/>
                    <a:pt x="1802833" y="37352"/>
                    <a:pt x="1796557" y="40489"/>
                  </a:cubicBezTo>
                  <a:cubicBezTo>
                    <a:pt x="1784005" y="43628"/>
                    <a:pt x="1771455" y="37352"/>
                    <a:pt x="1758903" y="46765"/>
                  </a:cubicBezTo>
                  <a:cubicBezTo>
                    <a:pt x="1799694" y="125210"/>
                    <a:pt x="1793420" y="131486"/>
                    <a:pt x="1705560" y="144038"/>
                  </a:cubicBezTo>
                  <a:cubicBezTo>
                    <a:pt x="1627116" y="156588"/>
                    <a:pt x="1570636" y="200518"/>
                    <a:pt x="1520432" y="260135"/>
                  </a:cubicBezTo>
                  <a:cubicBezTo>
                    <a:pt x="1495330" y="291513"/>
                    <a:pt x="1507880" y="329167"/>
                    <a:pt x="1511018" y="363682"/>
                  </a:cubicBezTo>
                  <a:cubicBezTo>
                    <a:pt x="1514156" y="388785"/>
                    <a:pt x="1517293" y="410749"/>
                    <a:pt x="1523569" y="435852"/>
                  </a:cubicBezTo>
                  <a:cubicBezTo>
                    <a:pt x="1545534" y="526847"/>
                    <a:pt x="1558085" y="536260"/>
                    <a:pt x="1649080" y="526847"/>
                  </a:cubicBezTo>
                  <a:cubicBezTo>
                    <a:pt x="1658494" y="523710"/>
                    <a:pt x="1667908" y="523710"/>
                    <a:pt x="1677321" y="526847"/>
                  </a:cubicBezTo>
                  <a:cubicBezTo>
                    <a:pt x="1686734" y="529986"/>
                    <a:pt x="1693010" y="536260"/>
                    <a:pt x="1689871" y="548812"/>
                  </a:cubicBezTo>
                  <a:cubicBezTo>
                    <a:pt x="1649080" y="595879"/>
                    <a:pt x="1592600" y="573914"/>
                    <a:pt x="1539258" y="580190"/>
                  </a:cubicBezTo>
                  <a:cubicBezTo>
                    <a:pt x="1573774" y="686874"/>
                    <a:pt x="1573774" y="799835"/>
                    <a:pt x="1554947" y="900245"/>
                  </a:cubicBezTo>
                  <a:cubicBezTo>
                    <a:pt x="1539258" y="975551"/>
                    <a:pt x="1507880" y="1138716"/>
                    <a:pt x="1526707" y="1148129"/>
                  </a:cubicBezTo>
                  <a:cubicBezTo>
                    <a:pt x="1630254" y="1474460"/>
                    <a:pt x="1696147" y="1810203"/>
                    <a:pt x="1705560" y="2155360"/>
                  </a:cubicBezTo>
                  <a:cubicBezTo>
                    <a:pt x="1708698" y="2277735"/>
                    <a:pt x="1703208" y="2399324"/>
                    <a:pt x="1697717" y="2520521"/>
                  </a:cubicBezTo>
                  <a:lnTo>
                    <a:pt x="1691154" y="2686959"/>
                  </a:lnTo>
                  <a:lnTo>
                    <a:pt x="962755" y="2686959"/>
                  </a:lnTo>
                  <a:lnTo>
                    <a:pt x="960777" y="2668781"/>
                  </a:lnTo>
                  <a:cubicBezTo>
                    <a:pt x="956610" y="2643090"/>
                    <a:pt x="950922" y="2618184"/>
                    <a:pt x="943078" y="2594651"/>
                  </a:cubicBezTo>
                  <a:cubicBezTo>
                    <a:pt x="949354" y="2491104"/>
                    <a:pt x="961905" y="2418935"/>
                    <a:pt x="977594" y="2312249"/>
                  </a:cubicBezTo>
                  <a:cubicBezTo>
                    <a:pt x="993283" y="2221254"/>
                    <a:pt x="1002696" y="2007885"/>
                    <a:pt x="1008972" y="2004746"/>
                  </a:cubicBezTo>
                  <a:cubicBezTo>
                    <a:pt x="949354" y="2145947"/>
                    <a:pt x="886598" y="2475415"/>
                    <a:pt x="877185" y="2632304"/>
                  </a:cubicBezTo>
                  <a:lnTo>
                    <a:pt x="873291" y="2686959"/>
                  </a:lnTo>
                  <a:lnTo>
                    <a:pt x="199928" y="2686959"/>
                  </a:lnTo>
                  <a:lnTo>
                    <a:pt x="193147" y="2654269"/>
                  </a:lnTo>
                  <a:cubicBezTo>
                    <a:pt x="171182" y="2578962"/>
                    <a:pt x="142942" y="2503655"/>
                    <a:pt x="152356" y="2425211"/>
                  </a:cubicBezTo>
                  <a:cubicBezTo>
                    <a:pt x="161769" y="2356179"/>
                    <a:pt x="149217" y="2296560"/>
                    <a:pt x="120978" y="2240080"/>
                  </a:cubicBezTo>
                  <a:cubicBezTo>
                    <a:pt x="77049" y="2149085"/>
                    <a:pt x="67635" y="2058089"/>
                    <a:pt x="89600" y="1960818"/>
                  </a:cubicBezTo>
                  <a:cubicBezTo>
                    <a:pt x="102151" y="1898062"/>
                    <a:pt x="114702" y="1832168"/>
                    <a:pt x="95876" y="1766275"/>
                  </a:cubicBezTo>
                  <a:cubicBezTo>
                    <a:pt x="61360" y="1650176"/>
                    <a:pt x="64498" y="1534079"/>
                    <a:pt x="95876" y="1417979"/>
                  </a:cubicBezTo>
                  <a:cubicBezTo>
                    <a:pt x="99013" y="1411704"/>
                    <a:pt x="102151" y="1405429"/>
                    <a:pt x="99013" y="1399153"/>
                  </a:cubicBezTo>
                  <a:cubicBezTo>
                    <a:pt x="55084" y="1273641"/>
                    <a:pt x="111565" y="1148129"/>
                    <a:pt x="108426" y="1022618"/>
                  </a:cubicBezTo>
                  <a:cubicBezTo>
                    <a:pt x="105289" y="984964"/>
                    <a:pt x="102151" y="959862"/>
                    <a:pt x="70773" y="934760"/>
                  </a:cubicBezTo>
                  <a:cubicBezTo>
                    <a:pt x="51947" y="919071"/>
                    <a:pt x="33120" y="893969"/>
                    <a:pt x="17431" y="872004"/>
                  </a:cubicBezTo>
                  <a:cubicBezTo>
                    <a:pt x="-13947" y="824937"/>
                    <a:pt x="-1396" y="759044"/>
                    <a:pt x="42533" y="724528"/>
                  </a:cubicBezTo>
                  <a:cubicBezTo>
                    <a:pt x="70773" y="702563"/>
                    <a:pt x="92738" y="686874"/>
                    <a:pt x="64498" y="646083"/>
                  </a:cubicBezTo>
                  <a:cubicBezTo>
                    <a:pt x="48809" y="617844"/>
                    <a:pt x="55084" y="583327"/>
                    <a:pt x="64498" y="551949"/>
                  </a:cubicBezTo>
                  <a:cubicBezTo>
                    <a:pt x="73911" y="533123"/>
                    <a:pt x="61360" y="501745"/>
                    <a:pt x="89600" y="489193"/>
                  </a:cubicBezTo>
                  <a:cubicBezTo>
                    <a:pt x="353174" y="423300"/>
                    <a:pt x="572819" y="272687"/>
                    <a:pt x="798740" y="134623"/>
                  </a:cubicBezTo>
                  <a:cubicBezTo>
                    <a:pt x="817566" y="125210"/>
                    <a:pt x="836394" y="112660"/>
                    <a:pt x="845807" y="106384"/>
                  </a:cubicBezTo>
                  <a:cubicBezTo>
                    <a:pt x="855220" y="147175"/>
                    <a:pt x="1520432" y="71867"/>
                    <a:pt x="1658494" y="59317"/>
                  </a:cubicBezTo>
                  <a:cubicBezTo>
                    <a:pt x="1674182" y="56178"/>
                    <a:pt x="1686734" y="53041"/>
                    <a:pt x="1693010" y="40489"/>
                  </a:cubicBezTo>
                  <a:cubicBezTo>
                    <a:pt x="1710268" y="9111"/>
                    <a:pt x="1729879" y="-1086"/>
                    <a:pt x="1750274" y="9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843B7D-804F-4B52-9E04-FE3D5963C65F}"/>
                </a:ext>
              </a:extLst>
            </p:cNvPr>
            <p:cNvSpPr/>
            <p:nvPr/>
          </p:nvSpPr>
          <p:spPr>
            <a:xfrm>
              <a:off x="5508789" y="340007"/>
              <a:ext cx="1232366" cy="1045644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333464-6821-4061-B097-3C7D21831313}"/>
                </a:ext>
              </a:extLst>
            </p:cNvPr>
            <p:cNvSpPr/>
            <p:nvPr/>
          </p:nvSpPr>
          <p:spPr>
            <a:xfrm>
              <a:off x="5491311" y="1020283"/>
              <a:ext cx="373444" cy="82157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CC98B4B-DB23-4EA1-BFF5-53F89C8CB360}"/>
                </a:ext>
              </a:extLst>
            </p:cNvPr>
            <p:cNvSpPr/>
            <p:nvPr/>
          </p:nvSpPr>
          <p:spPr>
            <a:xfrm>
              <a:off x="4472825" y="4056387"/>
              <a:ext cx="746889" cy="336100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474C37-F052-403F-83E3-88C62C481504}"/>
                </a:ext>
              </a:extLst>
            </p:cNvPr>
            <p:cNvSpPr/>
            <p:nvPr/>
          </p:nvSpPr>
          <p:spPr>
            <a:xfrm>
              <a:off x="4502700" y="3324187"/>
              <a:ext cx="2651453" cy="1045644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0AD1F3-1295-4116-A2C6-6DEE845A32D4}"/>
                </a:ext>
              </a:extLst>
            </p:cNvPr>
            <p:cNvSpPr/>
            <p:nvPr/>
          </p:nvSpPr>
          <p:spPr>
            <a:xfrm>
              <a:off x="6785263" y="3467371"/>
              <a:ext cx="1232366" cy="896267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A6CB2D-E005-405D-9A4C-0069FCA18158}"/>
                </a:ext>
              </a:extLst>
            </p:cNvPr>
            <p:cNvSpPr/>
            <p:nvPr/>
          </p:nvSpPr>
          <p:spPr>
            <a:xfrm>
              <a:off x="7150419" y="3593314"/>
              <a:ext cx="261411" cy="224066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3883B4-42D1-41CB-AD20-B8042770EC89}"/>
                </a:ext>
              </a:extLst>
            </p:cNvPr>
            <p:cNvSpPr/>
            <p:nvPr/>
          </p:nvSpPr>
          <p:spPr>
            <a:xfrm>
              <a:off x="7344610" y="3583790"/>
              <a:ext cx="261411" cy="224066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EFF9E2D-4DEA-4A29-B613-EEB5C4405BE4}"/>
                </a:ext>
              </a:extLst>
            </p:cNvPr>
            <p:cNvSpPr/>
            <p:nvPr/>
          </p:nvSpPr>
          <p:spPr>
            <a:xfrm>
              <a:off x="7557475" y="3542619"/>
              <a:ext cx="224066" cy="186723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DF80017-88EF-474D-BF7E-0497621A5501}"/>
                </a:ext>
              </a:extLst>
            </p:cNvPr>
            <p:cNvGrpSpPr/>
            <p:nvPr/>
          </p:nvGrpSpPr>
          <p:grpSpPr>
            <a:xfrm>
              <a:off x="5147160" y="4742950"/>
              <a:ext cx="1790813" cy="503792"/>
              <a:chOff x="8963351" y="2835327"/>
              <a:chExt cx="1121835" cy="3155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1398F7-A8C1-4BC0-9F39-1695C767D714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1EB5F23-5FCD-41D5-8CB3-A1EEAB5C4A39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0348CFB-8AB5-4417-A8CE-323DE4996062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9C8DA23-28EB-43C3-A25D-F0072B81A6DD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73D9268-93A0-42CE-BCEC-C5D4AECBF106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C64B887-8238-4E03-88EF-C5118B936B18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D56D2A-E25A-4E4C-9414-7AB4AD7413B9}"/>
                </a:ext>
              </a:extLst>
            </p:cNvPr>
            <p:cNvSpPr/>
            <p:nvPr/>
          </p:nvSpPr>
          <p:spPr>
            <a:xfrm>
              <a:off x="6425022" y="4272985"/>
              <a:ext cx="186722" cy="186723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4244D5-3767-40D5-93E9-1E6E2B8283B7}"/>
                </a:ext>
              </a:extLst>
            </p:cNvPr>
            <p:cNvSpPr/>
            <p:nvPr/>
          </p:nvSpPr>
          <p:spPr>
            <a:xfrm>
              <a:off x="6455814" y="4780154"/>
              <a:ext cx="186722" cy="186723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6FE3E3-998E-4364-B115-71B2382BA7DF}"/>
                </a:ext>
              </a:extLst>
            </p:cNvPr>
            <p:cNvSpPr/>
            <p:nvPr/>
          </p:nvSpPr>
          <p:spPr>
            <a:xfrm>
              <a:off x="6324393" y="3790525"/>
              <a:ext cx="186722" cy="186723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6D1BC15-EE87-4C3E-A08D-9E8AB395659D}"/>
                </a:ext>
              </a:extLst>
            </p:cNvPr>
            <p:cNvSpPr/>
            <p:nvPr/>
          </p:nvSpPr>
          <p:spPr>
            <a:xfrm>
              <a:off x="5798552" y="964266"/>
              <a:ext cx="896266" cy="1157678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2375E8-B682-4E1D-8032-4305FDFE7558}"/>
                </a:ext>
              </a:extLst>
            </p:cNvPr>
            <p:cNvSpPr/>
            <p:nvPr/>
          </p:nvSpPr>
          <p:spPr>
            <a:xfrm>
              <a:off x="6455814" y="3487817"/>
              <a:ext cx="336100" cy="186723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DEACCBC-2CF6-4289-B0B7-17FF4D501A8B}"/>
                </a:ext>
              </a:extLst>
            </p:cNvPr>
            <p:cNvSpPr/>
            <p:nvPr/>
          </p:nvSpPr>
          <p:spPr>
            <a:xfrm>
              <a:off x="6294778" y="3772114"/>
              <a:ext cx="261411" cy="1232367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1E22FA4-F6AD-4091-BDB1-D9FD69850CA7}"/>
                </a:ext>
              </a:extLst>
            </p:cNvPr>
            <p:cNvSpPr/>
            <p:nvPr/>
          </p:nvSpPr>
          <p:spPr>
            <a:xfrm>
              <a:off x="6171542" y="2670453"/>
              <a:ext cx="112034" cy="858923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4D26EB1-E5B2-4012-A664-3DA3F3CE1C9D}"/>
                </a:ext>
              </a:extLst>
            </p:cNvPr>
            <p:cNvSpPr/>
            <p:nvPr/>
          </p:nvSpPr>
          <p:spPr>
            <a:xfrm>
              <a:off x="6190669" y="2842692"/>
              <a:ext cx="186722" cy="186723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C961CD-D5D4-4EEC-8F2B-3CEBB1B75FFD}"/>
                </a:ext>
              </a:extLst>
            </p:cNvPr>
            <p:cNvSpPr/>
            <p:nvPr/>
          </p:nvSpPr>
          <p:spPr>
            <a:xfrm>
              <a:off x="6612660" y="3406370"/>
              <a:ext cx="298755" cy="149378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861E50-E1E9-42D8-947E-D9515ED1D1E1}"/>
                </a:ext>
              </a:extLst>
            </p:cNvPr>
            <p:cNvSpPr/>
            <p:nvPr/>
          </p:nvSpPr>
          <p:spPr>
            <a:xfrm>
              <a:off x="5591351" y="1191050"/>
              <a:ext cx="186722" cy="224066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CD632AC-9E48-4F23-A225-EFF3DDE6A340}"/>
                </a:ext>
              </a:extLst>
            </p:cNvPr>
            <p:cNvSpPr/>
            <p:nvPr/>
          </p:nvSpPr>
          <p:spPr>
            <a:xfrm>
              <a:off x="6007680" y="1856566"/>
              <a:ext cx="2688798" cy="2016601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26E5-FA06-4B29-8339-C22EDA75E923}"/>
              </a:ext>
            </a:extLst>
          </p:cNvPr>
          <p:cNvGrpSpPr/>
          <p:nvPr/>
        </p:nvGrpSpPr>
        <p:grpSpPr>
          <a:xfrm>
            <a:off x="492020" y="2811993"/>
            <a:ext cx="2582582" cy="2581258"/>
            <a:chOff x="4574848" y="1897856"/>
            <a:chExt cx="3028217" cy="30266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A6DE4D-F21C-4F1E-9578-1C8900E25585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3BF36DD-B547-4DCF-BC4F-445FBF16FC34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Freeform 55">
            <a:extLst>
              <a:ext uri="{FF2B5EF4-FFF2-40B4-BE49-F238E27FC236}">
                <a16:creationId xmlns:a16="http://schemas.microsoft.com/office/drawing/2014/main" id="{3540F270-EE31-4562-BA70-3073822BDB0B}"/>
              </a:ext>
            </a:extLst>
          </p:cNvPr>
          <p:cNvSpPr/>
          <p:nvPr/>
        </p:nvSpPr>
        <p:spPr>
          <a:xfrm rot="3600000">
            <a:off x="1363267" y="3140482"/>
            <a:ext cx="779984" cy="191122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2ADE1-C6F7-4DE2-8096-7489777ACF28}"/>
              </a:ext>
            </a:extLst>
          </p:cNvPr>
          <p:cNvGrpSpPr/>
          <p:nvPr/>
        </p:nvGrpSpPr>
        <p:grpSpPr>
          <a:xfrm>
            <a:off x="3257112" y="2516861"/>
            <a:ext cx="5265908" cy="2893260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C038A18-9D77-426B-9E1B-7DEDE54CFB2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FB60C3-E8BB-4F77-9174-85CEA1EDD3D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3E64B8-BF40-45FD-A53F-FAF4C78FCAC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5BF886-DF64-4783-82D1-E8CF134EFA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9E0FEF-D328-4F3B-81D4-2E0B51F191E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4762C60-0FEB-4695-9920-1AC7FE01213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071C5D3-F9DB-465A-9BA9-2EBC60F7EBB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3BEA10A-7F8D-45E9-9152-929C4F91AB4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C874DC-9914-4B0B-855B-04890D7F9D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6ED9999-4411-4872-B130-79294B06A18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B95193F-4291-489E-8049-D8E7310635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059487-F239-4E0A-9340-1A2ED478F82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F6459B-C687-4E32-A5DA-EDAD14D72C6B}"/>
              </a:ext>
            </a:extLst>
          </p:cNvPr>
          <p:cNvGrpSpPr/>
          <p:nvPr/>
        </p:nvGrpSpPr>
        <p:grpSpPr>
          <a:xfrm>
            <a:off x="8766546" y="1684865"/>
            <a:ext cx="2664296" cy="4683693"/>
            <a:chOff x="8766546" y="1684865"/>
            <a:chExt cx="2664296" cy="4683693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FC61429-A04A-434E-BC01-32A9307ABB9E}"/>
                </a:ext>
              </a:extLst>
            </p:cNvPr>
            <p:cNvGrpSpPr/>
            <p:nvPr/>
          </p:nvGrpSpPr>
          <p:grpSpPr>
            <a:xfrm>
              <a:off x="8766546" y="1684865"/>
              <a:ext cx="2664296" cy="4683693"/>
              <a:chOff x="445712" y="1449040"/>
              <a:chExt cx="2113018" cy="3924176"/>
            </a:xfrm>
          </p:grpSpPr>
          <p:sp>
            <p:nvSpPr>
              <p:cNvPr id="8" name="Rounded Rectangle 5">
                <a:extLst>
                  <a:ext uri="{FF2B5EF4-FFF2-40B4-BE49-F238E27FC236}">
                    <a16:creationId xmlns:a16="http://schemas.microsoft.com/office/drawing/2014/main" id="{A26ED3A2-6EC2-4647-82FB-B6DE52094E2A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FAD89B57-B5F4-4F13-AC6B-070A2EBAEE6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0" name="Group 7">
                <a:extLst>
                  <a:ext uri="{FF2B5EF4-FFF2-40B4-BE49-F238E27FC236}">
                    <a16:creationId xmlns:a16="http://schemas.microsoft.com/office/drawing/2014/main" id="{167A36A7-1B5C-4874-BF25-8EA96528DAF6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1" name="Oval 8">
                  <a:extLst>
                    <a:ext uri="{FF2B5EF4-FFF2-40B4-BE49-F238E27FC236}">
                      <a16:creationId xmlns:a16="http://schemas.microsoft.com/office/drawing/2014/main" id="{E44EDCF0-BAB1-4CA8-88C9-1806D8E823B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2" name="Rounded Rectangle 10">
                  <a:extLst>
                    <a:ext uri="{FF2B5EF4-FFF2-40B4-BE49-F238E27FC236}">
                      <a16:creationId xmlns:a16="http://schemas.microsoft.com/office/drawing/2014/main" id="{B5021C29-91C7-4B95-9114-2BA787ADC8F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457BA35-EF67-415A-9CCB-0E7EE35E1E90}"/>
                </a:ext>
              </a:extLst>
            </p:cNvPr>
            <p:cNvGrpSpPr/>
            <p:nvPr/>
          </p:nvGrpSpPr>
          <p:grpSpPr>
            <a:xfrm>
              <a:off x="8909399" y="2090354"/>
              <a:ext cx="2368201" cy="3846460"/>
              <a:chOff x="8909399" y="2090354"/>
              <a:chExt cx="3769912" cy="231596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C44A7AE-040F-4A00-B1C9-F2BCE91742F9}"/>
                  </a:ext>
                </a:extLst>
              </p:cNvPr>
              <p:cNvSpPr/>
              <p:nvPr/>
            </p:nvSpPr>
            <p:spPr>
              <a:xfrm>
                <a:off x="8909399" y="2090355"/>
                <a:ext cx="3769912" cy="2303836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20EF6EC-6C24-4D45-B25A-72181B627D6E}"/>
                  </a:ext>
                </a:extLst>
              </p:cNvPr>
              <p:cNvSpPr/>
              <p:nvPr/>
            </p:nvSpPr>
            <p:spPr>
              <a:xfrm>
                <a:off x="10185709" y="2090354"/>
                <a:ext cx="2493602" cy="231596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80565"/>
            <a:ext cx="11573197" cy="1428150"/>
          </a:xfrm>
        </p:spPr>
        <p:txBody>
          <a:bodyPr/>
          <a:lstStyle/>
          <a:p>
            <a:r>
              <a:rPr lang="en-US" dirty="0"/>
              <a:t>Numerous open-source packages for feature extraction exist…</a:t>
            </a:r>
          </a:p>
        </p:txBody>
      </p:sp>
      <p:sp>
        <p:nvSpPr>
          <p:cNvPr id="3" name="Up Arrow 3">
            <a:extLst>
              <a:ext uri="{FF2B5EF4-FFF2-40B4-BE49-F238E27FC236}">
                <a16:creationId xmlns:a16="http://schemas.microsoft.com/office/drawing/2014/main" id="{B42C8B60-D6BA-42C5-861F-2E877EBC72F2}"/>
              </a:ext>
            </a:extLst>
          </p:cNvPr>
          <p:cNvSpPr/>
          <p:nvPr/>
        </p:nvSpPr>
        <p:spPr>
          <a:xfrm rot="10800000">
            <a:off x="5670118" y="3565607"/>
            <a:ext cx="851759" cy="2446098"/>
          </a:xfrm>
          <a:prstGeom prst="upArrow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A498AF-E04F-4E57-9AE0-8AB48BD19BD7}"/>
              </a:ext>
            </a:extLst>
          </p:cNvPr>
          <p:cNvGrpSpPr/>
          <p:nvPr/>
        </p:nvGrpSpPr>
        <p:grpSpPr>
          <a:xfrm>
            <a:off x="3910991" y="2028562"/>
            <a:ext cx="4396146" cy="3463296"/>
            <a:chOff x="1806022" y="2656735"/>
            <a:chExt cx="3988343" cy="31420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2FA4D2-9BC3-4659-A38F-DDEF0C384007}"/>
                </a:ext>
              </a:extLst>
            </p:cNvPr>
            <p:cNvSpPr/>
            <p:nvPr/>
          </p:nvSpPr>
          <p:spPr>
            <a:xfrm>
              <a:off x="1978223" y="2781114"/>
              <a:ext cx="3643942" cy="1270086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512091-BF3C-4FED-B99A-DCFECC92D8A3}"/>
                </a:ext>
              </a:extLst>
            </p:cNvPr>
            <p:cNvSpPr/>
            <p:nvPr/>
          </p:nvSpPr>
          <p:spPr>
            <a:xfrm>
              <a:off x="1806022" y="2656735"/>
              <a:ext cx="3988343" cy="3142032"/>
            </a:xfrm>
            <a:custGeom>
              <a:avLst/>
              <a:gdLst>
                <a:gd name="connsiteX0" fmla="*/ 2388104 w 4776206"/>
                <a:gd name="connsiteY0" fmla="*/ 148949 h 3762713"/>
                <a:gd name="connsiteX1" fmla="*/ 206218 w 4776206"/>
                <a:gd name="connsiteY1" fmla="*/ 909440 h 3762713"/>
                <a:gd name="connsiteX2" fmla="*/ 2388104 w 4776206"/>
                <a:gd name="connsiteY2" fmla="*/ 1669931 h 3762713"/>
                <a:gd name="connsiteX3" fmla="*/ 4569990 w 4776206"/>
                <a:gd name="connsiteY3" fmla="*/ 909440 h 3762713"/>
                <a:gd name="connsiteX4" fmla="*/ 2388104 w 4776206"/>
                <a:gd name="connsiteY4" fmla="*/ 148949 h 3762713"/>
                <a:gd name="connsiteX5" fmla="*/ 2388103 w 4776206"/>
                <a:gd name="connsiteY5" fmla="*/ 0 h 3762713"/>
                <a:gd name="connsiteX6" fmla="*/ 4776206 w 4776206"/>
                <a:gd name="connsiteY6" fmla="*/ 918941 h 3762713"/>
                <a:gd name="connsiteX7" fmla="*/ 4763876 w 4776206"/>
                <a:gd name="connsiteY7" fmla="*/ 1012898 h 3762713"/>
                <a:gd name="connsiteX8" fmla="*/ 4757696 w 4776206"/>
                <a:gd name="connsiteY8" fmla="*/ 1028481 h 3762713"/>
                <a:gd name="connsiteX9" fmla="*/ 4659107 w 4776206"/>
                <a:gd name="connsiteY9" fmla="*/ 1202441 h 3762713"/>
                <a:gd name="connsiteX10" fmla="*/ 3006423 w 4776206"/>
                <a:gd name="connsiteY10" fmla="*/ 3657627 h 3762713"/>
                <a:gd name="connsiteX11" fmla="*/ 3000542 w 4776206"/>
                <a:gd name="connsiteY11" fmla="*/ 3657627 h 3762713"/>
                <a:gd name="connsiteX12" fmla="*/ 2997113 w 4776206"/>
                <a:gd name="connsiteY12" fmla="*/ 3664350 h 3762713"/>
                <a:gd name="connsiteX13" fmla="*/ 2386594 w 4776206"/>
                <a:gd name="connsiteY13" fmla="*/ 3762713 h 3762713"/>
                <a:gd name="connsiteX14" fmla="*/ 1776075 w 4776206"/>
                <a:gd name="connsiteY14" fmla="*/ 3664350 h 3762713"/>
                <a:gd name="connsiteX15" fmla="*/ 1772646 w 4776206"/>
                <a:gd name="connsiteY15" fmla="*/ 3657627 h 3762713"/>
                <a:gd name="connsiteX16" fmla="*/ 1769783 w 4776206"/>
                <a:gd name="connsiteY16" fmla="*/ 3657627 h 3762713"/>
                <a:gd name="connsiteX17" fmla="*/ 117099 w 4776206"/>
                <a:gd name="connsiteY17" fmla="*/ 1202441 h 3762713"/>
                <a:gd name="connsiteX18" fmla="*/ 18511 w 4776206"/>
                <a:gd name="connsiteY18" fmla="*/ 1028481 h 3762713"/>
                <a:gd name="connsiteX19" fmla="*/ 12330 w 4776206"/>
                <a:gd name="connsiteY19" fmla="*/ 1012898 h 3762713"/>
                <a:gd name="connsiteX20" fmla="*/ 0 w 4776206"/>
                <a:gd name="connsiteY20" fmla="*/ 918941 h 3762713"/>
                <a:gd name="connsiteX21" fmla="*/ 2388103 w 4776206"/>
                <a:gd name="connsiteY21" fmla="*/ 0 h 376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76206" h="3762713">
                  <a:moveTo>
                    <a:pt x="2388104" y="148949"/>
                  </a:moveTo>
                  <a:cubicBezTo>
                    <a:pt x="1183082" y="148949"/>
                    <a:pt x="206218" y="489432"/>
                    <a:pt x="206218" y="909440"/>
                  </a:cubicBezTo>
                  <a:cubicBezTo>
                    <a:pt x="206218" y="1329448"/>
                    <a:pt x="1183082" y="1669931"/>
                    <a:pt x="2388104" y="1669931"/>
                  </a:cubicBezTo>
                  <a:cubicBezTo>
                    <a:pt x="3593126" y="1669931"/>
                    <a:pt x="4569990" y="1329448"/>
                    <a:pt x="4569990" y="909440"/>
                  </a:cubicBezTo>
                  <a:cubicBezTo>
                    <a:pt x="4569990" y="489432"/>
                    <a:pt x="3593126" y="148949"/>
                    <a:pt x="2388104" y="148949"/>
                  </a:cubicBezTo>
                  <a:close/>
                  <a:moveTo>
                    <a:pt x="2388103" y="0"/>
                  </a:moveTo>
                  <a:cubicBezTo>
                    <a:pt x="3707016" y="0"/>
                    <a:pt x="4776206" y="411424"/>
                    <a:pt x="4776206" y="918941"/>
                  </a:cubicBezTo>
                  <a:cubicBezTo>
                    <a:pt x="4776206" y="950661"/>
                    <a:pt x="4772029" y="982005"/>
                    <a:pt x="4763876" y="1012898"/>
                  </a:cubicBezTo>
                  <a:lnTo>
                    <a:pt x="4757696" y="1028481"/>
                  </a:lnTo>
                  <a:lnTo>
                    <a:pt x="4659107" y="1202441"/>
                  </a:lnTo>
                  <a:lnTo>
                    <a:pt x="3006423" y="3657627"/>
                  </a:lnTo>
                  <a:lnTo>
                    <a:pt x="3000542" y="3657627"/>
                  </a:lnTo>
                  <a:lnTo>
                    <a:pt x="2997113" y="3664350"/>
                  </a:lnTo>
                  <a:cubicBezTo>
                    <a:pt x="2939004" y="3720486"/>
                    <a:pt x="2687745" y="3762713"/>
                    <a:pt x="2386594" y="3762713"/>
                  </a:cubicBezTo>
                  <a:cubicBezTo>
                    <a:pt x="2085443" y="3762713"/>
                    <a:pt x="1834184" y="3720486"/>
                    <a:pt x="1776075" y="3664350"/>
                  </a:cubicBezTo>
                  <a:lnTo>
                    <a:pt x="1772646" y="3657627"/>
                  </a:lnTo>
                  <a:lnTo>
                    <a:pt x="1769783" y="3657627"/>
                  </a:lnTo>
                  <a:lnTo>
                    <a:pt x="117099" y="1202441"/>
                  </a:lnTo>
                  <a:lnTo>
                    <a:pt x="18511" y="1028481"/>
                  </a:lnTo>
                  <a:lnTo>
                    <a:pt x="12330" y="1012898"/>
                  </a:lnTo>
                  <a:cubicBezTo>
                    <a:pt x="4177" y="982005"/>
                    <a:pt x="0" y="950661"/>
                    <a:pt x="0" y="918941"/>
                  </a:cubicBezTo>
                  <a:cubicBezTo>
                    <a:pt x="0" y="411424"/>
                    <a:pt x="1069190" y="0"/>
                    <a:pt x="238810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ardrop 1">
            <a:extLst>
              <a:ext uri="{FF2B5EF4-FFF2-40B4-BE49-F238E27FC236}">
                <a16:creationId xmlns:a16="http://schemas.microsoft.com/office/drawing/2014/main" id="{E75D45E4-AD00-4D68-BC4A-B10338A12982}"/>
              </a:ext>
            </a:extLst>
          </p:cNvPr>
          <p:cNvSpPr/>
          <p:nvPr/>
        </p:nvSpPr>
        <p:spPr>
          <a:xfrm rot="18805991">
            <a:off x="5273414" y="3775750"/>
            <a:ext cx="348602" cy="34496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27">
            <a:extLst>
              <a:ext uri="{FF2B5EF4-FFF2-40B4-BE49-F238E27FC236}">
                <a16:creationId xmlns:a16="http://schemas.microsoft.com/office/drawing/2014/main" id="{2D51ACC5-AD3C-419C-90D1-B7D6E0AAAC0A}"/>
              </a:ext>
            </a:extLst>
          </p:cNvPr>
          <p:cNvSpPr/>
          <p:nvPr/>
        </p:nvSpPr>
        <p:spPr>
          <a:xfrm>
            <a:off x="6573642" y="3832353"/>
            <a:ext cx="332491" cy="25539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39B3D-C28C-49C5-9878-9F33906A1CE6}"/>
              </a:ext>
            </a:extLst>
          </p:cNvPr>
          <p:cNvSpPr txBox="1"/>
          <p:nvPr/>
        </p:nvSpPr>
        <p:spPr>
          <a:xfrm>
            <a:off x="1571243" y="2163707"/>
            <a:ext cx="2416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catch22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(pycatch22)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Kats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TSFEL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tsfresh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CA906-F321-4B88-97CE-7607D7885B8F}"/>
              </a:ext>
            </a:extLst>
          </p:cNvPr>
          <p:cNvSpPr txBox="1"/>
          <p:nvPr/>
        </p:nvSpPr>
        <p:spPr>
          <a:xfrm>
            <a:off x="1573221" y="4970619"/>
            <a:ext cx="2501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catch22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(Rcatch22)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feasts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tsfeatures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BDE190-7274-4D43-89DB-3DDBC0DF8CA4}"/>
              </a:ext>
            </a:extLst>
          </p:cNvPr>
          <p:cNvSpPr txBox="1"/>
          <p:nvPr/>
        </p:nvSpPr>
        <p:spPr>
          <a:xfrm flipH="1">
            <a:off x="8412806" y="2208413"/>
            <a:ext cx="220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catch22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981760-D73B-4088-B1EF-6058D2DF2BB0}"/>
              </a:ext>
            </a:extLst>
          </p:cNvPr>
          <p:cNvSpPr txBox="1"/>
          <p:nvPr/>
        </p:nvSpPr>
        <p:spPr>
          <a:xfrm flipH="1">
            <a:off x="8190186" y="4970618"/>
            <a:ext cx="24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catch22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(Catch22.jl)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ardrop 1">
            <a:extLst>
              <a:ext uri="{FF2B5EF4-FFF2-40B4-BE49-F238E27FC236}">
                <a16:creationId xmlns:a16="http://schemas.microsoft.com/office/drawing/2014/main" id="{5E5DCB26-DB16-4C5E-9D76-6CC372BFA258}"/>
              </a:ext>
            </a:extLst>
          </p:cNvPr>
          <p:cNvSpPr/>
          <p:nvPr/>
        </p:nvSpPr>
        <p:spPr>
          <a:xfrm rot="18805991">
            <a:off x="947134" y="3819282"/>
            <a:ext cx="348602" cy="34496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id="{1119CA26-E759-4075-9E51-322B4463CA34}"/>
              </a:ext>
            </a:extLst>
          </p:cNvPr>
          <p:cNvSpPr>
            <a:spLocks noChangeAspect="1"/>
          </p:cNvSpPr>
          <p:nvPr/>
        </p:nvSpPr>
        <p:spPr>
          <a:xfrm rot="9900000">
            <a:off x="978564" y="2478509"/>
            <a:ext cx="368635" cy="3130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1">
            <a:extLst>
              <a:ext uri="{FF2B5EF4-FFF2-40B4-BE49-F238E27FC236}">
                <a16:creationId xmlns:a16="http://schemas.microsoft.com/office/drawing/2014/main" id="{554E1613-375B-4F7F-AF4E-CDCF04BCE200}"/>
              </a:ext>
            </a:extLst>
          </p:cNvPr>
          <p:cNvSpPr>
            <a:spLocks noChangeAspect="1"/>
          </p:cNvSpPr>
          <p:nvPr/>
        </p:nvSpPr>
        <p:spPr>
          <a:xfrm>
            <a:off x="1021120" y="5219359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FB4FC73D-6111-49C3-A6FD-291D44B760F6}"/>
              </a:ext>
            </a:extLst>
          </p:cNvPr>
          <p:cNvSpPr/>
          <p:nvPr/>
        </p:nvSpPr>
        <p:spPr>
          <a:xfrm flipH="1">
            <a:off x="10871712" y="2494655"/>
            <a:ext cx="375960" cy="31014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663DBE90-A830-453B-A2C9-369F6B2F07F1}"/>
              </a:ext>
            </a:extLst>
          </p:cNvPr>
          <p:cNvSpPr>
            <a:spLocks noChangeAspect="1"/>
          </p:cNvSpPr>
          <p:nvPr/>
        </p:nvSpPr>
        <p:spPr>
          <a:xfrm rot="20700000">
            <a:off x="10887628" y="5228694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F81DC61-5DCF-1457-0F93-1105C1F1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78" y="2870814"/>
            <a:ext cx="525171" cy="5846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364577-8BCF-83CB-1D98-4F3829EF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618" y="2490517"/>
            <a:ext cx="525171" cy="5846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4F51466-DBD0-0165-0C35-FF8E033177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60" t="15775" r="12077" b="10986"/>
          <a:stretch/>
        </p:blipFill>
        <p:spPr>
          <a:xfrm>
            <a:off x="5754792" y="2204205"/>
            <a:ext cx="682414" cy="61544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3A36D30-03BD-1595-9AB3-C11D86092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505" y="2494655"/>
            <a:ext cx="580659" cy="5846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4EFDE4-CDCB-D981-1CEF-3086609FA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50" y="1129486"/>
            <a:ext cx="599070" cy="58465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F7DA45E-F866-204B-248F-57C935DE1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43" y="2206548"/>
            <a:ext cx="727985" cy="73152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52F7536-2ED3-1DAB-D8F0-4F5ACADC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44" y="4970618"/>
            <a:ext cx="727985" cy="72539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9E1D95E-CC97-6448-FC8A-8287AAC07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379" y="2206548"/>
            <a:ext cx="704626" cy="73152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1752374-6EB0-9F34-093A-979001165B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60" t="15775" r="12077" b="10986"/>
          <a:stretch/>
        </p:blipFill>
        <p:spPr>
          <a:xfrm>
            <a:off x="10707379" y="4928838"/>
            <a:ext cx="851760" cy="73151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2F71A64-71E4-EC3C-1390-51DFF07076D9}"/>
              </a:ext>
            </a:extLst>
          </p:cNvPr>
          <p:cNvGrpSpPr/>
          <p:nvPr/>
        </p:nvGrpSpPr>
        <p:grpSpPr>
          <a:xfrm>
            <a:off x="5227742" y="6085886"/>
            <a:ext cx="1736510" cy="385132"/>
            <a:chOff x="8117329" y="6397520"/>
            <a:chExt cx="1736510" cy="385132"/>
          </a:xfrm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13BB62F-E39B-5D27-C077-23D5B77C7F7C}"/>
                </a:ext>
              </a:extLst>
            </p:cNvPr>
            <p:cNvSpPr/>
            <p:nvPr/>
          </p:nvSpPr>
          <p:spPr>
            <a:xfrm>
              <a:off x="8117329" y="6397520"/>
              <a:ext cx="1736510" cy="3777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5679D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9F5596-64E0-C075-4474-1AFF0B1C3791}"/>
                </a:ext>
              </a:extLst>
            </p:cNvPr>
            <p:cNvSpPr txBox="1"/>
            <p:nvPr/>
          </p:nvSpPr>
          <p:spPr>
            <a:xfrm>
              <a:off x="8117329" y="6413320"/>
              <a:ext cx="1736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Do science!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906517"/>
          </a:xfrm>
        </p:spPr>
        <p:txBody>
          <a:bodyPr/>
          <a:lstStyle/>
          <a:p>
            <a:r>
              <a:rPr lang="en-US" dirty="0"/>
              <a:t>…And they differ considerably…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995D8-939A-4B4E-86E9-65A9923583B1}"/>
              </a:ext>
            </a:extLst>
          </p:cNvPr>
          <p:cNvSpPr/>
          <p:nvPr/>
        </p:nvSpPr>
        <p:spPr>
          <a:xfrm>
            <a:off x="0" y="5732947"/>
            <a:ext cx="12192000" cy="1132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7F212-0A32-4972-A9DB-6BFBFBB94AFD}"/>
              </a:ext>
            </a:extLst>
          </p:cNvPr>
          <p:cNvSpPr txBox="1"/>
          <p:nvPr/>
        </p:nvSpPr>
        <p:spPr>
          <a:xfrm>
            <a:off x="1601263" y="5964889"/>
            <a:ext cx="970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Henderson, T., &amp; Fulcher, B. D. (2021).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An Empirical Evaluation of Time-Series Feature Sets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 2021 International Conference on Data Mining Workshops, 1032-1038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7B77F9-EC01-C64B-FAFC-46697BC3ADE3}"/>
              </a:ext>
            </a:extLst>
          </p:cNvPr>
          <p:cNvGrpSpPr/>
          <p:nvPr/>
        </p:nvGrpSpPr>
        <p:grpSpPr>
          <a:xfrm>
            <a:off x="7485298" y="1138458"/>
            <a:ext cx="4397300" cy="3456588"/>
            <a:chOff x="6600053" y="1802674"/>
            <a:chExt cx="4706700" cy="345658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EF9B27-9081-4F25-A56E-D860A1AF7319}"/>
                </a:ext>
              </a:extLst>
            </p:cNvPr>
            <p:cNvSpPr/>
            <p:nvPr/>
          </p:nvSpPr>
          <p:spPr>
            <a:xfrm flipH="1">
              <a:off x="6600053" y="2002550"/>
              <a:ext cx="4706699" cy="283952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F397BA-5059-47C5-84D4-525A1C320038}"/>
                </a:ext>
              </a:extLst>
            </p:cNvPr>
            <p:cNvSpPr txBox="1"/>
            <p:nvPr/>
          </p:nvSpPr>
          <p:spPr>
            <a:xfrm>
              <a:off x="6816080" y="2002550"/>
              <a:ext cx="4247187" cy="7078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Key takeaways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99E58B64-6964-4EAA-BA7D-14B4BB18CD88}"/>
                </a:ext>
              </a:extLst>
            </p:cNvPr>
            <p:cNvSpPr/>
            <p:nvPr/>
          </p:nvSpPr>
          <p:spPr>
            <a:xfrm flipH="1">
              <a:off x="10476410" y="1802674"/>
              <a:ext cx="830343" cy="3456588"/>
            </a:xfrm>
            <a:custGeom>
              <a:avLst/>
              <a:gdLst>
                <a:gd name="connsiteX0" fmla="*/ 0 w 830343"/>
                <a:gd name="connsiteY0" fmla="*/ 3450622 h 3450622"/>
                <a:gd name="connsiteX1" fmla="*/ 0 w 830343"/>
                <a:gd name="connsiteY1" fmla="*/ 0 h 3450622"/>
                <a:gd name="connsiteX2" fmla="*/ 830343 w 830343"/>
                <a:gd name="connsiteY2" fmla="*/ 3450622 h 3450622"/>
                <a:gd name="connsiteX3" fmla="*/ 0 w 830343"/>
                <a:gd name="connsiteY3" fmla="*/ 3450622 h 3450622"/>
                <a:gd name="connsiteX0" fmla="*/ 0 w 830343"/>
                <a:gd name="connsiteY0" fmla="*/ 3450622 h 3450622"/>
                <a:gd name="connsiteX1" fmla="*/ 0 w 830343"/>
                <a:gd name="connsiteY1" fmla="*/ 0 h 3450622"/>
                <a:gd name="connsiteX2" fmla="*/ 168490 w 830343"/>
                <a:gd name="connsiteY2" fmla="*/ 629760 h 3450622"/>
                <a:gd name="connsiteX3" fmla="*/ 830343 w 830343"/>
                <a:gd name="connsiteY3" fmla="*/ 3450622 h 3450622"/>
                <a:gd name="connsiteX4" fmla="*/ 0 w 830343"/>
                <a:gd name="connsiteY4" fmla="*/ 3450622 h 3450622"/>
                <a:gd name="connsiteX0" fmla="*/ 0 w 830343"/>
                <a:gd name="connsiteY0" fmla="*/ 3456588 h 3456588"/>
                <a:gd name="connsiteX1" fmla="*/ 0 w 830343"/>
                <a:gd name="connsiteY1" fmla="*/ 5966 h 3456588"/>
                <a:gd name="connsiteX2" fmla="*/ 177198 w 830343"/>
                <a:gd name="connsiteY2" fmla="*/ 0 h 3456588"/>
                <a:gd name="connsiteX3" fmla="*/ 830343 w 830343"/>
                <a:gd name="connsiteY3" fmla="*/ 3456588 h 3456588"/>
                <a:gd name="connsiteX4" fmla="*/ 0 w 830343"/>
                <a:gd name="connsiteY4" fmla="*/ 3456588 h 345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343" h="3456588">
                  <a:moveTo>
                    <a:pt x="0" y="3456588"/>
                  </a:moveTo>
                  <a:lnTo>
                    <a:pt x="0" y="5966"/>
                  </a:lnTo>
                  <a:lnTo>
                    <a:pt x="177198" y="0"/>
                  </a:lnTo>
                  <a:lnTo>
                    <a:pt x="830343" y="3456588"/>
                  </a:lnTo>
                  <a:lnTo>
                    <a:pt x="0" y="3456588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8788BF-7F25-499A-8F20-390E522FC4B2}"/>
                </a:ext>
              </a:extLst>
            </p:cNvPr>
            <p:cNvSpPr txBox="1"/>
            <p:nvPr/>
          </p:nvSpPr>
          <p:spPr>
            <a:xfrm>
              <a:off x="6816080" y="2716420"/>
              <a:ext cx="4247187" cy="203132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Computation time varies over orders of magnitudes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Within-set redundancy is high for tsfresh and TSFEL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Correlations were identified between feature sets, with tsfresh being the most “unique”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8E7220-870F-3196-F923-9B8AA2193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t="9677" r="9489" b="9178"/>
          <a:stretch/>
        </p:blipFill>
        <p:spPr>
          <a:xfrm>
            <a:off x="885246" y="5933507"/>
            <a:ext cx="716017" cy="7217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E0F930-8C8E-3719-17C5-A29660F7E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7" y="1138458"/>
            <a:ext cx="6146174" cy="369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8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0"/>
            <a:ext cx="11573197" cy="906517"/>
          </a:xfrm>
        </p:spPr>
        <p:txBody>
          <a:bodyPr/>
          <a:lstStyle/>
          <a:p>
            <a:r>
              <a:rPr lang="en-US" dirty="0"/>
              <a:t>…And they differ considerably…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995D8-939A-4B4E-86E9-65A9923583B1}"/>
              </a:ext>
            </a:extLst>
          </p:cNvPr>
          <p:cNvSpPr/>
          <p:nvPr/>
        </p:nvSpPr>
        <p:spPr>
          <a:xfrm>
            <a:off x="0" y="5732947"/>
            <a:ext cx="12192000" cy="11329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7F212-0A32-4972-A9DB-6BFBFBB94AFD}"/>
              </a:ext>
            </a:extLst>
          </p:cNvPr>
          <p:cNvSpPr txBox="1"/>
          <p:nvPr/>
        </p:nvSpPr>
        <p:spPr>
          <a:xfrm>
            <a:off x="1601263" y="5964889"/>
            <a:ext cx="970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Henderson, T., &amp; Fulcher, B. D. (2021). 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An Empirical Evaluation of Time-Series Feature Sets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. 2021 International Conference on Data Mining Workshops, 1032-1038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E7220-870F-3196-F923-9B8AA2193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t="9677" r="9489" b="9178"/>
          <a:stretch/>
        </p:blipFill>
        <p:spPr>
          <a:xfrm>
            <a:off x="885246" y="5933507"/>
            <a:ext cx="716017" cy="7217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A4C29E-B8F2-FE11-090B-AA4DC535C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01111"/>
            <a:ext cx="5113284" cy="45956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5440F0-090E-FE74-4509-23EA436BE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46" y="1001112"/>
            <a:ext cx="4356788" cy="45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6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-355"/>
            <a:ext cx="11573197" cy="930521"/>
          </a:xfrm>
        </p:spPr>
        <p:txBody>
          <a:bodyPr/>
          <a:lstStyle/>
          <a:p>
            <a:r>
              <a:rPr lang="en-US" dirty="0"/>
              <a:t>…Which raises many questions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EDAA4-7D17-7770-4F9E-70315D457515}"/>
              </a:ext>
            </a:extLst>
          </p:cNvPr>
          <p:cNvGrpSpPr/>
          <p:nvPr/>
        </p:nvGrpSpPr>
        <p:grpSpPr>
          <a:xfrm>
            <a:off x="684540" y="1925904"/>
            <a:ext cx="10851173" cy="3808866"/>
            <a:chOff x="1045553" y="1925904"/>
            <a:chExt cx="10851173" cy="380886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65D5F3C-2B16-A912-1BB0-B760B302FCB8}"/>
                </a:ext>
              </a:extLst>
            </p:cNvPr>
            <p:cNvGrpSpPr/>
            <p:nvPr/>
          </p:nvGrpSpPr>
          <p:grpSpPr>
            <a:xfrm>
              <a:off x="1045553" y="1925904"/>
              <a:ext cx="5241959" cy="1729673"/>
              <a:chOff x="5315852" y="1019944"/>
              <a:chExt cx="3469371" cy="1089683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1D788A3A-3799-FC5E-918B-A6D6AC788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5852" y="1019944"/>
                <a:ext cx="812154" cy="1089683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1B5C066-0653-5091-DA79-A6867F58248E}"/>
                  </a:ext>
                </a:extLst>
              </p:cNvPr>
              <p:cNvSpPr txBox="1"/>
              <p:nvPr/>
            </p:nvSpPr>
            <p:spPr>
              <a:xfrm>
                <a:off x="6253314" y="1181292"/>
                <a:ext cx="2531909" cy="756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n-lt"/>
                  </a:rPr>
                  <a:t>I have a large fMRI dataset, what feature set do I use?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41AD9EF-0AAF-F289-ECA5-D5C890D99F9B}"/>
                </a:ext>
              </a:extLst>
            </p:cNvPr>
            <p:cNvGrpSpPr/>
            <p:nvPr/>
          </p:nvGrpSpPr>
          <p:grpSpPr>
            <a:xfrm>
              <a:off x="1045553" y="3908999"/>
              <a:ext cx="5241959" cy="1729673"/>
              <a:chOff x="5315852" y="1019944"/>
              <a:chExt cx="3469371" cy="1089683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A713F132-4A66-38ED-B83B-8E78D2F72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5852" y="1019944"/>
                <a:ext cx="812154" cy="1089683"/>
              </a:xfrm>
              <a:prstGeom prst="rect">
                <a:avLst/>
              </a:prstGeom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7B1DF55-7DF5-E182-6777-60C7FE5742EB}"/>
                  </a:ext>
                </a:extLst>
              </p:cNvPr>
              <p:cNvSpPr txBox="1"/>
              <p:nvPr/>
            </p:nvSpPr>
            <p:spPr>
              <a:xfrm>
                <a:off x="6253314" y="1181292"/>
                <a:ext cx="2531909" cy="756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catch22 seems fast, does feasts add useful information on top of it?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2A87EB7-8D0B-6EA5-4B7F-987DFB7DEE5C}"/>
                </a:ext>
              </a:extLst>
            </p:cNvPr>
            <p:cNvGrpSpPr/>
            <p:nvPr/>
          </p:nvGrpSpPr>
          <p:grpSpPr>
            <a:xfrm>
              <a:off x="6654767" y="1925904"/>
              <a:ext cx="5241959" cy="1729673"/>
              <a:chOff x="5315852" y="1019944"/>
              <a:chExt cx="3469371" cy="1089683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27AD61B6-4CA7-433A-201E-F2E65196E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5852" y="1019944"/>
                <a:ext cx="812154" cy="1089683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B9B6839-A668-AA59-2213-635F3ED6578A}"/>
                  </a:ext>
                </a:extLst>
              </p:cNvPr>
              <p:cNvSpPr txBox="1"/>
              <p:nvPr/>
            </p:nvSpPr>
            <p:spPr>
              <a:xfrm>
                <a:off x="6253314" y="1181292"/>
                <a:ext cx="2531909" cy="756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Kats is a new feature set, how is it related to existing sets?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21324B7-A8DF-EE63-CE3E-0D6CE9B097C6}"/>
                </a:ext>
              </a:extLst>
            </p:cNvPr>
            <p:cNvGrpSpPr/>
            <p:nvPr/>
          </p:nvGrpSpPr>
          <p:grpSpPr>
            <a:xfrm>
              <a:off x="6654767" y="3908999"/>
              <a:ext cx="5241959" cy="1825771"/>
              <a:chOff x="5315852" y="1019944"/>
              <a:chExt cx="3469371" cy="1150224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54F285EA-4F76-DF00-B667-92B3453BF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5852" y="1019944"/>
                <a:ext cx="812154" cy="1089683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EB8E2E8-20C6-4DDD-42E0-C86E0962192F}"/>
                  </a:ext>
                </a:extLst>
              </p:cNvPr>
              <p:cNvSpPr txBox="1"/>
              <p:nvPr/>
            </p:nvSpPr>
            <p:spPr>
              <a:xfrm>
                <a:off x="6253314" y="1181292"/>
                <a:ext cx="2531909" cy="988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 don’t know what temporal dynamics best distinguish my classes, what feature set(s) should I use?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562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2671354"/>
            <a:ext cx="6222274" cy="1561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205890" y="2644170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The theft package for R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5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BC5D9A-D095-41F7-9C75-981E9CE93C40}"/>
              </a:ext>
            </a:extLst>
          </p:cNvPr>
          <p:cNvSpPr txBox="1">
            <a:spLocks/>
          </p:cNvSpPr>
          <p:nvPr/>
        </p:nvSpPr>
        <p:spPr>
          <a:xfrm>
            <a:off x="512139" y="546622"/>
            <a:ext cx="6141210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accent3"/>
                </a:solidFill>
              </a:rPr>
              <a:t>theft</a:t>
            </a:r>
            <a:endParaRPr lang="ko-KR" altLang="en-US" sz="54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5F246A1-7035-429F-992E-542B4080B7F7}"/>
              </a:ext>
            </a:extLst>
          </p:cNvPr>
          <p:cNvSpPr/>
          <p:nvPr/>
        </p:nvSpPr>
        <p:spPr>
          <a:xfrm>
            <a:off x="0" y="3331387"/>
            <a:ext cx="7843736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8C7336A-FE67-47A2-A1C4-25663EADD320}"/>
              </a:ext>
            </a:extLst>
          </p:cNvPr>
          <p:cNvSpPr/>
          <p:nvPr/>
        </p:nvSpPr>
        <p:spPr>
          <a:xfrm>
            <a:off x="752475" y="4296236"/>
            <a:ext cx="6339200" cy="238958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FCEE3-AC3C-419E-9F7C-1F5637E0B0D3}"/>
              </a:ext>
            </a:extLst>
          </p:cNvPr>
          <p:cNvSpPr txBox="1"/>
          <p:nvPr/>
        </p:nvSpPr>
        <p:spPr>
          <a:xfrm>
            <a:off x="834756" y="4336866"/>
            <a:ext cx="6174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theft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 a unified and extendable framework for computing features from six open-source sets from both R and Python.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 also includes a suite of functions for processing and interpreting the performance of extracted features, with extensive data-visualization templates, low-dimensional projections, and fitting and evaluation of feature-based classifiers.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8BE8B-0B70-4E30-9760-C1BF2B190ED1}"/>
              </a:ext>
            </a:extLst>
          </p:cNvPr>
          <p:cNvSpPr txBox="1"/>
          <p:nvPr/>
        </p:nvSpPr>
        <p:spPr>
          <a:xfrm>
            <a:off x="-71226" y="3470757"/>
            <a:ext cx="784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The time series software package you never knew you needed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47723-86FE-416F-8D73-219667221D34}"/>
              </a:ext>
            </a:extLst>
          </p:cNvPr>
          <p:cNvSpPr txBox="1"/>
          <p:nvPr/>
        </p:nvSpPr>
        <p:spPr>
          <a:xfrm>
            <a:off x="609609" y="1257499"/>
            <a:ext cx="64820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altLang="ko-KR" sz="2400" dirty="0">
                <a:cs typeface="Arial" pitchFamily="34" charset="0"/>
              </a:rPr>
              <a:t>Tools for Handling Extraction of Features from Time series</a:t>
            </a:r>
            <a:endParaRPr lang="ko-KR" altLang="en-US" sz="2400" dirty="0"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19BEC8F-E6AD-2D70-AC20-7C984EB169D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r="13309"/>
          <a:stretch>
            <a:fillRect/>
          </a:stretch>
        </p:blipFill>
        <p:spPr/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A071B6-F750-2241-A02D-0C88732914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5" t="26279" r="12148" b="24925"/>
          <a:stretch/>
        </p:blipFill>
        <p:spPr>
          <a:xfrm>
            <a:off x="3714243" y="2167526"/>
            <a:ext cx="3377431" cy="10747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253F97-1478-BBA8-C63B-74E901AE49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8" t="10581" r="10156" b="9853"/>
          <a:stretch/>
        </p:blipFill>
        <p:spPr>
          <a:xfrm>
            <a:off x="2565866" y="2177633"/>
            <a:ext cx="1016878" cy="10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085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3052</Words>
  <Application>Microsoft Macintosh PowerPoint</Application>
  <PresentationFormat>Widescreen</PresentationFormat>
  <Paragraphs>305</Paragraphs>
  <Slides>36</Slides>
  <Notes>0</Notes>
  <HiddenSlides>21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Trent Henderson</cp:lastModifiedBy>
  <cp:revision>131</cp:revision>
  <dcterms:created xsi:type="dcterms:W3CDTF">2020-01-20T05:08:25Z</dcterms:created>
  <dcterms:modified xsi:type="dcterms:W3CDTF">2022-07-07T04:12:34Z</dcterms:modified>
</cp:coreProperties>
</file>