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BDD"/>
    <a:srgbClr val="96D4CC"/>
    <a:srgbClr val="FDD1D2"/>
    <a:srgbClr val="CDF1AF"/>
    <a:srgbClr val="998AD3"/>
    <a:srgbClr val="88BBE4"/>
    <a:srgbClr val="87DCC0"/>
    <a:srgbClr val="E49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662"/>
  </p:normalViewPr>
  <p:slideViewPr>
    <p:cSldViewPr snapToGrid="0" snapToObjects="1">
      <p:cViewPr>
        <p:scale>
          <a:sx n="120" d="100"/>
          <a:sy n="120" d="100"/>
        </p:scale>
        <p:origin x="224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FEF3-DF93-1046-8D42-28B2CDAD6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CF41-E963-5B4D-AFDC-AAF49794A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BF03-0FA9-FE4C-9510-46DA42C6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652A-3080-E543-B3D2-CBE9DD49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D57D-9E6F-5E4C-AB08-B4893E84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5BBD-162F-B54D-B2A7-D494D2C3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8579D-72CF-B846-8403-2A2A5A79A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EE360-46C1-764D-87DA-D116D522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6F0A1-7965-7640-BE0A-15F5D836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7496-F7FC-CB4B-81D1-43BD9961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9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2386E-D3D5-F646-A8B2-E0CC89841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DE523-166F-384F-BDD6-8A4FD089B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48A2-2D2E-FA45-804C-641143BA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BDE42-D515-CB40-8148-354957B6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44A32-B1D2-1548-A43B-2D911D8D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6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A46C-C160-E349-B7BE-231406F3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4D01-F2CB-1146-85CD-6F88B190A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4EBE-ED94-584B-B9D3-018FBCFD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1A38-E773-F547-AB10-495F4972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F79A2-5BAC-9A47-8D58-785397B7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3930-F7FF-C241-859B-0C132AD1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37431-1BB0-6C44-B3A9-965D88A63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ACFDB-77D8-4546-BDF6-38E202EF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FD11-FA27-624D-9DD8-3CCB4ABF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DDE4-ADF1-FC47-A8B8-824AEC3C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9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CD77-59ED-2E44-92EB-40ED0ACF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CC38-6289-2D4C-A691-CFA30C42D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2F398-AC18-7049-8F50-D492D846B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4A52C-A451-7B46-BAE8-5894697C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684C5-2B44-B34A-B3F6-B8E9452B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89446-137A-0446-B55B-199B08D1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EED8-CCF1-F448-9F3A-17B975EB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CFEB3-3682-DF46-9230-4186178E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3A89B-E972-7D43-BC76-2058B9202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C8049-AD63-1B41-9AFB-41D034319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53444-3686-724F-A4BA-F1609D477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77976-2CD9-074E-BC5D-2C697088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730D9-3FCC-DD4C-A7A1-E6937A7F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82B8B-1770-9B49-84D9-902E5D8B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04D3-E35E-0443-B444-91CE420A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F7B06-CCBE-6A44-A60A-4416B74C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3D8B4-057B-1E4C-9C05-F983CBFF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D99F-54CB-C14D-9161-4E724F06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7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BF235-F318-9A47-B39F-050E44FD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61CD3-80AC-A04A-BBEC-37D8D066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CEEBB-BF21-7A45-AFD3-BD00EA6C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8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E07D-1FAC-784F-B5EC-EE6B02C8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12CC-4EBD-C847-ADAA-CF46492D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07FA6-6059-E849-A7D3-63107B79F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A5B1A-C43D-EC47-A7C8-655887D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9A7B-662C-844D-8FCF-104C2D30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E83F-8503-DC4A-91AF-CEF7BE46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45AD-2534-974D-AB5C-95DC89EC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4804D-CB78-1C47-9D59-0BE91B80C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3230E-C8CC-1748-943D-3BE2F7B3E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E0A77-34BB-2241-926C-C304A6C1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F6995-01CF-3B41-AED8-DDC44E89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0858A-1CB9-0F4E-B266-AAB0F2F9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6FF5D-73E8-7F4D-8107-DF5971CC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85709-DC28-0343-8936-4A0D1096E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AC971-69AB-A041-AE31-52731D754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4E65-AE51-EA45-B119-C599A3659E10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93E2-B3DD-7147-84A3-548251492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AF98-BD98-B24D-814B-D4B174FB6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6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86FE8A8-2697-4B49-9902-165F6078F014}"/>
              </a:ext>
            </a:extLst>
          </p:cNvPr>
          <p:cNvGrpSpPr/>
          <p:nvPr/>
        </p:nvGrpSpPr>
        <p:grpSpPr>
          <a:xfrm>
            <a:off x="-1520456" y="1234676"/>
            <a:ext cx="14745917" cy="5102329"/>
            <a:chOff x="221746" y="1245308"/>
            <a:chExt cx="11727808" cy="41284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FCB938-C3C6-2945-9BDD-2B6C7DBE6DFA}"/>
                </a:ext>
              </a:extLst>
            </p:cNvPr>
            <p:cNvSpPr/>
            <p:nvPr/>
          </p:nvSpPr>
          <p:spPr>
            <a:xfrm>
              <a:off x="221746" y="2703925"/>
              <a:ext cx="1457014" cy="2655878"/>
            </a:xfrm>
            <a:prstGeom prst="rect">
              <a:avLst/>
            </a:prstGeom>
            <a:noFill/>
            <a:ln w="38100">
              <a:solidFill>
                <a:srgbClr val="E49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>
                  <a:solidFill>
                    <a:schemeClr val="tx1"/>
                  </a:solidFill>
                </a:rPr>
                <a:t>Develop conceptual understanding of statistical process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193439-058A-404A-A861-6D1D5163A362}"/>
                </a:ext>
              </a:extLst>
            </p:cNvPr>
            <p:cNvSpPr/>
            <p:nvPr/>
          </p:nvSpPr>
          <p:spPr>
            <a:xfrm>
              <a:off x="1979062" y="2703924"/>
              <a:ext cx="1457014" cy="2655878"/>
            </a:xfrm>
            <a:prstGeom prst="rect">
              <a:avLst/>
            </a:prstGeom>
            <a:noFill/>
            <a:ln w="38100">
              <a:solidFill>
                <a:srgbClr val="87DC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>
                  <a:solidFill>
                    <a:schemeClr val="tx1"/>
                  </a:solidFill>
                </a:rPr>
                <a:t>Specify uninformative or priors on dataset 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CBEEFF-D4FE-5344-BECC-9479722F351D}"/>
                </a:ext>
              </a:extLst>
            </p:cNvPr>
            <p:cNvSpPr/>
            <p:nvPr/>
          </p:nvSpPr>
          <p:spPr>
            <a:xfrm>
              <a:off x="3736378" y="2703924"/>
              <a:ext cx="1187718" cy="1210028"/>
            </a:xfrm>
            <a:prstGeom prst="rect">
              <a:avLst/>
            </a:prstGeom>
            <a:noFill/>
            <a:ln w="38100">
              <a:solidFill>
                <a:srgbClr val="88B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>
                  <a:solidFill>
                    <a:schemeClr val="tx1"/>
                  </a:solidFill>
                </a:rPr>
                <a:t>Diagnose model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7D4373-1948-1842-968B-AF17B2E61227}"/>
                </a:ext>
              </a:extLst>
            </p:cNvPr>
            <p:cNvSpPr/>
            <p:nvPr/>
          </p:nvSpPr>
          <p:spPr>
            <a:xfrm>
              <a:off x="3736378" y="4149776"/>
              <a:ext cx="1187718" cy="1210028"/>
            </a:xfrm>
            <a:prstGeom prst="rect">
              <a:avLst/>
            </a:prstGeom>
            <a:noFill/>
            <a:ln w="38100">
              <a:solidFill>
                <a:srgbClr val="88B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>
                  <a:solidFill>
                    <a:schemeClr val="tx1"/>
                  </a:solidFill>
                </a:rPr>
                <a:t>Respecify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DDD718-02F2-5B49-A7D5-9FF1F367D573}"/>
                </a:ext>
              </a:extLst>
            </p:cNvPr>
            <p:cNvSpPr/>
            <p:nvPr/>
          </p:nvSpPr>
          <p:spPr>
            <a:xfrm>
              <a:off x="5239687" y="2711395"/>
              <a:ext cx="1519612" cy="2655879"/>
            </a:xfrm>
            <a:prstGeom prst="rect">
              <a:avLst/>
            </a:prstGeom>
            <a:noFill/>
            <a:ln w="38100">
              <a:solidFill>
                <a:srgbClr val="998A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>
                  <a:solidFill>
                    <a:schemeClr val="tx1"/>
                  </a:solidFill>
                </a:rPr>
                <a:t>Extract posterior estimates and perform statistical inference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3BF0C4C-D7EE-724A-BB9C-FEE8796677C4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1678760" y="4031863"/>
              <a:ext cx="300302" cy="1"/>
            </a:xfrm>
            <a:prstGeom prst="straightConnector1">
              <a:avLst/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EE77518E-1FF0-1D49-957B-48C821917EE1}"/>
                </a:ext>
              </a:extLst>
            </p:cNvPr>
            <p:cNvCxnSpPr>
              <a:cxnSpLocks/>
              <a:stCxn id="19" idx="1"/>
              <a:endCxn id="20" idx="1"/>
            </p:cNvCxnSpPr>
            <p:nvPr/>
          </p:nvCxnSpPr>
          <p:spPr>
            <a:xfrm rot="10800000" flipV="1">
              <a:off x="3736378" y="3308938"/>
              <a:ext cx="12700" cy="1445852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0C56068-831A-7E46-91A9-94B19A302CE2}"/>
                </a:ext>
              </a:extLst>
            </p:cNvPr>
            <p:cNvCxnSpPr>
              <a:cxnSpLocks/>
              <a:stCxn id="20" idx="3"/>
              <a:endCxn id="19" idx="3"/>
            </p:cNvCxnSpPr>
            <p:nvPr/>
          </p:nvCxnSpPr>
          <p:spPr>
            <a:xfrm flipV="1">
              <a:off x="4924096" y="3308938"/>
              <a:ext cx="12700" cy="1445852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F8BCDDF-3AAD-3A49-B674-A7C77A03C5DD}"/>
                </a:ext>
              </a:extLst>
            </p:cNvPr>
            <p:cNvCxnSpPr>
              <a:cxnSpLocks/>
            </p:cNvCxnSpPr>
            <p:nvPr/>
          </p:nvCxnSpPr>
          <p:spPr>
            <a:xfrm>
              <a:off x="4936796" y="2717884"/>
              <a:ext cx="302891" cy="0"/>
            </a:xfrm>
            <a:prstGeom prst="straightConnector1">
              <a:avLst/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8E9CEEA-8A71-614A-91B4-F5E691C44E5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418" y="2717884"/>
              <a:ext cx="287959" cy="0"/>
            </a:xfrm>
            <a:prstGeom prst="straightConnector1">
              <a:avLst/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B62FF37-297C-2348-A8DE-4748638817DF}"/>
                </a:ext>
              </a:extLst>
            </p:cNvPr>
            <p:cNvSpPr/>
            <p:nvPr/>
          </p:nvSpPr>
          <p:spPr>
            <a:xfrm>
              <a:off x="7074890" y="2710592"/>
              <a:ext cx="1519612" cy="2655879"/>
            </a:xfrm>
            <a:prstGeom prst="rect">
              <a:avLst/>
            </a:prstGeom>
            <a:noFill/>
            <a:ln w="38100">
              <a:solidFill>
                <a:srgbClr val="CD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>
                  <a:solidFill>
                    <a:schemeClr val="tx1"/>
                  </a:solidFill>
                </a:rPr>
                <a:t>Impute posteriors from dataset 1 as informative priors for dataset 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30724A1-0F70-AD49-9CCA-4ADE8C47D1FD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 flipV="1">
              <a:off x="6759299" y="4038532"/>
              <a:ext cx="315591" cy="803"/>
            </a:xfrm>
            <a:prstGeom prst="straightConnector1">
              <a:avLst/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6A7F17-708D-624C-95EA-4059EFFB55B8}"/>
                </a:ext>
              </a:extLst>
            </p:cNvPr>
            <p:cNvSpPr/>
            <p:nvPr/>
          </p:nvSpPr>
          <p:spPr>
            <a:xfrm>
              <a:off x="8910093" y="2717884"/>
              <a:ext cx="1187718" cy="1210028"/>
            </a:xfrm>
            <a:prstGeom prst="rect">
              <a:avLst/>
            </a:prstGeom>
            <a:noFill/>
            <a:ln w="38100">
              <a:solidFill>
                <a:srgbClr val="FDD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>
                  <a:solidFill>
                    <a:schemeClr val="tx1"/>
                  </a:solidFill>
                </a:rPr>
                <a:t>Diagnose model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308CDA-74FB-0F47-9CFD-AA283D25C946}"/>
                </a:ext>
              </a:extLst>
            </p:cNvPr>
            <p:cNvSpPr/>
            <p:nvPr/>
          </p:nvSpPr>
          <p:spPr>
            <a:xfrm>
              <a:off x="8910093" y="4158010"/>
              <a:ext cx="1187718" cy="1210028"/>
            </a:xfrm>
            <a:prstGeom prst="rect">
              <a:avLst/>
            </a:prstGeom>
            <a:noFill/>
            <a:ln w="38100">
              <a:solidFill>
                <a:srgbClr val="FDD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>
                  <a:solidFill>
                    <a:schemeClr val="tx1"/>
                  </a:solidFill>
                </a:rPr>
                <a:t>Respecify model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771754B-C0A3-B141-A83A-3EE06A3D1A0B}"/>
                </a:ext>
              </a:extLst>
            </p:cNvPr>
            <p:cNvCxnSpPr>
              <a:cxnSpLocks/>
              <a:stCxn id="30" idx="1"/>
              <a:endCxn id="31" idx="1"/>
            </p:cNvCxnSpPr>
            <p:nvPr/>
          </p:nvCxnSpPr>
          <p:spPr>
            <a:xfrm rot="10800000" flipV="1">
              <a:off x="8910093" y="3322898"/>
              <a:ext cx="12700" cy="1440126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FE61573-3B42-4C4F-8A3C-930705FA5A38}"/>
                </a:ext>
              </a:extLst>
            </p:cNvPr>
            <p:cNvCxnSpPr>
              <a:cxnSpLocks/>
              <a:stCxn id="31" idx="3"/>
              <a:endCxn id="30" idx="3"/>
            </p:cNvCxnSpPr>
            <p:nvPr/>
          </p:nvCxnSpPr>
          <p:spPr>
            <a:xfrm flipV="1">
              <a:off x="10097811" y="3322898"/>
              <a:ext cx="12700" cy="1440126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9DD288C-8257-7245-AC84-E2BE9390C3E8}"/>
                </a:ext>
              </a:extLst>
            </p:cNvPr>
            <p:cNvCxnSpPr>
              <a:cxnSpLocks/>
            </p:cNvCxnSpPr>
            <p:nvPr/>
          </p:nvCxnSpPr>
          <p:spPr>
            <a:xfrm>
              <a:off x="8594502" y="2717884"/>
              <a:ext cx="302891" cy="0"/>
            </a:xfrm>
            <a:prstGeom prst="straightConnector1">
              <a:avLst/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197009-BBA8-5648-BA48-12D8558C9FA3}"/>
                </a:ext>
              </a:extLst>
            </p:cNvPr>
            <p:cNvSpPr/>
            <p:nvPr/>
          </p:nvSpPr>
          <p:spPr>
            <a:xfrm>
              <a:off x="10429942" y="2717884"/>
              <a:ext cx="1519612" cy="2655879"/>
            </a:xfrm>
            <a:prstGeom prst="rect">
              <a:avLst/>
            </a:prstGeom>
            <a:noFill/>
            <a:ln w="38100">
              <a:solidFill>
                <a:srgbClr val="96D4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>
                  <a:solidFill>
                    <a:schemeClr val="tx1"/>
                  </a:solidFill>
                </a:rPr>
                <a:t>Interpret posteriors and perform statistical inference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402F75F-86F3-1446-A276-BEB6F27E4398}"/>
                </a:ext>
              </a:extLst>
            </p:cNvPr>
            <p:cNvCxnSpPr>
              <a:cxnSpLocks/>
            </p:cNvCxnSpPr>
            <p:nvPr/>
          </p:nvCxnSpPr>
          <p:spPr>
            <a:xfrm>
              <a:off x="10110511" y="2717884"/>
              <a:ext cx="302891" cy="0"/>
            </a:xfrm>
            <a:prstGeom prst="straightConnector1">
              <a:avLst/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6C847DD-8A26-814E-8978-0880E40471AF}"/>
                </a:ext>
              </a:extLst>
            </p:cNvPr>
            <p:cNvSpPr/>
            <p:nvPr/>
          </p:nvSpPr>
          <p:spPr>
            <a:xfrm>
              <a:off x="5444577" y="1245308"/>
              <a:ext cx="2945033" cy="1210028"/>
            </a:xfrm>
            <a:prstGeom prst="rect">
              <a:avLst/>
            </a:prstGeom>
            <a:noFill/>
            <a:ln w="19050">
              <a:solidFill>
                <a:srgbClr val="D4BBDD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2000" dirty="0">
                  <a:solidFill>
                    <a:schemeClr val="tx1"/>
                  </a:solidFill>
                </a:rPr>
                <a:t>Posterior predictive checks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2000" dirty="0">
                  <a:solidFill>
                    <a:schemeClr val="tx1"/>
                  </a:solidFill>
                </a:rPr>
                <a:t>Prior predictive checks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2000" dirty="0">
                  <a:solidFill>
                    <a:schemeClr val="tx1"/>
                  </a:solidFill>
                </a:rPr>
                <a:t>Chain convergence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AU" sz="2000" dirty="0">
                  <a:solidFill>
                    <a:schemeClr val="tx1"/>
                  </a:solidFill>
                </a:rPr>
                <a:t>Leave-One-Out Cross-Validation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5F4AE7A-181A-4B43-A283-875456AB1181}"/>
                </a:ext>
              </a:extLst>
            </p:cNvPr>
            <p:cNvCxnSpPr>
              <a:cxnSpLocks/>
              <a:stCxn id="19" idx="0"/>
              <a:endCxn id="23" idx="1"/>
            </p:cNvCxnSpPr>
            <p:nvPr/>
          </p:nvCxnSpPr>
          <p:spPr>
            <a:xfrm flipV="1">
              <a:off x="4330237" y="1850322"/>
              <a:ext cx="1114340" cy="853602"/>
            </a:xfrm>
            <a:prstGeom prst="straightConnector1">
              <a:avLst/>
            </a:prstGeom>
            <a:ln w="12700">
              <a:solidFill>
                <a:srgbClr val="D4BBDD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E3BDE66-ED7A-3F41-BA1D-43CE74AF4EE3}"/>
                </a:ext>
              </a:extLst>
            </p:cNvPr>
            <p:cNvCxnSpPr>
              <a:cxnSpLocks/>
              <a:stCxn id="30" idx="0"/>
              <a:endCxn id="23" idx="3"/>
            </p:cNvCxnSpPr>
            <p:nvPr/>
          </p:nvCxnSpPr>
          <p:spPr>
            <a:xfrm flipH="1" flipV="1">
              <a:off x="8389610" y="1850322"/>
              <a:ext cx="1114342" cy="867562"/>
            </a:xfrm>
            <a:prstGeom prst="straightConnector1">
              <a:avLst/>
            </a:prstGeom>
            <a:ln w="12700">
              <a:solidFill>
                <a:srgbClr val="D4BBDD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875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Henderson</dc:creator>
  <cp:lastModifiedBy>Trent Henderson</cp:lastModifiedBy>
  <cp:revision>7</cp:revision>
  <dcterms:created xsi:type="dcterms:W3CDTF">2021-07-01T03:34:29Z</dcterms:created>
  <dcterms:modified xsi:type="dcterms:W3CDTF">2021-07-16T04:37:41Z</dcterms:modified>
</cp:coreProperties>
</file>