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0" r:id="rId6"/>
    <p:sldId id="262" r:id="rId7"/>
    <p:sldId id="261" r:id="rId8"/>
    <p:sldId id="263" r:id="rId9"/>
    <p:sldId id="280" r:id="rId10"/>
    <p:sldId id="264" r:id="rId11"/>
    <p:sldId id="279" r:id="rId12"/>
    <p:sldId id="265" r:id="rId13"/>
    <p:sldId id="281" r:id="rId14"/>
    <p:sldId id="266" r:id="rId15"/>
    <p:sldId id="278" r:id="rId16"/>
  </p:sldIdLst>
  <p:sldSz cx="12190413" cy="6859588"/>
  <p:notesSz cx="6807200" cy="9939338"/>
  <p:custDataLst>
    <p:tags r:id="rId19"/>
  </p:custDataLst>
  <p:defaultTextStyle>
    <a:defPPr>
      <a:defRPr lang="en-US"/>
    </a:defPPr>
    <a:lvl1pPr marL="0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9516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9033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8549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78065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97582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17098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36615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56131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AC2276-1473-44AE-B952-E5E9854B0E27}">
          <p14:sldIdLst>
            <p14:sldId id="256"/>
            <p14:sldId id="260"/>
            <p14:sldId id="262"/>
            <p14:sldId id="261"/>
            <p14:sldId id="263"/>
            <p14:sldId id="280"/>
            <p14:sldId id="264"/>
            <p14:sldId id="279"/>
            <p14:sldId id="265"/>
            <p14:sldId id="281"/>
            <p14:sldId id="266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orient="horz" pos="3978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160">
          <p15:clr>
            <a:srgbClr val="A4A3A4"/>
          </p15:clr>
        </p15:guide>
        <p15:guide id="6" orient="horz" pos="3703">
          <p15:clr>
            <a:srgbClr val="A4A3A4"/>
          </p15:clr>
        </p15:guide>
        <p15:guide id="7" orient="horz" pos="3749">
          <p15:clr>
            <a:srgbClr val="A4A3A4"/>
          </p15:clr>
        </p15:guide>
        <p15:guide id="8" pos="3840">
          <p15:clr>
            <a:srgbClr val="A4A3A4"/>
          </p15:clr>
        </p15:guide>
        <p15:guide id="9" pos="420">
          <p15:clr>
            <a:srgbClr val="A4A3A4"/>
          </p15:clr>
        </p15:guide>
        <p15:guide id="10" pos="72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1"/>
    <a:srgbClr val="FFFFFF"/>
    <a:srgbClr val="003468"/>
    <a:srgbClr val="4D4D4D"/>
    <a:srgbClr val="F8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66" autoAdjust="0"/>
    <p:restoredTop sz="93791" autoAdjust="0"/>
  </p:normalViewPr>
  <p:slideViewPr>
    <p:cSldViewPr snapToGrid="0">
      <p:cViewPr varScale="1">
        <p:scale>
          <a:sx n="152" d="100"/>
          <a:sy n="152" d="100"/>
        </p:scale>
        <p:origin x="1368" y="168"/>
      </p:cViewPr>
      <p:guideLst>
        <p:guide orient="horz" pos="2115"/>
        <p:guide orient="horz" pos="709"/>
        <p:guide orient="horz" pos="3978"/>
        <p:guide orient="horz" pos="754"/>
        <p:guide orient="horz" pos="160"/>
        <p:guide orient="horz" pos="3703"/>
        <p:guide orient="horz" pos="3749"/>
        <p:guide pos="3840"/>
        <p:guide pos="420"/>
        <p:guide pos="72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4644" y="13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2865F-B372-43D2-8255-7FA4007EBB59}" type="datetimeFigureOut">
              <a:rPr lang="en-AU" smtClean="0"/>
              <a:t>30/4/21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F6DAE-8937-4BD8-96F6-7DF4B65EF4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732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D938-244D-4739-949C-2C3FCC68DC46}" type="datetimeFigureOut">
              <a:rPr lang="en-AU" smtClean="0"/>
              <a:t>30/4/21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19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C0CB5-59E8-4F90-B170-7BD09AD757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72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9033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Segoe UI" panose="020B0502040204020203" pitchFamily="34" charset="0"/>
        <a:cs typeface="Segoe UI" panose="020B0502040204020203" pitchFamily="34" charset="0"/>
      </a:defRPr>
    </a:lvl1pPr>
    <a:lvl2pPr marL="519516" algn="l" defTabSz="1039033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Segoe UI" panose="020B0502040204020203" pitchFamily="34" charset="0"/>
        <a:cs typeface="Segoe UI" panose="020B0502040204020203" pitchFamily="34" charset="0"/>
      </a:defRPr>
    </a:lvl2pPr>
    <a:lvl3pPr marL="1039033" algn="l" defTabSz="1039033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Segoe UI" panose="020B0502040204020203" pitchFamily="34" charset="0"/>
        <a:cs typeface="Segoe UI" panose="020B0502040204020203" pitchFamily="34" charset="0"/>
      </a:defRPr>
    </a:lvl3pPr>
    <a:lvl4pPr marL="1558549" algn="l" defTabSz="1039033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Segoe UI" panose="020B0502040204020203" pitchFamily="34" charset="0"/>
        <a:cs typeface="Segoe UI" panose="020B0502040204020203" pitchFamily="34" charset="0"/>
      </a:defRPr>
    </a:lvl4pPr>
    <a:lvl5pPr marL="2078065" algn="l" defTabSz="1039033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Segoe UI" panose="020B0502040204020203" pitchFamily="34" charset="0"/>
        <a:cs typeface="Segoe UI" panose="020B0502040204020203" pitchFamily="34" charset="0"/>
      </a:defRPr>
    </a:lvl5pPr>
    <a:lvl6pPr marL="2597582" algn="l" defTabSz="10390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17098" algn="l" defTabSz="10390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36615" algn="l" defTabSz="10390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56131" algn="l" defTabSz="10390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C0CB5-59E8-4F90-B170-7BD09AD757B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47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C0CB5-59E8-4F90-B170-7BD09AD757BA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83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66000" y="4653930"/>
            <a:ext cx="8825959" cy="432048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pPr lvl="0"/>
            <a:r>
              <a:rPr lang="en-AU" noProof="0" dirty="0"/>
              <a:t>Speaker | Date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66000" y="3812875"/>
            <a:ext cx="8817332" cy="83482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5200"/>
              </a:lnSpc>
              <a:defRPr sz="48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5878066"/>
            <a:ext cx="12190413" cy="981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D3AB26-6606-48CF-93D4-3185E26A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" r="17235"/>
          <a:stretch/>
        </p:blipFill>
        <p:spPr>
          <a:xfrm>
            <a:off x="3866409" y="794"/>
            <a:ext cx="8324797" cy="47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8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20"/>
          </p:nvPr>
        </p:nvSpPr>
        <p:spPr>
          <a:xfrm>
            <a:off x="6455246" y="1774800"/>
            <a:ext cx="5040560" cy="3799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1"/>
          </p:nvPr>
        </p:nvSpPr>
        <p:spPr>
          <a:xfrm>
            <a:off x="666000" y="1774800"/>
            <a:ext cx="5040560" cy="3799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66000" y="5705958"/>
            <a:ext cx="10841038" cy="519113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66373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sz="quarter" idx="21"/>
          </p:nvPr>
        </p:nvSpPr>
        <p:spPr>
          <a:xfrm>
            <a:off x="666000" y="1774800"/>
            <a:ext cx="3368436" cy="3821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2"/>
          </p:nvPr>
        </p:nvSpPr>
        <p:spPr>
          <a:xfrm>
            <a:off x="4410280" y="1774800"/>
            <a:ext cx="3368436" cy="3821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23"/>
          </p:nvPr>
        </p:nvSpPr>
        <p:spPr>
          <a:xfrm>
            <a:off x="8154560" y="1774800"/>
            <a:ext cx="3368436" cy="3821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66000" y="5705958"/>
            <a:ext cx="10841038" cy="519113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192191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6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5894"/>
            <a:ext cx="3528392" cy="43999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3"/>
          </p:nvPr>
        </p:nvSpPr>
        <p:spPr>
          <a:xfrm>
            <a:off x="4536908" y="1775894"/>
            <a:ext cx="6981149" cy="37909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542738" y="5705958"/>
            <a:ext cx="6971399" cy="519113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81277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6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4800"/>
            <a:ext cx="10797573" cy="19402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24"/>
          </p:nvPr>
        </p:nvSpPr>
        <p:spPr>
          <a:xfrm>
            <a:off x="666000" y="4077359"/>
            <a:ext cx="10797573" cy="20122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781010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Call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203565-448E-46C8-AF80-7064BB418577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17" name="Picture 16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898525" y="2709714"/>
            <a:ext cx="1357313" cy="78422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XX%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27013" y="3501802"/>
            <a:ext cx="2700337" cy="10160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3922365" y="2709714"/>
            <a:ext cx="1357313" cy="78422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accent2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XX%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250853" y="3501802"/>
            <a:ext cx="2700337" cy="10160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910734" y="2709714"/>
            <a:ext cx="1357313" cy="78422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accent3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XX%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222" y="3501802"/>
            <a:ext cx="2700337" cy="10160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863062" y="2709714"/>
            <a:ext cx="1357313" cy="78422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accent4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XX%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191550" y="3501802"/>
            <a:ext cx="2700337" cy="10160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168329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29569E5-547F-410D-94F7-0598DF5FC1F0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821531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="0" baseline="0"/>
            </a:lvl1pPr>
          </a:lstStyle>
          <a:p>
            <a:r>
              <a:rPr lang="en-AU" noProof="0" dirty="0"/>
              <a:t>Insert Icon Colour C1</a:t>
            </a:r>
          </a:p>
        </p:txBody>
      </p:sp>
      <p:sp>
        <p:nvSpPr>
          <p:cNvPr id="23" name="Picture Placeholder 20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485455" y="2677791"/>
            <a:ext cx="540000" cy="540000"/>
          </a:xfrm>
          <a:prstGeom prst="rect">
            <a:avLst/>
          </a:prstGeom>
        </p:spPr>
        <p:txBody>
          <a:bodyPr/>
          <a:lstStyle>
            <a:lvl1pPr marL="0" marR="0" indent="0" algn="ctr" defTabSz="1039033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r>
              <a:rPr lang="en-AU" noProof="0" dirty="0"/>
              <a:t>Insert Icon Colour C2</a:t>
            </a:r>
          </a:p>
          <a:p>
            <a:endParaRPr lang="en-AU" noProof="0" dirty="0"/>
          </a:p>
        </p:txBody>
      </p:sp>
      <p:sp>
        <p:nvSpPr>
          <p:cNvPr id="25" name="Picture Placeholder 20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7164956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aseline="0"/>
            </a:lvl1pPr>
          </a:lstStyle>
          <a:p>
            <a:r>
              <a:rPr lang="en-AU" noProof="0" dirty="0"/>
              <a:t>Insert Icon Colour C3</a:t>
            </a:r>
          </a:p>
        </p:txBody>
      </p:sp>
      <p:sp>
        <p:nvSpPr>
          <p:cNvPr id="27" name="Picture Placeholder 20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829252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aseline="0"/>
            </a:lvl1pPr>
          </a:lstStyle>
          <a:p>
            <a:r>
              <a:rPr lang="en-AU" noProof="0" dirty="0"/>
              <a:t>Insert Icon Colour C5</a:t>
            </a:r>
          </a:p>
        </p:txBody>
      </p:sp>
      <p:pic>
        <p:nvPicPr>
          <p:cNvPr id="29" name="Picture 28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3" name="Text Placeholder 32"/>
          <p:cNvSpPr>
            <a:spLocks noGrp="1"/>
          </p:cNvSpPr>
          <p:nvPr>
            <p:ph type="body" sz="quarter" idx="19" hasCustomPrompt="1"/>
          </p:nvPr>
        </p:nvSpPr>
        <p:spPr>
          <a:xfrm>
            <a:off x="1039813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0" hasCustomPrompt="1"/>
          </p:nvPr>
        </p:nvSpPr>
        <p:spPr>
          <a:xfrm>
            <a:off x="3703737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21" hasCustomPrompt="1"/>
          </p:nvPr>
        </p:nvSpPr>
        <p:spPr>
          <a:xfrm>
            <a:off x="6383238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22" hasCustomPrompt="1"/>
          </p:nvPr>
        </p:nvSpPr>
        <p:spPr>
          <a:xfrm>
            <a:off x="9047534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2842458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761316E-8D59-4163-850F-0F864577A6DE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821531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Icon Colour C1</a:t>
            </a:r>
          </a:p>
        </p:txBody>
      </p:sp>
      <p:sp>
        <p:nvSpPr>
          <p:cNvPr id="23" name="Picture Placeholder 20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485455" y="2677791"/>
            <a:ext cx="540000" cy="540000"/>
          </a:xfrm>
          <a:prstGeom prst="rect">
            <a:avLst/>
          </a:prstGeom>
        </p:spPr>
        <p:txBody>
          <a:bodyPr/>
          <a:lstStyle>
            <a:lvl1pPr marL="0" marR="0" indent="0" algn="ctr" defTabSz="1039033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Icon Colour C2</a:t>
            </a:r>
          </a:p>
          <a:p>
            <a:endParaRPr lang="en-AU" noProof="0" dirty="0"/>
          </a:p>
        </p:txBody>
      </p:sp>
      <p:sp>
        <p:nvSpPr>
          <p:cNvPr id="25" name="Picture Placeholder 20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7164956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Icon Colour C3</a:t>
            </a:r>
          </a:p>
        </p:txBody>
      </p:sp>
      <p:sp>
        <p:nvSpPr>
          <p:cNvPr id="27" name="Picture Placeholder 20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829252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Icon Colour C5</a:t>
            </a:r>
          </a:p>
        </p:txBody>
      </p:sp>
      <p:pic>
        <p:nvPicPr>
          <p:cNvPr id="29" name="Picture 28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3" name="Text Placeholder 32"/>
          <p:cNvSpPr>
            <a:spLocks noGrp="1"/>
          </p:cNvSpPr>
          <p:nvPr>
            <p:ph type="body" sz="quarter" idx="19" hasCustomPrompt="1"/>
          </p:nvPr>
        </p:nvSpPr>
        <p:spPr>
          <a:xfrm>
            <a:off x="1039813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0" hasCustomPrompt="1"/>
          </p:nvPr>
        </p:nvSpPr>
        <p:spPr>
          <a:xfrm>
            <a:off x="3703737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21" hasCustomPrompt="1"/>
          </p:nvPr>
        </p:nvSpPr>
        <p:spPr>
          <a:xfrm>
            <a:off x="6383238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22" hasCustomPrompt="1"/>
          </p:nvPr>
        </p:nvSpPr>
        <p:spPr>
          <a:xfrm>
            <a:off x="9047534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0368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nsigh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31541C-9C9B-468A-BD2B-4312256415E4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29" name="Picture 28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3" name="Text Placeholder 32"/>
          <p:cNvSpPr>
            <a:spLocks noGrp="1"/>
          </p:cNvSpPr>
          <p:nvPr>
            <p:ph type="body" sz="quarter" idx="19" hasCustomPrompt="1"/>
          </p:nvPr>
        </p:nvSpPr>
        <p:spPr>
          <a:xfrm>
            <a:off x="1039813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0" hasCustomPrompt="1"/>
          </p:nvPr>
        </p:nvSpPr>
        <p:spPr>
          <a:xfrm>
            <a:off x="5071518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21" hasCustomPrompt="1"/>
          </p:nvPr>
        </p:nvSpPr>
        <p:spPr>
          <a:xfrm>
            <a:off x="9103222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705583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nsigh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9433C7-5558-4037-8D08-E7DD4DED0623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29" name="Picture 28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3" name="Text Placeholder 32"/>
          <p:cNvSpPr>
            <a:spLocks noGrp="1"/>
          </p:cNvSpPr>
          <p:nvPr>
            <p:ph type="body" sz="quarter" idx="19" hasCustomPrompt="1"/>
          </p:nvPr>
        </p:nvSpPr>
        <p:spPr>
          <a:xfrm>
            <a:off x="1039813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0" hasCustomPrompt="1"/>
          </p:nvPr>
        </p:nvSpPr>
        <p:spPr>
          <a:xfrm>
            <a:off x="5071518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21" hasCustomPrompt="1"/>
          </p:nvPr>
        </p:nvSpPr>
        <p:spPr>
          <a:xfrm>
            <a:off x="9103222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4420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237363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-814" y="1685925"/>
            <a:ext cx="12190414" cy="205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47319"/>
            <a:ext cx="12190413" cy="24907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AU" noProof="0"/>
              <a:t>Picture</a:t>
            </a: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109593" y="2122983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bg2"/>
                </a:solidFill>
              </a:defRPr>
            </a:lvl1pPr>
          </a:lstStyle>
          <a:p>
            <a:r>
              <a:rPr lang="en-AU" noProof="0" dirty="0"/>
              <a:t>Insert Icon</a:t>
            </a:r>
          </a:p>
        </p:txBody>
      </p:sp>
      <p:sp>
        <p:nvSpPr>
          <p:cNvPr id="25" name="Picture Placeholder 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3486477" y="2122983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bg2"/>
                </a:solidFill>
              </a:defRPr>
            </a:lvl1pPr>
          </a:lstStyle>
          <a:p>
            <a:r>
              <a:rPr lang="en-AU" noProof="0"/>
              <a:t>Insert Icon</a:t>
            </a:r>
          </a:p>
        </p:txBody>
      </p:sp>
      <p:sp>
        <p:nvSpPr>
          <p:cNvPr id="26" name="Picture Placeholder 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861377" y="2122983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bg2"/>
                </a:solidFill>
              </a:defRPr>
            </a:lvl1pPr>
          </a:lstStyle>
          <a:p>
            <a:r>
              <a:rPr lang="en-AU" noProof="0" dirty="0"/>
              <a:t>Insert Icon</a:t>
            </a:r>
          </a:p>
        </p:txBody>
      </p:sp>
      <p:sp>
        <p:nvSpPr>
          <p:cNvPr id="27" name="Picture Placeholder 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39005" y="2122983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bg2"/>
                </a:solidFill>
              </a:defRPr>
            </a:lvl1pPr>
          </a:lstStyle>
          <a:p>
            <a:r>
              <a:rPr lang="en-AU" noProof="0"/>
              <a:t>Insert Icon</a:t>
            </a:r>
          </a:p>
        </p:txBody>
      </p:sp>
      <p:sp>
        <p:nvSpPr>
          <p:cNvPr id="28" name="Picture Placeholder 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613905" y="2122983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bg2"/>
                </a:solidFill>
              </a:defRPr>
            </a:lvl1pPr>
          </a:lstStyle>
          <a:p>
            <a:r>
              <a:rPr lang="en-AU" noProof="0" dirty="0"/>
              <a:t>Insert Icon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9" hasCustomPrompt="1"/>
          </p:nvPr>
        </p:nvSpPr>
        <p:spPr>
          <a:xfrm>
            <a:off x="261938" y="2843064"/>
            <a:ext cx="2233612" cy="400050"/>
          </a:xfrm>
          <a:prstGeom prst="rect">
            <a:avLst/>
          </a:prstGeom>
        </p:spPr>
        <p:txBody>
          <a:bodyPr/>
          <a:lstStyle>
            <a:lvl1pPr algn="ctr">
              <a:defRPr sz="1500" b="0">
                <a:solidFill>
                  <a:schemeClr val="bg2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WORD</a:t>
            </a:r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20" hasCustomPrompt="1"/>
          </p:nvPr>
        </p:nvSpPr>
        <p:spPr>
          <a:xfrm>
            <a:off x="2638822" y="2843064"/>
            <a:ext cx="2233612" cy="400050"/>
          </a:xfrm>
          <a:prstGeom prst="rect">
            <a:avLst/>
          </a:prstGeom>
        </p:spPr>
        <p:txBody>
          <a:bodyPr/>
          <a:lstStyle>
            <a:lvl1pPr algn="ctr">
              <a:defRPr sz="1500" b="0">
                <a:solidFill>
                  <a:schemeClr val="bg2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WORD</a:t>
            </a: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5013722" y="2843064"/>
            <a:ext cx="2233612" cy="400050"/>
          </a:xfrm>
          <a:prstGeom prst="rect">
            <a:avLst/>
          </a:prstGeom>
        </p:spPr>
        <p:txBody>
          <a:bodyPr/>
          <a:lstStyle>
            <a:lvl1pPr algn="ctr">
              <a:defRPr sz="1500" b="0">
                <a:solidFill>
                  <a:schemeClr val="bg2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WORD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2" hasCustomPrompt="1"/>
          </p:nvPr>
        </p:nvSpPr>
        <p:spPr>
          <a:xfrm>
            <a:off x="7391350" y="2843064"/>
            <a:ext cx="2233612" cy="400050"/>
          </a:xfrm>
          <a:prstGeom prst="rect">
            <a:avLst/>
          </a:prstGeom>
        </p:spPr>
        <p:txBody>
          <a:bodyPr/>
          <a:lstStyle>
            <a:lvl1pPr algn="ctr">
              <a:defRPr sz="1500" b="0">
                <a:solidFill>
                  <a:schemeClr val="bg2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WORD</a:t>
            </a:r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9766250" y="2843064"/>
            <a:ext cx="2233612" cy="400050"/>
          </a:xfrm>
          <a:prstGeom prst="rect">
            <a:avLst/>
          </a:prstGeom>
        </p:spPr>
        <p:txBody>
          <a:bodyPr/>
          <a:lstStyle>
            <a:lvl1pPr algn="ctr">
              <a:defRPr sz="1500" b="0">
                <a:solidFill>
                  <a:schemeClr val="bg2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WORD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123609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62E7D2-AFE7-4016-9E8D-6A31337D10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" t="63966" b="2498"/>
          <a:stretch/>
        </p:blipFill>
        <p:spPr>
          <a:xfrm>
            <a:off x="0" y="3575447"/>
            <a:ext cx="12192671" cy="2301824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21784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66000" y="4383552"/>
            <a:ext cx="6824629" cy="720080"/>
          </a:xfrm>
          <a:prstGeom prst="rect">
            <a:avLst/>
          </a:prstGeom>
        </p:spPr>
        <p:txBody>
          <a:bodyPr anchor="ctr"/>
          <a:lstStyle>
            <a:lvl1pPr>
              <a:defRPr sz="38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Section break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C68DC2-D5FD-4D50-B436-C8EE929912B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alphaModFix amt="67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24" r="45018" b="49528"/>
          <a:stretch/>
        </p:blipFill>
        <p:spPr bwMode="auto">
          <a:xfrm>
            <a:off x="6747900" y="3575447"/>
            <a:ext cx="5444772" cy="230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391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rection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3"/>
          <p:cNvSpPr>
            <a:spLocks/>
          </p:cNvSpPr>
          <p:nvPr userDrawn="1"/>
        </p:nvSpPr>
        <p:spPr bwMode="auto">
          <a:xfrm>
            <a:off x="2556535" y="2005442"/>
            <a:ext cx="657870" cy="840030"/>
          </a:xfrm>
          <a:custGeom>
            <a:avLst/>
            <a:gdLst>
              <a:gd name="T0" fmla="*/ 0 w 1571"/>
              <a:gd name="T1" fmla="*/ 0 h 2006"/>
              <a:gd name="T2" fmla="*/ 1004 w 1571"/>
              <a:gd name="T3" fmla="*/ 1002 h 2006"/>
              <a:gd name="T4" fmla="*/ 0 w 1571"/>
              <a:gd name="T5" fmla="*/ 2006 h 2006"/>
              <a:gd name="T6" fmla="*/ 567 w 1571"/>
              <a:gd name="T7" fmla="*/ 2006 h 2006"/>
              <a:gd name="T8" fmla="*/ 1571 w 1571"/>
              <a:gd name="T9" fmla="*/ 1002 h 2006"/>
              <a:gd name="T10" fmla="*/ 567 w 1571"/>
              <a:gd name="T11" fmla="*/ 0 h 2006"/>
              <a:gd name="T12" fmla="*/ 0 w 1571"/>
              <a:gd name="T13" fmla="*/ 0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2006">
                <a:moveTo>
                  <a:pt x="0" y="0"/>
                </a:moveTo>
                <a:lnTo>
                  <a:pt x="1004" y="1002"/>
                </a:lnTo>
                <a:lnTo>
                  <a:pt x="0" y="2006"/>
                </a:lnTo>
                <a:lnTo>
                  <a:pt x="567" y="2006"/>
                </a:lnTo>
                <a:lnTo>
                  <a:pt x="1571" y="1002"/>
                </a:lnTo>
                <a:lnTo>
                  <a:pt x="5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6" name="Freeform 63"/>
          <p:cNvSpPr>
            <a:spLocks/>
          </p:cNvSpPr>
          <p:nvPr userDrawn="1"/>
        </p:nvSpPr>
        <p:spPr bwMode="auto">
          <a:xfrm>
            <a:off x="5766271" y="2005442"/>
            <a:ext cx="657870" cy="840030"/>
          </a:xfrm>
          <a:custGeom>
            <a:avLst/>
            <a:gdLst>
              <a:gd name="T0" fmla="*/ 0 w 1571"/>
              <a:gd name="T1" fmla="*/ 0 h 2006"/>
              <a:gd name="T2" fmla="*/ 1004 w 1571"/>
              <a:gd name="T3" fmla="*/ 1002 h 2006"/>
              <a:gd name="T4" fmla="*/ 0 w 1571"/>
              <a:gd name="T5" fmla="*/ 2006 h 2006"/>
              <a:gd name="T6" fmla="*/ 567 w 1571"/>
              <a:gd name="T7" fmla="*/ 2006 h 2006"/>
              <a:gd name="T8" fmla="*/ 1571 w 1571"/>
              <a:gd name="T9" fmla="*/ 1002 h 2006"/>
              <a:gd name="T10" fmla="*/ 567 w 1571"/>
              <a:gd name="T11" fmla="*/ 0 h 2006"/>
              <a:gd name="T12" fmla="*/ 0 w 1571"/>
              <a:gd name="T13" fmla="*/ 0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2006">
                <a:moveTo>
                  <a:pt x="0" y="0"/>
                </a:moveTo>
                <a:lnTo>
                  <a:pt x="1004" y="1002"/>
                </a:lnTo>
                <a:lnTo>
                  <a:pt x="0" y="2006"/>
                </a:lnTo>
                <a:lnTo>
                  <a:pt x="567" y="2006"/>
                </a:lnTo>
                <a:lnTo>
                  <a:pt x="1571" y="1002"/>
                </a:lnTo>
                <a:lnTo>
                  <a:pt x="5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7" name="Freeform 63"/>
          <p:cNvSpPr>
            <a:spLocks/>
          </p:cNvSpPr>
          <p:nvPr userDrawn="1"/>
        </p:nvSpPr>
        <p:spPr bwMode="auto">
          <a:xfrm>
            <a:off x="8976008" y="2005442"/>
            <a:ext cx="657870" cy="840030"/>
          </a:xfrm>
          <a:custGeom>
            <a:avLst/>
            <a:gdLst>
              <a:gd name="T0" fmla="*/ 0 w 1571"/>
              <a:gd name="T1" fmla="*/ 0 h 2006"/>
              <a:gd name="T2" fmla="*/ 1004 w 1571"/>
              <a:gd name="T3" fmla="*/ 1002 h 2006"/>
              <a:gd name="T4" fmla="*/ 0 w 1571"/>
              <a:gd name="T5" fmla="*/ 2006 h 2006"/>
              <a:gd name="T6" fmla="*/ 567 w 1571"/>
              <a:gd name="T7" fmla="*/ 2006 h 2006"/>
              <a:gd name="T8" fmla="*/ 1571 w 1571"/>
              <a:gd name="T9" fmla="*/ 1002 h 2006"/>
              <a:gd name="T10" fmla="*/ 567 w 1571"/>
              <a:gd name="T11" fmla="*/ 0 h 2006"/>
              <a:gd name="T12" fmla="*/ 0 w 1571"/>
              <a:gd name="T13" fmla="*/ 0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2006">
                <a:moveTo>
                  <a:pt x="0" y="0"/>
                </a:moveTo>
                <a:lnTo>
                  <a:pt x="1004" y="1002"/>
                </a:lnTo>
                <a:lnTo>
                  <a:pt x="0" y="2006"/>
                </a:lnTo>
                <a:lnTo>
                  <a:pt x="567" y="2006"/>
                </a:lnTo>
                <a:lnTo>
                  <a:pt x="1571" y="1002"/>
                </a:lnTo>
                <a:lnTo>
                  <a:pt x="5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0"/>
          </p:nvPr>
        </p:nvSpPr>
        <p:spPr>
          <a:xfrm>
            <a:off x="0" y="3747319"/>
            <a:ext cx="12190413" cy="249078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AU" noProof="0"/>
          </a:p>
        </p:txBody>
      </p:sp>
      <p:pic>
        <p:nvPicPr>
          <p:cNvPr id="30" name="Picture 2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4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261938" y="1917626"/>
            <a:ext cx="1944687" cy="1016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defRPr/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Three</a:t>
            </a:r>
          </a:p>
          <a:p>
            <a:pPr lvl="0"/>
            <a:r>
              <a:rPr lang="en-AU" noProof="0" dirty="0"/>
              <a:t>Lines</a:t>
            </a:r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3502918" y="1943959"/>
            <a:ext cx="1944687" cy="1016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defRPr/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Three </a:t>
            </a:r>
          </a:p>
          <a:p>
            <a:pPr lvl="0"/>
            <a:r>
              <a:rPr lang="en-AU" noProof="0" dirty="0"/>
              <a:t>Lines</a:t>
            </a:r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6671270" y="1943959"/>
            <a:ext cx="1944687" cy="1016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defRPr/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Three </a:t>
            </a:r>
          </a:p>
          <a:p>
            <a:pPr lvl="0"/>
            <a:r>
              <a:rPr lang="en-AU" noProof="0" dirty="0"/>
              <a:t>Lines</a:t>
            </a:r>
          </a:p>
        </p:txBody>
      </p:sp>
      <p:sp>
        <p:nvSpPr>
          <p:cNvPr id="37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9839622" y="1917457"/>
            <a:ext cx="1944687" cy="1016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defRPr/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Three </a:t>
            </a:r>
          </a:p>
          <a:p>
            <a:pPr lvl="0"/>
            <a:r>
              <a:rPr lang="en-AU" noProof="0" dirty="0"/>
              <a:t>Lines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1767355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dea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109728"/>
            <a:ext cx="694606" cy="6749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1126800" y="673547"/>
            <a:ext cx="1037221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126703" y="1557586"/>
            <a:ext cx="10368386" cy="1439391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26655" y="3153003"/>
            <a:ext cx="10368386" cy="1439391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26800" y="4774299"/>
            <a:ext cx="10368386" cy="1439391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547590" y="2133281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6" name="Oval 25"/>
          <p:cNvSpPr>
            <a:spLocks noChangeAspect="1"/>
          </p:cNvSpPr>
          <p:nvPr userDrawn="1"/>
        </p:nvSpPr>
        <p:spPr>
          <a:xfrm>
            <a:off x="547590" y="3728698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7" name="Oval 26"/>
          <p:cNvSpPr>
            <a:spLocks noChangeAspect="1"/>
          </p:cNvSpPr>
          <p:nvPr userDrawn="1"/>
        </p:nvSpPr>
        <p:spPr>
          <a:xfrm>
            <a:off x="547590" y="5349994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282054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dea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126703" y="1555312"/>
            <a:ext cx="10368386" cy="1057275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26655" y="2815423"/>
            <a:ext cx="10368386" cy="1057275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36325" y="4114800"/>
            <a:ext cx="10368386" cy="1057275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09728"/>
            <a:ext cx="694606" cy="6749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6" name="Oval 5"/>
          <p:cNvSpPr>
            <a:spLocks noChangeAspect="1"/>
          </p:cNvSpPr>
          <p:nvPr userDrawn="1"/>
        </p:nvSpPr>
        <p:spPr>
          <a:xfrm>
            <a:off x="547590" y="1933256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547590" y="3157198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5" name="Oval 24"/>
          <p:cNvSpPr>
            <a:spLocks noChangeAspect="1"/>
          </p:cNvSpPr>
          <p:nvPr userDrawn="1"/>
        </p:nvSpPr>
        <p:spPr>
          <a:xfrm>
            <a:off x="547590" y="5778619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1126800" y="673547"/>
            <a:ext cx="1037221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36325" y="5396061"/>
            <a:ext cx="10368386" cy="1057275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547590" y="4490698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719258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dea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F870EE6-BD35-46E8-87A1-FFC8172A93E4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67924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126703" y="2328883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26655" y="3246677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26800" y="4164471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1126800" y="673547"/>
            <a:ext cx="1037221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1B39C7-0406-473D-B359-AC80E9398756}"/>
              </a:ext>
            </a:extLst>
          </p:cNvPr>
          <p:cNvSpPr/>
          <p:nvPr userDrawn="1"/>
        </p:nvSpPr>
        <p:spPr>
          <a:xfrm>
            <a:off x="531591" y="1703190"/>
            <a:ext cx="36000" cy="3934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54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2F01D-560E-4C89-B784-1DE460665D9D}"/>
              </a:ext>
            </a:extLst>
          </p:cNvPr>
          <p:cNvSpPr/>
          <p:nvPr userDrawn="1"/>
        </p:nvSpPr>
        <p:spPr>
          <a:xfrm>
            <a:off x="435291" y="2572642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359FF5-1585-46DF-88FD-5AA9A4E4DEF6}"/>
              </a:ext>
            </a:extLst>
          </p:cNvPr>
          <p:cNvSpPr/>
          <p:nvPr userDrawn="1"/>
        </p:nvSpPr>
        <p:spPr>
          <a:xfrm>
            <a:off x="435291" y="3493304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E87A78-72B4-4B9E-8998-C6516A8BC5E9}"/>
              </a:ext>
            </a:extLst>
          </p:cNvPr>
          <p:cNvSpPr/>
          <p:nvPr userDrawn="1"/>
        </p:nvSpPr>
        <p:spPr>
          <a:xfrm>
            <a:off x="435291" y="4411098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9338156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dea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3ADC0D2-D787-4C8B-993E-9716CE0E2979}"/>
              </a:ext>
            </a:extLst>
          </p:cNvPr>
          <p:cNvSpPr/>
          <p:nvPr userDrawn="1"/>
        </p:nvSpPr>
        <p:spPr>
          <a:xfrm>
            <a:off x="0" y="1703189"/>
            <a:ext cx="12193790" cy="40928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38230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126703" y="1933694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26655" y="2898132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26800" y="3872095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1126800" y="673547"/>
            <a:ext cx="1037221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531591" y="1703190"/>
            <a:ext cx="36000" cy="409287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54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7" name="Oval 6"/>
          <p:cNvSpPr/>
          <p:nvPr userDrawn="1"/>
        </p:nvSpPr>
        <p:spPr>
          <a:xfrm>
            <a:off x="435291" y="2176561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6" name="Oval 15"/>
          <p:cNvSpPr/>
          <p:nvPr userDrawn="1"/>
        </p:nvSpPr>
        <p:spPr>
          <a:xfrm>
            <a:off x="435291" y="3118296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7" name="Oval 16"/>
          <p:cNvSpPr/>
          <p:nvPr userDrawn="1"/>
        </p:nvSpPr>
        <p:spPr>
          <a:xfrm>
            <a:off x="435291" y="4081561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26800" y="4865108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Oval 17"/>
          <p:cNvSpPr/>
          <p:nvPr userDrawn="1"/>
        </p:nvSpPr>
        <p:spPr>
          <a:xfrm>
            <a:off x="435291" y="5081686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7750530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lum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18377" y="1124744"/>
            <a:ext cx="6801364" cy="0"/>
          </a:xfrm>
          <a:prstGeom prst="line">
            <a:avLst/>
          </a:prstGeom>
          <a:ln w="190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4118377" y="3285778"/>
            <a:ext cx="6801364" cy="2519485"/>
          </a:xfrm>
          <a:prstGeom prst="rect">
            <a:avLst/>
          </a:prstGeom>
          <a:solidFill>
            <a:schemeClr val="accent5"/>
          </a:solidFill>
        </p:spPr>
        <p:txBody>
          <a:bodyPr lIns="144000" tIns="36000" rIns="144000" bIns="144000"/>
          <a:lstStyle>
            <a:lvl1pPr>
              <a:spcBef>
                <a:spcPts val="1200"/>
              </a:spcBef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17975" y="1485900"/>
            <a:ext cx="6802438" cy="165576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126654" y="698582"/>
            <a:ext cx="2195992" cy="262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spcBef>
                <a:spcPts val="0"/>
              </a:spcBef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noProof="0" dirty="0"/>
              <a:t>Title (change icon accordingly)</a:t>
            </a:r>
          </a:p>
        </p:txBody>
      </p:sp>
      <p:sp>
        <p:nvSpPr>
          <p:cNvPr id="20" name="Picture Placeholder 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78582" y="693489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accent2"/>
                </a:solidFill>
              </a:defRPr>
            </a:lvl1pPr>
          </a:lstStyle>
          <a:p>
            <a:r>
              <a:rPr lang="en-AU" noProof="0" dirty="0"/>
              <a:t>Insert Icon (white)</a:t>
            </a: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84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lumn title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18377" y="2853730"/>
            <a:ext cx="6801364" cy="0"/>
          </a:xfrm>
          <a:prstGeom prst="line">
            <a:avLst/>
          </a:prstGeom>
          <a:ln w="190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730862" y="1341562"/>
            <a:ext cx="2195992" cy="1728192"/>
          </a:xfrm>
          <a:prstGeom prst="rect">
            <a:avLst/>
          </a:prstGeom>
        </p:spPr>
        <p:txBody>
          <a:bodyPr/>
          <a:lstStyle>
            <a:lvl1pPr algn="ctr">
              <a:lnSpc>
                <a:spcPts val="3500"/>
              </a:lnSpc>
              <a:spcBef>
                <a:spcPts val="0"/>
              </a:spcBef>
              <a:defRPr sz="3600" baseline="0">
                <a:solidFill>
                  <a:schemeClr val="accent2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117974" y="1413570"/>
            <a:ext cx="897111" cy="863600"/>
          </a:xfrm>
          <a:prstGeom prst="rect">
            <a:avLst/>
          </a:prstGeom>
        </p:spPr>
        <p:txBody>
          <a:bodyPr/>
          <a:lstStyle>
            <a:lvl1pPr marL="0" indent="0" algn="l">
              <a:buFont typeface="+mj-lt"/>
              <a:buNone/>
              <a:defRPr sz="3600" b="1"/>
            </a:lvl1pPr>
          </a:lstStyle>
          <a:p>
            <a:pPr lvl="0"/>
            <a:r>
              <a:rPr lang="en-AU" noProof="0" dirty="0"/>
              <a:t>1.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087713" y="1485429"/>
            <a:ext cx="5688013" cy="1224409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86350" y="2997200"/>
            <a:ext cx="5689600" cy="3168650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245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hoto wi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6599262" y="0"/>
            <a:ext cx="4968552" cy="6857999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743700" y="621482"/>
            <a:ext cx="4679950" cy="554436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200"/>
              </a:spcBef>
              <a:spcAft>
                <a:spcPts val="0"/>
              </a:spcAft>
              <a:defRPr sz="2500" baseline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  <a:br>
              <a:rPr lang="en-AU" noProof="0" dirty="0"/>
            </a:br>
            <a:r>
              <a:rPr lang="en-AU" noProof="0" dirty="0"/>
              <a:t>(to change image choose format background and insert a picture from file)</a:t>
            </a:r>
          </a:p>
        </p:txBody>
      </p:sp>
      <p:pic>
        <p:nvPicPr>
          <p:cNvPr id="20" name="Picture 19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21C140-B28F-4D5A-978A-F77A14E8C3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9" y="6438864"/>
            <a:ext cx="664393" cy="1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639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hoto with call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0" y="1387674"/>
            <a:ext cx="5790230" cy="2736304"/>
          </a:xfrm>
          <a:prstGeom prst="rect">
            <a:avLst/>
          </a:prstGeom>
          <a:solidFill>
            <a:schemeClr val="accent5"/>
          </a:solidFill>
        </p:spPr>
        <p:txBody>
          <a:bodyPr lIns="540000" tIns="396000" rIns="540000" bIns="396000" anchor="ctr"/>
          <a:lstStyle>
            <a:lvl1pPr marL="0" marR="0" indent="0" algn="ctr" defTabSz="1039033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Click to edit Master text styles</a:t>
            </a:r>
            <a:br>
              <a:rPr lang="en-AU" noProof="0" dirty="0"/>
            </a:br>
            <a:r>
              <a:rPr lang="en-AU" noProof="0" dirty="0"/>
              <a:t>(to change image choose format background and insert a picture from file)</a:t>
            </a:r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460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lumn with short fac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09728"/>
            <a:ext cx="2206774" cy="67498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6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2666677" y="1774800"/>
            <a:ext cx="8825502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6" hasCustomPrompt="1"/>
          </p:nvPr>
        </p:nvSpPr>
        <p:spPr>
          <a:xfrm>
            <a:off x="232922" y="472593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27" hasCustomPrompt="1"/>
          </p:nvPr>
        </p:nvSpPr>
        <p:spPr>
          <a:xfrm>
            <a:off x="232922" y="274571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232922" y="76549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638822" y="673547"/>
            <a:ext cx="888484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60871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sz="quarter" idx="13" hasCustomPrompt="1"/>
          </p:nvPr>
        </p:nvSpPr>
        <p:spPr>
          <a:xfrm>
            <a:off x="664792" y="1774098"/>
            <a:ext cx="10831014" cy="4392000"/>
          </a:xfrm>
          <a:prstGeom prst="rect">
            <a:avLst/>
          </a:prstGeom>
        </p:spPr>
        <p:txBody>
          <a:bodyPr/>
          <a:lstStyle>
            <a:lvl1pPr marL="360000" marR="0" indent="-360000" algn="l" defTabSz="1039033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lvl1pPr>
            <a:lvl2pPr marL="720000" indent="-360000">
              <a:spcBef>
                <a:spcPts val="24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lvl2pPr>
            <a:lvl3pPr marL="1080000" indent="-360000">
              <a:spcBef>
                <a:spcPts val="2400"/>
              </a:spcBef>
              <a:buClr>
                <a:schemeClr val="bg2"/>
              </a:buClr>
              <a:buFont typeface="Segoe UI" panose="020B0502040204020203" pitchFamily="34" charset="0"/>
              <a:buChar char="–"/>
              <a:defRPr/>
            </a:lvl3pPr>
            <a:lvl4pPr marL="920403" indent="0">
              <a:buClr>
                <a:schemeClr val="accent4"/>
              </a:buClr>
              <a:buFont typeface="+mj-lt"/>
              <a:buNone/>
              <a:defRPr/>
            </a:lvl4pPr>
          </a:lstStyle>
          <a:p>
            <a:pPr lvl="0"/>
            <a:r>
              <a:rPr lang="en-AU" dirty="0"/>
              <a:t>Insert table of contents</a:t>
            </a:r>
          </a:p>
          <a:p>
            <a:pPr lvl="1"/>
            <a:r>
              <a:rPr lang="en-AU" noProof="0" dirty="0"/>
              <a:t>Second</a:t>
            </a:r>
            <a:r>
              <a:rPr lang="en-AU" dirty="0"/>
              <a:t> line</a:t>
            </a:r>
          </a:p>
          <a:p>
            <a:pPr lvl="2"/>
            <a:r>
              <a:rPr lang="en-AU" dirty="0"/>
              <a:t>Third line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66000" y="673200"/>
            <a:ext cx="10816149" cy="525600"/>
          </a:xfrm>
          <a:prstGeom prst="rect">
            <a:avLst/>
          </a:prstGeom>
          <a:noFill/>
        </p:spPr>
        <p:txBody>
          <a:bodyPr wrap="square" lIns="0" tIns="50400" rIns="0" bIns="5040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AU" sz="3200" dirty="0">
                <a:solidFill>
                  <a:schemeClr val="bg2"/>
                </a:solidFill>
                <a:latin typeface="+mj-lt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7782748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lumn with short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09728"/>
            <a:ext cx="2206774" cy="6749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7" name="Text Placeholder 20"/>
          <p:cNvSpPr>
            <a:spLocks noGrp="1"/>
          </p:cNvSpPr>
          <p:nvPr>
            <p:ph type="body" sz="quarter" idx="26" hasCustomPrompt="1"/>
          </p:nvPr>
        </p:nvSpPr>
        <p:spPr>
          <a:xfrm>
            <a:off x="232922" y="472593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27" hasCustomPrompt="1"/>
          </p:nvPr>
        </p:nvSpPr>
        <p:spPr>
          <a:xfrm>
            <a:off x="232922" y="274571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232922" y="76549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638822" y="673547"/>
            <a:ext cx="888484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2666677" y="1774800"/>
            <a:ext cx="8825502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63116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"/>
            <a:ext cx="4520925" cy="68861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22000" y="1806543"/>
            <a:ext cx="3528378" cy="2520875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Quote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88502" y="5253081"/>
            <a:ext cx="3600203" cy="440432"/>
          </a:xfrm>
          <a:prstGeom prst="rect">
            <a:avLst/>
          </a:prstGeom>
        </p:spPr>
        <p:txBody>
          <a:bodyPr anchor="ctr"/>
          <a:lstStyle>
            <a:lvl1pPr algn="r">
              <a:defRPr sz="1400" i="1" baseline="0">
                <a:solidFill>
                  <a:schemeClr val="bg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- Speaker</a:t>
            </a: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2260600" y="-103505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Freeform 11"/>
          <p:cNvSpPr>
            <a:spLocks noChangeAspect="1" noEditPoints="1"/>
          </p:cNvSpPr>
          <p:nvPr userDrawn="1"/>
        </p:nvSpPr>
        <p:spPr bwMode="auto">
          <a:xfrm>
            <a:off x="478582" y="1344265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6" name="Freeform 15"/>
          <p:cNvSpPr>
            <a:spLocks noChangeAspect="1" noEditPoints="1"/>
          </p:cNvSpPr>
          <p:nvPr userDrawn="1"/>
        </p:nvSpPr>
        <p:spPr bwMode="auto">
          <a:xfrm rot="10800000">
            <a:off x="3646935" y="4430151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4899600" y="673547"/>
            <a:ext cx="665259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4901184" y="1774800"/>
            <a:ext cx="6590996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470462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2260600" y="-103505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4899600" y="673547"/>
            <a:ext cx="665259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2748" y="109728"/>
            <a:ext cx="4520925" cy="6749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4899600" y="1774800"/>
            <a:ext cx="6590996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22000" y="1806543"/>
            <a:ext cx="3528378" cy="2520875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Quote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88502" y="5253081"/>
            <a:ext cx="3600203" cy="440432"/>
          </a:xfrm>
          <a:prstGeom prst="rect">
            <a:avLst/>
          </a:prstGeom>
        </p:spPr>
        <p:txBody>
          <a:bodyPr anchor="ctr"/>
          <a:lstStyle>
            <a:lvl1pPr algn="r">
              <a:defRPr sz="1400" i="1" baseline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- Speaker</a:t>
            </a:r>
          </a:p>
        </p:txBody>
      </p:sp>
      <p:sp>
        <p:nvSpPr>
          <p:cNvPr id="17" name="Freeform 16"/>
          <p:cNvSpPr>
            <a:spLocks noChangeAspect="1" noEditPoints="1"/>
          </p:cNvSpPr>
          <p:nvPr userDrawn="1"/>
        </p:nvSpPr>
        <p:spPr bwMode="auto">
          <a:xfrm>
            <a:off x="478582" y="1344265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8" name="Freeform 17"/>
          <p:cNvSpPr>
            <a:spLocks noChangeAspect="1" noEditPoints="1"/>
          </p:cNvSpPr>
          <p:nvPr userDrawn="1"/>
        </p:nvSpPr>
        <p:spPr bwMode="auto">
          <a:xfrm rot="10800000">
            <a:off x="3646935" y="4430151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880468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7669488" y="1"/>
            <a:ext cx="4520925" cy="68861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6796608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191487" y="1799228"/>
            <a:ext cx="3528378" cy="2520875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Quote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157989" y="5245766"/>
            <a:ext cx="3600203" cy="440432"/>
          </a:xfrm>
          <a:prstGeom prst="rect">
            <a:avLst/>
          </a:prstGeom>
        </p:spPr>
        <p:txBody>
          <a:bodyPr anchor="ctr"/>
          <a:lstStyle>
            <a:lvl1pPr algn="r">
              <a:defRPr sz="1400" i="1" baseline="0">
                <a:solidFill>
                  <a:schemeClr val="bg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- Speaker</a:t>
            </a:r>
          </a:p>
        </p:txBody>
      </p:sp>
      <p:sp>
        <p:nvSpPr>
          <p:cNvPr id="21" name="Freeform 20"/>
          <p:cNvSpPr>
            <a:spLocks noChangeAspect="1" noEditPoints="1"/>
          </p:cNvSpPr>
          <p:nvPr userDrawn="1"/>
        </p:nvSpPr>
        <p:spPr bwMode="auto">
          <a:xfrm>
            <a:off x="8148069" y="1336950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22" name="Freeform 21"/>
          <p:cNvSpPr>
            <a:spLocks noChangeAspect="1" noEditPoints="1"/>
          </p:cNvSpPr>
          <p:nvPr userDrawn="1"/>
        </p:nvSpPr>
        <p:spPr bwMode="auto">
          <a:xfrm rot="10800000">
            <a:off x="11316422" y="4422836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4800"/>
            <a:ext cx="6738637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45C4DF-C563-4239-8E2E-0862B136B6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9" y="6438864"/>
            <a:ext cx="664393" cy="1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635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7668675" y="109728"/>
            <a:ext cx="4520925" cy="6749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191487" y="1799228"/>
            <a:ext cx="3528378" cy="2520875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Quote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157989" y="5245766"/>
            <a:ext cx="3600203" cy="440432"/>
          </a:xfrm>
          <a:prstGeom prst="rect">
            <a:avLst/>
          </a:prstGeom>
        </p:spPr>
        <p:txBody>
          <a:bodyPr anchor="ctr"/>
          <a:lstStyle>
            <a:lvl1pPr algn="r">
              <a:defRPr sz="1400" i="1" baseline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- Speaker</a:t>
            </a:r>
          </a:p>
        </p:txBody>
      </p:sp>
      <p:sp>
        <p:nvSpPr>
          <p:cNvPr id="21" name="Freeform 20"/>
          <p:cNvSpPr>
            <a:spLocks noChangeAspect="1" noEditPoints="1"/>
          </p:cNvSpPr>
          <p:nvPr userDrawn="1"/>
        </p:nvSpPr>
        <p:spPr bwMode="auto">
          <a:xfrm>
            <a:off x="8148069" y="1336950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22" name="Freeform 21"/>
          <p:cNvSpPr>
            <a:spLocks noChangeAspect="1" noEditPoints="1"/>
          </p:cNvSpPr>
          <p:nvPr userDrawn="1"/>
        </p:nvSpPr>
        <p:spPr bwMode="auto">
          <a:xfrm rot="10800000">
            <a:off x="11316422" y="4422836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6796608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4800"/>
            <a:ext cx="6738637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E3A28E-3AD3-4A90-A670-A7296BBD18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9" y="6438864"/>
            <a:ext cx="664393" cy="1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303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9405828" y="109728"/>
            <a:ext cx="2792100" cy="674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837876" y="1792062"/>
            <a:ext cx="1800200" cy="3700598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Insight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8380784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4800"/>
            <a:ext cx="8361274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A68721-F0CE-4574-B5D5-CA51864018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9" y="6438864"/>
            <a:ext cx="664393" cy="1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019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9405828" y="109728"/>
            <a:ext cx="2792100" cy="67482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837876" y="1799377"/>
            <a:ext cx="1800200" cy="3700598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Insight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8380784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4800"/>
            <a:ext cx="8361274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9878192-7EF6-479E-9BE0-317D151998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9" y="6438864"/>
            <a:ext cx="664393" cy="1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115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 Gre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25474" y="109728"/>
            <a:ext cx="2792100" cy="674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3357" y="1792062"/>
            <a:ext cx="1800200" cy="3700598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Insight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218400" y="673547"/>
            <a:ext cx="8291924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3218400" y="1774800"/>
            <a:ext cx="8273492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063845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 Blu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25474" y="109728"/>
            <a:ext cx="2792100" cy="67482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3357" y="1771933"/>
            <a:ext cx="1800200" cy="3700598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Insight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218400" y="673547"/>
            <a:ext cx="8291924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3218400" y="1774800"/>
            <a:ext cx="8273492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46649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/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666000" y="1527175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20"/>
          </p:nvPr>
        </p:nvSpPr>
        <p:spPr>
          <a:xfrm>
            <a:off x="6202800" y="1515674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21"/>
          </p:nvPr>
        </p:nvSpPr>
        <p:spPr>
          <a:xfrm>
            <a:off x="666000" y="3991452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2"/>
          </p:nvPr>
        </p:nvSpPr>
        <p:spPr>
          <a:xfrm>
            <a:off x="6202800" y="3979951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88374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80733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 userDrawn="1"/>
        </p:nvSpPr>
        <p:spPr>
          <a:xfrm>
            <a:off x="-3377" y="1701602"/>
            <a:ext cx="12193790" cy="4515602"/>
          </a:xfrm>
          <a:prstGeom prst="rect">
            <a:avLst/>
          </a:prstGeom>
          <a:solidFill>
            <a:srgbClr val="E6E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6000" y="663509"/>
            <a:ext cx="10816149" cy="544983"/>
          </a:xfrm>
          <a:prstGeom prst="rect">
            <a:avLst/>
          </a:prstGeom>
          <a:noFill/>
        </p:spPr>
        <p:txBody>
          <a:bodyPr wrap="square" lIns="0" tIns="50400" rIns="0" bIns="5040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3200" noProof="0" dirty="0">
                <a:solidFill>
                  <a:schemeClr val="bg2"/>
                </a:solidFill>
                <a:latin typeface="+mj-lt"/>
              </a:rPr>
              <a:t>Contents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051EDA1-C22D-41A5-876D-7AFEABDE786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4792" y="1774098"/>
            <a:ext cx="10831014" cy="4392000"/>
          </a:xfrm>
          <a:prstGeom prst="rect">
            <a:avLst/>
          </a:prstGeom>
        </p:spPr>
        <p:txBody>
          <a:bodyPr/>
          <a:lstStyle>
            <a:lvl1pPr marL="360000" marR="0" indent="-360000" algn="l" defTabSz="1039033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lvl1pPr>
            <a:lvl2pPr marL="720000" indent="-360000">
              <a:spcBef>
                <a:spcPts val="24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lvl2pPr>
            <a:lvl3pPr marL="1080000" indent="-360000">
              <a:spcBef>
                <a:spcPts val="2400"/>
              </a:spcBef>
              <a:buClr>
                <a:schemeClr val="bg2"/>
              </a:buClr>
              <a:buFont typeface="Segoe UI" panose="020B0502040204020203" pitchFamily="34" charset="0"/>
              <a:buChar char="–"/>
              <a:defRPr/>
            </a:lvl3pPr>
            <a:lvl4pPr marL="920403" indent="0">
              <a:buClr>
                <a:schemeClr val="accent4"/>
              </a:buClr>
              <a:buFont typeface="+mj-lt"/>
              <a:buNone/>
              <a:defRPr/>
            </a:lvl4pPr>
          </a:lstStyle>
          <a:p>
            <a:pPr lvl="0"/>
            <a:r>
              <a:rPr lang="en-AU" dirty="0"/>
              <a:t>Insert table of contents</a:t>
            </a:r>
          </a:p>
          <a:p>
            <a:pPr lvl="1"/>
            <a:r>
              <a:rPr lang="en-AU" noProof="0" dirty="0"/>
              <a:t>Second</a:t>
            </a:r>
            <a:r>
              <a:rPr lang="en-AU" dirty="0"/>
              <a:t> line</a:t>
            </a:r>
          </a:p>
          <a:p>
            <a:pPr lvl="2"/>
            <a:r>
              <a:rPr lang="en-AU" dirty="0"/>
              <a:t>Third line</a:t>
            </a:r>
          </a:p>
        </p:txBody>
      </p:sp>
    </p:spTree>
    <p:extLst>
      <p:ext uri="{BB962C8B-B14F-4D97-AF65-F5344CB8AC3E}">
        <p14:creationId xmlns:p14="http://schemas.microsoft.com/office/powerpoint/2010/main" val="10473309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/insigh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Content Placeholder 6"/>
          <p:cNvSpPr>
            <a:spLocks noGrp="1"/>
          </p:cNvSpPr>
          <p:nvPr>
            <p:ph sz="quarter" idx="19"/>
          </p:nvPr>
        </p:nvSpPr>
        <p:spPr>
          <a:xfrm>
            <a:off x="666000" y="1527175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6202800" y="1515674"/>
            <a:ext cx="5328000" cy="2268538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1"/>
          </p:nvPr>
        </p:nvSpPr>
        <p:spPr>
          <a:xfrm>
            <a:off x="666000" y="3991452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2"/>
          </p:nvPr>
        </p:nvSpPr>
        <p:spPr>
          <a:xfrm>
            <a:off x="6202800" y="3979951"/>
            <a:ext cx="5328000" cy="2268538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1015718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/insigh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9" name="Content Placeholder 6"/>
          <p:cNvSpPr>
            <a:spLocks noGrp="1"/>
          </p:cNvSpPr>
          <p:nvPr>
            <p:ph sz="quarter" idx="19"/>
          </p:nvPr>
        </p:nvSpPr>
        <p:spPr>
          <a:xfrm>
            <a:off x="666000" y="1527175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6202800" y="1515674"/>
            <a:ext cx="5328000" cy="2268538"/>
          </a:xfrm>
          <a:prstGeom prst="rect">
            <a:avLst/>
          </a:prstGeom>
          <a:solidFill>
            <a:schemeClr val="bg2"/>
          </a:solidFill>
        </p:spPr>
        <p:txBody>
          <a:bodyPr lIns="90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1"/>
          </p:nvPr>
        </p:nvSpPr>
        <p:spPr>
          <a:xfrm>
            <a:off x="666000" y="3991452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2"/>
          </p:nvPr>
        </p:nvSpPr>
        <p:spPr>
          <a:xfrm>
            <a:off x="6202800" y="3979951"/>
            <a:ext cx="5328000" cy="2268538"/>
          </a:xfrm>
          <a:prstGeom prst="rect">
            <a:avLst/>
          </a:prstGeom>
          <a:solidFill>
            <a:schemeClr val="bg2"/>
          </a:solidFill>
        </p:spPr>
        <p:txBody>
          <a:bodyPr lIns="90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7059558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Nous_A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16" y="1122417"/>
            <a:ext cx="3960440" cy="1082447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3009900" y="3165288"/>
            <a:ext cx="6170612" cy="0"/>
          </a:xfrm>
          <a:prstGeom prst="line">
            <a:avLst/>
          </a:prstGeom>
          <a:ln w="190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5299636" y="2961572"/>
            <a:ext cx="15911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noProof="0" dirty="0">
                <a:solidFill>
                  <a:schemeClr val="bg2"/>
                </a:solidFill>
                <a:latin typeface="Segoe UI Semibold" panose="020B0702040204020203" pitchFamily="34" charset="0"/>
              </a:rPr>
              <a:t>About Nous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FF8B8D-2DA6-46D9-A6AA-A72703761021}"/>
              </a:ext>
            </a:extLst>
          </p:cNvPr>
          <p:cNvSpPr/>
          <p:nvPr userDrawn="1"/>
        </p:nvSpPr>
        <p:spPr>
          <a:xfrm>
            <a:off x="2566814" y="3430741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Nous Group is an international management consultancy</a:t>
            </a:r>
            <a:b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operating in 10 locations across Australia, the UK and Canada.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1094D2-54F5-49B2-BD82-DAE96E9A80CC}"/>
              </a:ext>
            </a:extLst>
          </p:cNvPr>
          <p:cNvSpPr/>
          <p:nvPr userDrawn="1"/>
        </p:nvSpPr>
        <p:spPr>
          <a:xfrm>
            <a:off x="-2" y="4561152"/>
            <a:ext cx="12190413" cy="16442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6A03CA-95D9-4DE9-9668-DAC276F1284F}"/>
              </a:ext>
            </a:extLst>
          </p:cNvPr>
          <p:cNvSpPr/>
          <p:nvPr userDrawn="1"/>
        </p:nvSpPr>
        <p:spPr>
          <a:xfrm>
            <a:off x="892785" y="4875462"/>
            <a:ext cx="3966904" cy="101566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AU" sz="1500" noProof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light" panose="020B0402040204020203" pitchFamily="34" charset="0"/>
              </a:rPr>
              <a:t>For over 20 years we have been partnering with leaders to shape world-class businesses, effective governments and empowered communities.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0FB461-B493-4A69-A4AB-9F564D51B75D}"/>
              </a:ext>
            </a:extLst>
          </p:cNvPr>
          <p:cNvGrpSpPr/>
          <p:nvPr userDrawn="1"/>
        </p:nvGrpSpPr>
        <p:grpSpPr>
          <a:xfrm>
            <a:off x="5463012" y="4878652"/>
            <a:ext cx="1867713" cy="1097112"/>
            <a:chOff x="5133630" y="4878652"/>
            <a:chExt cx="1867713" cy="109711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6356F1B-AD1E-4C1D-B8B8-277B8C02CB38}"/>
                </a:ext>
              </a:extLst>
            </p:cNvPr>
            <p:cNvSpPr/>
            <p:nvPr userDrawn="1"/>
          </p:nvSpPr>
          <p:spPr>
            <a:xfrm>
              <a:off x="5133630" y="5667987"/>
              <a:ext cx="1867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PEOPLE</a:t>
              </a: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AE03600D-DC00-4DE3-8C3E-D8DD4EF9B8D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24756" y="4878652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390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400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124DB3-E850-4A62-851F-2B55DF1C8099}"/>
              </a:ext>
            </a:extLst>
          </p:cNvPr>
          <p:cNvGrpSpPr/>
          <p:nvPr userDrawn="1"/>
        </p:nvGrpSpPr>
        <p:grpSpPr>
          <a:xfrm>
            <a:off x="7481556" y="4862851"/>
            <a:ext cx="1674758" cy="1112913"/>
            <a:chOff x="6920800" y="4862851"/>
            <a:chExt cx="1674758" cy="111291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DCDBC65-D962-4363-A2BA-6E8EE86D35DC}"/>
                </a:ext>
              </a:extLst>
            </p:cNvPr>
            <p:cNvSpPr/>
            <p:nvPr userDrawn="1"/>
          </p:nvSpPr>
          <p:spPr>
            <a:xfrm>
              <a:off x="6920800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LOCATIONS</a:t>
              </a:r>
            </a:p>
          </p:txBody>
        </p:sp>
        <p:sp>
          <p:nvSpPr>
            <p:cNvPr id="49" name="Freeform 70">
              <a:extLst>
                <a:ext uri="{FF2B5EF4-FFF2-40B4-BE49-F238E27FC236}">
                  <a16:creationId xmlns:a16="http://schemas.microsoft.com/office/drawing/2014/main" id="{2601D8C4-1CF5-4C44-AF36-3941AD25A7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15449" y="4862851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E0D545-EAEE-45E7-8A6C-32DCB10503E4}"/>
              </a:ext>
            </a:extLst>
          </p:cNvPr>
          <p:cNvGrpSpPr/>
          <p:nvPr userDrawn="1"/>
        </p:nvGrpSpPr>
        <p:grpSpPr>
          <a:xfrm>
            <a:off x="9307145" y="4866100"/>
            <a:ext cx="1674758" cy="1109664"/>
            <a:chOff x="8623771" y="4866100"/>
            <a:chExt cx="1674758" cy="110966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6C2474-EA53-444D-A81C-BEF3B01A43BC}"/>
                </a:ext>
              </a:extLst>
            </p:cNvPr>
            <p:cNvSpPr/>
            <p:nvPr userDrawn="1"/>
          </p:nvSpPr>
          <p:spPr>
            <a:xfrm>
              <a:off x="8623771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COUNTRIES</a:t>
              </a:r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3DA58271-EC98-405C-A2A6-C9C2F53787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118420" y="4866100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2F3AE81F-F615-46E0-8E22-5AFC4562A173}"/>
              </a:ext>
            </a:extLst>
          </p:cNvPr>
          <p:cNvSpPr/>
          <p:nvPr userDrawn="1"/>
        </p:nvSpPr>
        <p:spPr>
          <a:xfrm>
            <a:off x="11120284" y="6400800"/>
            <a:ext cx="1070127" cy="45878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7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Nous_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4561152"/>
            <a:ext cx="12190413" cy="16442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2566814" y="3430741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Nous Group is an international management consultancy</a:t>
            </a:r>
            <a:b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operating in 10 locations across the UK, Australia and Canada. 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16" y="1122417"/>
            <a:ext cx="3960440" cy="1082447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3009900" y="3165288"/>
            <a:ext cx="6170612" cy="0"/>
          </a:xfrm>
          <a:prstGeom prst="line">
            <a:avLst/>
          </a:prstGeom>
          <a:ln w="190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5299636" y="2961572"/>
            <a:ext cx="15911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noProof="0" dirty="0">
                <a:solidFill>
                  <a:schemeClr val="bg2"/>
                </a:solidFill>
                <a:latin typeface="Segoe UI Semibold" panose="020B0702040204020203" pitchFamily="34" charset="0"/>
              </a:rPr>
              <a:t>About Nous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92785" y="4875462"/>
            <a:ext cx="3966904" cy="101566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AU" sz="1500" noProof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light" panose="020B0402040204020203" pitchFamily="34" charset="0"/>
              </a:rPr>
              <a:t>For over 20 years we have been partnering with leaders to shape world-class businesses, effective governments and empowered communities.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4E17A5-14C6-40E5-85C0-1AED71916E19}"/>
              </a:ext>
            </a:extLst>
          </p:cNvPr>
          <p:cNvGrpSpPr/>
          <p:nvPr userDrawn="1"/>
        </p:nvGrpSpPr>
        <p:grpSpPr>
          <a:xfrm>
            <a:off x="5463012" y="4878652"/>
            <a:ext cx="1867713" cy="1097112"/>
            <a:chOff x="5133630" y="4878652"/>
            <a:chExt cx="1867713" cy="109711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31E3A0-4D1D-4C0B-8D80-D710A2E2D3D2}"/>
                </a:ext>
              </a:extLst>
            </p:cNvPr>
            <p:cNvSpPr/>
            <p:nvPr userDrawn="1"/>
          </p:nvSpPr>
          <p:spPr>
            <a:xfrm>
              <a:off x="5133630" y="5667987"/>
              <a:ext cx="1867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PEOPLE</a:t>
              </a:r>
            </a:p>
          </p:txBody>
        </p:sp>
        <p:sp>
          <p:nvSpPr>
            <p:cNvPr id="43" name="Freeform 70">
              <a:extLst>
                <a:ext uri="{FF2B5EF4-FFF2-40B4-BE49-F238E27FC236}">
                  <a16:creationId xmlns:a16="http://schemas.microsoft.com/office/drawing/2014/main" id="{BBB35ADF-AAF1-4F82-9192-0FD346BEC6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24756" y="4878652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390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400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3EBB6D4-05AC-45B9-97F1-65572F302B8D}"/>
              </a:ext>
            </a:extLst>
          </p:cNvPr>
          <p:cNvGrpSpPr/>
          <p:nvPr userDrawn="1"/>
        </p:nvGrpSpPr>
        <p:grpSpPr>
          <a:xfrm>
            <a:off x="7481556" y="4862851"/>
            <a:ext cx="1674758" cy="1112913"/>
            <a:chOff x="6920800" y="4862851"/>
            <a:chExt cx="1674758" cy="111291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33D3FA-D99F-49A5-BCE6-C1BB4AA7559D}"/>
                </a:ext>
              </a:extLst>
            </p:cNvPr>
            <p:cNvSpPr/>
            <p:nvPr userDrawn="1"/>
          </p:nvSpPr>
          <p:spPr>
            <a:xfrm>
              <a:off x="6920800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LOCATIONS</a:t>
              </a: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5A34CBB2-2E73-4AE3-9E06-C12C0F5EE4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15449" y="4862851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7D016A-1475-42FD-B9BF-24A46D9FFF4C}"/>
              </a:ext>
            </a:extLst>
          </p:cNvPr>
          <p:cNvGrpSpPr/>
          <p:nvPr userDrawn="1"/>
        </p:nvGrpSpPr>
        <p:grpSpPr>
          <a:xfrm>
            <a:off x="9307145" y="4866100"/>
            <a:ext cx="1674758" cy="1109664"/>
            <a:chOff x="8623771" y="4866100"/>
            <a:chExt cx="1674758" cy="11096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9F6100-29CF-4CC0-A93A-8AF2DBF18982}"/>
                </a:ext>
              </a:extLst>
            </p:cNvPr>
            <p:cNvSpPr/>
            <p:nvPr userDrawn="1"/>
          </p:nvSpPr>
          <p:spPr>
            <a:xfrm>
              <a:off x="8623771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COUNTRIES</a:t>
              </a:r>
            </a:p>
          </p:txBody>
        </p:sp>
        <p:sp>
          <p:nvSpPr>
            <p:cNvPr id="45" name="Freeform 70">
              <a:extLst>
                <a:ext uri="{FF2B5EF4-FFF2-40B4-BE49-F238E27FC236}">
                  <a16:creationId xmlns:a16="http://schemas.microsoft.com/office/drawing/2014/main" id="{371E7130-B2AA-4686-A656-C1F7E44CE5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118420" y="4866100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4F7C012-405D-4BF0-8A85-9BBAB9B36CC0}"/>
              </a:ext>
            </a:extLst>
          </p:cNvPr>
          <p:cNvSpPr/>
          <p:nvPr userDrawn="1"/>
        </p:nvSpPr>
        <p:spPr>
          <a:xfrm>
            <a:off x="11120284" y="6400800"/>
            <a:ext cx="1070127" cy="45878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0859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Nous_Can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5382315-0994-4BAF-876F-8ECB35C1C0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16" y="1122417"/>
            <a:ext cx="3960440" cy="108244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6E339E-AF7C-4459-95B0-5BA0A3DDD066}"/>
              </a:ext>
            </a:extLst>
          </p:cNvPr>
          <p:cNvCxnSpPr/>
          <p:nvPr userDrawn="1"/>
        </p:nvCxnSpPr>
        <p:spPr>
          <a:xfrm>
            <a:off x="3009900" y="3165288"/>
            <a:ext cx="6170612" cy="0"/>
          </a:xfrm>
          <a:prstGeom prst="line">
            <a:avLst/>
          </a:prstGeom>
          <a:ln w="190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C4BD81-71DC-4DF0-9CD4-998A3829DAF3}"/>
              </a:ext>
            </a:extLst>
          </p:cNvPr>
          <p:cNvSpPr txBox="1"/>
          <p:nvPr userDrawn="1"/>
        </p:nvSpPr>
        <p:spPr>
          <a:xfrm>
            <a:off x="5299636" y="2961572"/>
            <a:ext cx="15911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noProof="0" dirty="0">
                <a:solidFill>
                  <a:schemeClr val="bg2"/>
                </a:solidFill>
                <a:latin typeface="Segoe UI Semibold" panose="020B0702040204020203" pitchFamily="34" charset="0"/>
              </a:rPr>
              <a:t>About Nous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1AE65D-28D7-4F3F-9511-99BF2BCED33C}"/>
              </a:ext>
            </a:extLst>
          </p:cNvPr>
          <p:cNvSpPr/>
          <p:nvPr userDrawn="1"/>
        </p:nvSpPr>
        <p:spPr>
          <a:xfrm>
            <a:off x="2566814" y="3430741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Nous Group is an international management consultancy</a:t>
            </a:r>
            <a:b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operating in 10 locations across Canada, Australia and the UK.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67C217-8858-4206-8A08-D23139D10ACC}"/>
              </a:ext>
            </a:extLst>
          </p:cNvPr>
          <p:cNvSpPr/>
          <p:nvPr userDrawn="1"/>
        </p:nvSpPr>
        <p:spPr>
          <a:xfrm>
            <a:off x="-2" y="4561152"/>
            <a:ext cx="12190413" cy="16442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11D29E-EE8B-42D7-8924-789D31E84FB9}"/>
              </a:ext>
            </a:extLst>
          </p:cNvPr>
          <p:cNvSpPr/>
          <p:nvPr userDrawn="1"/>
        </p:nvSpPr>
        <p:spPr>
          <a:xfrm>
            <a:off x="892785" y="4875462"/>
            <a:ext cx="3966904" cy="101566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AU" sz="1500" noProof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light" panose="020B0402040204020203" pitchFamily="34" charset="0"/>
              </a:rPr>
              <a:t>For over 20 years we have been partnering with leaders to shape world-class businesses, effective governments and empowered communities.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772A48-3B1B-4AE0-A012-7153A1C27332}"/>
              </a:ext>
            </a:extLst>
          </p:cNvPr>
          <p:cNvGrpSpPr/>
          <p:nvPr userDrawn="1"/>
        </p:nvGrpSpPr>
        <p:grpSpPr>
          <a:xfrm>
            <a:off x="5463012" y="4878652"/>
            <a:ext cx="1867713" cy="1097112"/>
            <a:chOff x="5133630" y="4878652"/>
            <a:chExt cx="1867713" cy="109711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C9D341D-F1B2-4AA9-8DC6-5E1BC19E1534}"/>
                </a:ext>
              </a:extLst>
            </p:cNvPr>
            <p:cNvSpPr/>
            <p:nvPr userDrawn="1"/>
          </p:nvSpPr>
          <p:spPr>
            <a:xfrm>
              <a:off x="5133630" y="5667987"/>
              <a:ext cx="1867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PEOPLE</a:t>
              </a:r>
            </a:p>
          </p:txBody>
        </p:sp>
        <p:sp>
          <p:nvSpPr>
            <p:cNvPr id="31" name="Freeform 70">
              <a:extLst>
                <a:ext uri="{FF2B5EF4-FFF2-40B4-BE49-F238E27FC236}">
                  <a16:creationId xmlns:a16="http://schemas.microsoft.com/office/drawing/2014/main" id="{B021882B-DD35-44F2-B429-52F711AB9D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24756" y="4878652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390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400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D47BC3-5181-4478-A753-786CDBDD44C8}"/>
              </a:ext>
            </a:extLst>
          </p:cNvPr>
          <p:cNvGrpSpPr/>
          <p:nvPr userDrawn="1"/>
        </p:nvGrpSpPr>
        <p:grpSpPr>
          <a:xfrm>
            <a:off x="7481556" y="4862851"/>
            <a:ext cx="1674758" cy="1112913"/>
            <a:chOff x="6920800" y="4862851"/>
            <a:chExt cx="1674758" cy="111291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E4A7C5E-9E59-4255-8774-DE0C1B515D50}"/>
                </a:ext>
              </a:extLst>
            </p:cNvPr>
            <p:cNvSpPr/>
            <p:nvPr userDrawn="1"/>
          </p:nvSpPr>
          <p:spPr>
            <a:xfrm>
              <a:off x="6920800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LOCATIONS</a:t>
              </a:r>
            </a:p>
          </p:txBody>
        </p:sp>
        <p:sp>
          <p:nvSpPr>
            <p:cNvPr id="34" name="Freeform 70">
              <a:extLst>
                <a:ext uri="{FF2B5EF4-FFF2-40B4-BE49-F238E27FC236}">
                  <a16:creationId xmlns:a16="http://schemas.microsoft.com/office/drawing/2014/main" id="{6DDAC442-1A3F-4AE1-A601-C20CF9BBE3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15449" y="4862851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57EC07-29CB-49AF-AC13-CF2B4D590DA5}"/>
              </a:ext>
            </a:extLst>
          </p:cNvPr>
          <p:cNvGrpSpPr/>
          <p:nvPr userDrawn="1"/>
        </p:nvGrpSpPr>
        <p:grpSpPr>
          <a:xfrm>
            <a:off x="9307145" y="4866100"/>
            <a:ext cx="1674758" cy="1109664"/>
            <a:chOff x="8623771" y="4866100"/>
            <a:chExt cx="1674758" cy="110966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0977860-CD44-4670-AB9B-8D9C3B42EF38}"/>
                </a:ext>
              </a:extLst>
            </p:cNvPr>
            <p:cNvSpPr/>
            <p:nvPr userDrawn="1"/>
          </p:nvSpPr>
          <p:spPr>
            <a:xfrm>
              <a:off x="8623771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COUNTRIES</a:t>
              </a:r>
            </a:p>
          </p:txBody>
        </p:sp>
        <p:sp>
          <p:nvSpPr>
            <p:cNvPr id="37" name="Freeform 70">
              <a:extLst>
                <a:ext uri="{FF2B5EF4-FFF2-40B4-BE49-F238E27FC236}">
                  <a16:creationId xmlns:a16="http://schemas.microsoft.com/office/drawing/2014/main" id="{9CA64474-1CDD-4237-BE98-E9D34EB8AC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118420" y="4866100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BC3DC19-B507-45DE-B600-489B2404C91C}"/>
              </a:ext>
            </a:extLst>
          </p:cNvPr>
          <p:cNvSpPr/>
          <p:nvPr userDrawn="1"/>
        </p:nvSpPr>
        <p:spPr>
          <a:xfrm>
            <a:off x="11120284" y="6400800"/>
            <a:ext cx="1070127" cy="45878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279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Key poin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89771" y="548808"/>
            <a:ext cx="10899484" cy="504173"/>
          </a:xfrm>
          <a:prstGeom prst="rect">
            <a:avLst/>
          </a:prstGeom>
        </p:spPr>
        <p:txBody>
          <a:bodyPr anchor="t"/>
          <a:lstStyle>
            <a:lvl1pPr>
              <a:defRPr sz="3199">
                <a:solidFill>
                  <a:schemeClr val="bg2"/>
                </a:solidFill>
                <a:latin typeface="Segoe UI Semibold" panose="020B07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/>
              <a:t>Governing thought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89600" cy="10972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32687" y="1557700"/>
            <a:ext cx="10456020" cy="100834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32839" y="2781572"/>
            <a:ext cx="10456020" cy="100834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2839" y="4007073"/>
            <a:ext cx="10456020" cy="1008345"/>
          </a:xfrm>
        </p:spPr>
        <p:txBody>
          <a:bodyPr anchor="ctr"/>
          <a:lstStyle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" y="109753"/>
            <a:ext cx="427394" cy="67514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79" tIns="51940" rIns="103879" bIns="51940" rtlCol="0" anchor="ctr"/>
          <a:lstStyle/>
          <a:p>
            <a:pPr algn="ctr" eaLnBrk="1"/>
            <a:endParaRPr lang="en-AU" sz="1800" noProof="0"/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44715" y="1917277"/>
            <a:ext cx="354415" cy="2880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79" tIns="51940" rIns="103879" bIns="51940" rtlCol="0" anchor="ctr"/>
          <a:lstStyle/>
          <a:p>
            <a:pPr algn="ctr" eaLnBrk="1"/>
            <a:endParaRPr lang="en-AU" sz="1800" noProof="0"/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244715" y="3213753"/>
            <a:ext cx="354415" cy="2880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79" tIns="51940" rIns="103879" bIns="51940" rtlCol="0" anchor="ctr"/>
          <a:lstStyle/>
          <a:p>
            <a:pPr algn="ctr" eaLnBrk="1"/>
            <a:endParaRPr lang="en-AU" sz="1800" noProof="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244715" y="5662592"/>
            <a:ext cx="354415" cy="2880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79" tIns="51940" rIns="103879" bIns="51940" rtlCol="0" anchor="ctr"/>
          <a:lstStyle/>
          <a:p>
            <a:pPr algn="ctr" eaLnBrk="1"/>
            <a:endParaRPr lang="en-AU" sz="1800" noProof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0880348" y="6393842"/>
            <a:ext cx="974751" cy="320362"/>
          </a:xfrm>
          <a:prstGeom prst="rect">
            <a:avLst/>
          </a:prstGeom>
          <a:noFill/>
        </p:spPr>
        <p:txBody>
          <a:bodyPr wrap="square" lIns="103879" tIns="51940" rIns="103879" bIns="51940" rtlCol="0">
            <a:spAutoFit/>
          </a:bodyPr>
          <a:lstStyle/>
          <a:p>
            <a:pPr algn="r"/>
            <a:fld id="{6E8856DA-B77A-4A94-8E84-45BF77D9376B}" type="slidenum">
              <a:rPr lang="en-AU" sz="14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400" noProof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132839" y="5230411"/>
            <a:ext cx="10456020" cy="1008345"/>
          </a:xfrm>
        </p:spPr>
        <p:txBody>
          <a:bodyPr anchor="ctr"/>
          <a:lstStyle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7" name="Oval 16"/>
          <p:cNvSpPr>
            <a:spLocks noChangeAspect="1"/>
          </p:cNvSpPr>
          <p:nvPr userDrawn="1"/>
        </p:nvSpPr>
        <p:spPr>
          <a:xfrm>
            <a:off x="244715" y="4366116"/>
            <a:ext cx="354415" cy="2880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79" tIns="51940" rIns="103879" bIns="51940" rtlCol="0" anchor="ctr"/>
          <a:lstStyle/>
          <a:p>
            <a:pPr algn="ctr" eaLnBrk="1"/>
            <a:endParaRPr lang="en-AU" sz="1800" noProof="0"/>
          </a:p>
        </p:txBody>
      </p:sp>
    </p:spTree>
    <p:extLst>
      <p:ext uri="{BB962C8B-B14F-4D97-AF65-F5344CB8AC3E}">
        <p14:creationId xmlns:p14="http://schemas.microsoft.com/office/powerpoint/2010/main" val="126616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 marL="0" algn="l" defTabSz="1039033" rtl="0" eaLnBrk="1" latinLnBrk="0" hangingPunct="1">
              <a:lnSpc>
                <a:spcPct val="90000"/>
              </a:lnSpc>
              <a:defRPr lang="en-AU" sz="3200" kern="120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AU" dirty="0"/>
              <a:t>Governing </a:t>
            </a:r>
            <a:r>
              <a:rPr lang="en-AU" noProof="0" dirty="0"/>
              <a:t>thought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73100" y="5705958"/>
            <a:ext cx="10841038" cy="519113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8836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5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6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3" hasCustomPrompt="1"/>
          </p:nvPr>
        </p:nvSpPr>
        <p:spPr>
          <a:xfrm>
            <a:off x="666750" y="1774062"/>
            <a:ext cx="10817943" cy="3822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AU" noProof="0" dirty="0"/>
              <a:t>Build/insert your diagram/framework or text here</a:t>
            </a:r>
          </a:p>
          <a:p>
            <a:pPr lvl="1"/>
            <a:r>
              <a:rPr lang="en-AU" noProof="0" dirty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66750" y="5705958"/>
            <a:ext cx="10841038" cy="519113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97575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 page graphic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00689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0" y="1703190"/>
            <a:ext cx="12193790" cy="45140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8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23" hasCustomPrompt="1"/>
          </p:nvPr>
        </p:nvSpPr>
        <p:spPr>
          <a:xfrm>
            <a:off x="666750" y="1774062"/>
            <a:ext cx="10817943" cy="38586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AU" noProof="0" dirty="0"/>
              <a:t>Build/insert your diagram/framework or text here</a:t>
            </a:r>
          </a:p>
          <a:p>
            <a:pPr lvl="1"/>
            <a:r>
              <a:rPr lang="en-AU" noProof="0" dirty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66750" y="5705959"/>
            <a:ext cx="10841038" cy="428142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5521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 page graphic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88149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0" y="1701602"/>
            <a:ext cx="12193790" cy="4515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8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23" hasCustomPrompt="1"/>
          </p:nvPr>
        </p:nvSpPr>
        <p:spPr>
          <a:xfrm>
            <a:off x="666750" y="1774062"/>
            <a:ext cx="10817943" cy="38366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AU" noProof="0" dirty="0"/>
              <a:t>Build/insert your diagram/framework or text here</a:t>
            </a:r>
          </a:p>
          <a:p>
            <a:pPr lvl="1"/>
            <a:r>
              <a:rPr lang="en-AU" noProof="0" dirty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66750" y="5705958"/>
            <a:ext cx="10841038" cy="437667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9705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vmlDrawing" Target="../drawings/vmlDrawing1.v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1677416513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think-cell Slide" r:id="rId49" imgW="270" imgH="270" progId="TCLayout.ActiveDocument.1">
                  <p:embed/>
                </p:oleObj>
              </mc:Choice>
              <mc:Fallback>
                <p:oleObj name="think-cell Slide" r:id="rId49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C39E317-E4B9-4DC5-84AE-C69746E8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92" y="661942"/>
            <a:ext cx="10860016" cy="548117"/>
          </a:xfrm>
          <a:prstGeom prst="rect">
            <a:avLst/>
          </a:prstGeom>
        </p:spPr>
        <p:txBody>
          <a:bodyPr vert="horz" lIns="0" tIns="51952" rIns="0" bIns="51952" rtlCol="0" anchor="ctr" anchorCtr="0">
            <a:spAutoFit/>
          </a:bodyPr>
          <a:lstStyle/>
          <a:p>
            <a:r>
              <a:rPr lang="en-AU" noProof="0" dirty="0"/>
              <a:t>Governing</a:t>
            </a:r>
            <a:r>
              <a:rPr lang="en-AU" dirty="0"/>
              <a:t> thought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62D7D9-D342-4842-B0AA-111B7057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529" y="1774800"/>
            <a:ext cx="10858402" cy="4030942"/>
          </a:xfrm>
          <a:prstGeom prst="rect">
            <a:avLst/>
          </a:prstGeom>
        </p:spPr>
        <p:txBody>
          <a:bodyPr vert="horz" lIns="0" tIns="51952" rIns="0" bIns="51952" rtlCol="0">
            <a:noAutofit/>
          </a:bodyPr>
          <a:lstStyle/>
          <a:p>
            <a:pPr lvl="0"/>
            <a:r>
              <a:rPr lang="en-AU" noProof="0" dirty="0"/>
              <a:t>Body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 level</a:t>
            </a:r>
          </a:p>
        </p:txBody>
      </p:sp>
    </p:spTree>
    <p:extLst>
      <p:ext uri="{BB962C8B-B14F-4D97-AF65-F5344CB8AC3E}">
        <p14:creationId xmlns:p14="http://schemas.microsoft.com/office/powerpoint/2010/main" val="371333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91" r:id="rId2"/>
    <p:sldLayoutId id="2147483683" r:id="rId3"/>
    <p:sldLayoutId id="2147483706" r:id="rId4"/>
    <p:sldLayoutId id="2147483682" r:id="rId5"/>
    <p:sldLayoutId id="2147483734" r:id="rId6"/>
    <p:sldLayoutId id="2147483709" r:id="rId7"/>
    <p:sldLayoutId id="2147483713" r:id="rId8"/>
    <p:sldLayoutId id="2147483718" r:id="rId9"/>
    <p:sldLayoutId id="2147483733" r:id="rId10"/>
    <p:sldLayoutId id="2147483732" r:id="rId11"/>
    <p:sldLayoutId id="2147483698" r:id="rId12"/>
    <p:sldLayoutId id="2147483699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692" r:id="rId19"/>
    <p:sldLayoutId id="2147483674" r:id="rId20"/>
    <p:sldLayoutId id="2147483737" r:id="rId21"/>
    <p:sldLayoutId id="2147483704" r:id="rId22"/>
    <p:sldLayoutId id="2147483735" r:id="rId23"/>
    <p:sldLayoutId id="2147483736" r:id="rId24"/>
    <p:sldLayoutId id="2147483680" r:id="rId25"/>
    <p:sldLayoutId id="2147483685" r:id="rId26"/>
    <p:sldLayoutId id="2147483677" r:id="rId27"/>
    <p:sldLayoutId id="2147483684" r:id="rId28"/>
    <p:sldLayoutId id="2147483702" r:id="rId29"/>
    <p:sldLayoutId id="2147483701" r:id="rId30"/>
    <p:sldLayoutId id="2147483695" r:id="rId31"/>
    <p:sldLayoutId id="2147483719" r:id="rId32"/>
    <p:sldLayoutId id="2147483720" r:id="rId33"/>
    <p:sldLayoutId id="2147483693" r:id="rId34"/>
    <p:sldLayoutId id="2147483697" r:id="rId35"/>
    <p:sldLayoutId id="2147483694" r:id="rId36"/>
    <p:sldLayoutId id="2147483721" r:id="rId37"/>
    <p:sldLayoutId id="2147483722" r:id="rId38"/>
    <p:sldLayoutId id="2147483729" r:id="rId39"/>
    <p:sldLayoutId id="2147483730" r:id="rId40"/>
    <p:sldLayoutId id="2147483731" r:id="rId41"/>
    <p:sldLayoutId id="2147483740" r:id="rId42"/>
    <p:sldLayoutId id="2147483741" r:id="rId43"/>
    <p:sldLayoutId id="2147483742" r:id="rId44"/>
    <p:sldLayoutId id="2147483743" r:id="rId45"/>
  </p:sldLayoutIdLst>
  <p:hf hdr="0" ftr="0" dt="0"/>
  <p:txStyles>
    <p:titleStyle>
      <a:lvl1pPr algn="l" defTabSz="1039033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bg2"/>
          </a:solidFill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0" indent="0" algn="l" defTabSz="1039033" rtl="0" eaLnBrk="1" latinLnBrk="0" hangingPunct="1">
        <a:spcBef>
          <a:spcPts val="455"/>
        </a:spcBef>
        <a:buFont typeface="Arial" pitchFamily="34" charset="0"/>
        <a:buNone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0" indent="-360000" algn="l" defTabSz="1039033" rtl="0" eaLnBrk="1" latinLnBrk="0" hangingPunct="1">
        <a:spcBef>
          <a:spcPts val="455"/>
        </a:spcBef>
        <a:buClr>
          <a:schemeClr val="bg2"/>
        </a:buClr>
        <a:buFont typeface="Arial" pitchFamily="34" charset="0"/>
        <a:buChar char="•"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720000" indent="-360000" algn="l" defTabSz="1039033" rtl="0" eaLnBrk="1" latinLnBrk="0" hangingPunct="1">
        <a:spcBef>
          <a:spcPts val="455"/>
        </a:spcBef>
        <a:buClr>
          <a:schemeClr val="bg2"/>
        </a:buClr>
        <a:buFont typeface="Segoe UI" panose="020B0502040204020203" pitchFamily="34" charset="0"/>
        <a:buChar char="–"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080000" indent="-360000" algn="l" defTabSz="1039033" rtl="0" eaLnBrk="1" latinLnBrk="0" hangingPunct="1">
        <a:spcBef>
          <a:spcPts val="455"/>
        </a:spcBef>
        <a:buClr>
          <a:schemeClr val="bg2"/>
        </a:buClr>
        <a:buFont typeface="Arial" pitchFamily="34" charset="0"/>
        <a:buChar char="•"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440000" indent="-360000" algn="l" defTabSz="1039033" rtl="0" eaLnBrk="1" latinLnBrk="0" hangingPunct="1">
        <a:spcBef>
          <a:spcPts val="455"/>
        </a:spcBef>
        <a:buClr>
          <a:schemeClr val="bg2"/>
        </a:buClr>
        <a:buFont typeface="Segoe UI" panose="020B0502040204020203" pitchFamily="34" charset="0"/>
        <a:buChar char="–"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720000" indent="-360000" algn="l" defTabSz="1039033" rtl="0" eaLnBrk="1" latinLnBrk="0" hangingPunct="1">
        <a:spcBef>
          <a:spcPts val="455"/>
        </a:spcBef>
        <a:buClr>
          <a:schemeClr val="bg2"/>
        </a:buClr>
        <a:buFont typeface="+mj-lt"/>
        <a:buAutoNum type="arabicPeriod"/>
        <a:defRPr sz="2000" kern="1200" spc="0" baseline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6pPr>
      <a:lvl7pPr marL="1080000" indent="-360000" algn="l" defTabSz="1039033" rtl="0" eaLnBrk="1" latinLnBrk="0" hangingPunct="1">
        <a:spcBef>
          <a:spcPts val="455"/>
        </a:spcBef>
        <a:buClr>
          <a:schemeClr val="bg2"/>
        </a:buClr>
        <a:buFont typeface="+mj-lt"/>
        <a:buAutoNum type="alphaLcPeriod"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7pPr>
      <a:lvl8pPr marL="1440000" indent="-360000" algn="l" defTabSz="1039033" rtl="0" eaLnBrk="1" latinLnBrk="0" hangingPunct="1">
        <a:spcBef>
          <a:spcPts val="455"/>
        </a:spcBef>
        <a:buClr>
          <a:schemeClr val="bg2"/>
        </a:buClr>
        <a:buFont typeface="+mj-lt"/>
        <a:buAutoNum type="romanLcPeriod"/>
        <a:defRPr sz="2000" kern="1200" spc="0" baseline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8pPr>
      <a:lvl9pPr marL="4415889" indent="-259758" algn="l" defTabSz="10390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Trent Henderson | 20 May 2021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Goal scoring in the AFL: A linear modelling exploration</a:t>
            </a:r>
          </a:p>
        </p:txBody>
      </p:sp>
    </p:spTree>
    <p:extLst>
      <p:ext uri="{BB962C8B-B14F-4D97-AF65-F5344CB8AC3E}">
        <p14:creationId xmlns:p14="http://schemas.microsoft.com/office/powerpoint/2010/main" val="216092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1231A-FDC5-FD4F-9052-D6F4F4216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The analysis was taken a step further through the specification of generalised additive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F15E9-3446-E342-A1C9-85712B81E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1847" y="1774062"/>
            <a:ext cx="5361816" cy="432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CF2FB5-B81B-E243-8FBC-E46F3302B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50" y="1774062"/>
            <a:ext cx="5361816" cy="432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7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DD1B99-2A5C-47E9-9C4B-E8C8C3AEFE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A number of limitations and potential methods to address them have been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D671-8045-4E49-9F75-60D20D51E36A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dirty="0"/>
              <a:t>Not all variables in the available datasets were explored</a:t>
            </a:r>
          </a:p>
          <a:p>
            <a:pPr marL="1062900" lvl="2" indent="-342900"/>
            <a:r>
              <a:rPr lang="en-AU" dirty="0"/>
              <a:t>The datasets contained a very large number of variables, a shortlist of which were used for this analysis due to prior hypotheses</a:t>
            </a:r>
          </a:p>
          <a:p>
            <a:pPr marL="1062900" lvl="2" indent="-342900"/>
            <a:r>
              <a:rPr lang="en-AU" dirty="0"/>
              <a:t>Future research should examine all variables, potentially using Lasso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dirty="0"/>
              <a:t>Small deviations in residuals were noted, but addition of quadratic terms did not fix it</a:t>
            </a:r>
          </a:p>
          <a:p>
            <a:pPr marL="1062900" lvl="2" indent="-342900"/>
            <a:r>
              <a:rPr lang="en-AU" dirty="0"/>
              <a:t>A minor </a:t>
            </a:r>
            <a:r>
              <a:rPr lang="en-AU" i="1" dirty="0"/>
              <a:t>sag</a:t>
            </a:r>
            <a:r>
              <a:rPr lang="en-AU" dirty="0"/>
              <a:t> was noted in the residuals plot, suggesting use of a polynomial term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dirty="0"/>
              <a:t>It remains unclear whether an ordinary least squares regression approach is optimal</a:t>
            </a:r>
          </a:p>
          <a:p>
            <a:pPr marL="1062900" lvl="2" indent="-342900"/>
            <a:r>
              <a:rPr lang="en-AU" dirty="0"/>
              <a:t>A GAM follow-up analysis yielded slightly superior model fit at a lower AIC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dirty="0"/>
              <a:t>There may be differential relationships for each team or for home and away teams</a:t>
            </a:r>
          </a:p>
          <a:p>
            <a:pPr marL="1062900" lvl="2" indent="-342900"/>
            <a:r>
              <a:rPr lang="en-AU" dirty="0"/>
              <a:t>Exploring these interactions may reveal unique team-level gameplay differences or a quantification of the “home team advantage”</a:t>
            </a:r>
          </a:p>
        </p:txBody>
      </p:sp>
    </p:spTree>
    <p:extLst>
      <p:ext uri="{BB962C8B-B14F-4D97-AF65-F5344CB8AC3E}">
        <p14:creationId xmlns:p14="http://schemas.microsoft.com/office/powerpoint/2010/main" val="68490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38DBC-3B94-449A-BC1B-1999CFAD518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0412" cy="6217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982A72-5F3D-47A2-AF18-AF6F5B062B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24" t="20333" r="23175" b="-15504"/>
          <a:stretch/>
        </p:blipFill>
        <p:spPr>
          <a:xfrm>
            <a:off x="5024387" y="0"/>
            <a:ext cx="7166026" cy="4115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E090DA-2C1B-493D-AF98-F718376D7F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2" t="32384" r="27332" b="-27555"/>
          <a:stretch/>
        </p:blipFill>
        <p:spPr>
          <a:xfrm rot="10800000">
            <a:off x="0" y="2101671"/>
            <a:ext cx="7166026" cy="4115533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1CA062C-C49B-479F-AD4A-25F3CDEF6B72}"/>
              </a:ext>
            </a:extLst>
          </p:cNvPr>
          <p:cNvSpPr txBox="1">
            <a:spLocks/>
          </p:cNvSpPr>
          <p:nvPr/>
        </p:nvSpPr>
        <p:spPr>
          <a:xfrm>
            <a:off x="-1" y="577516"/>
            <a:ext cx="12190413" cy="5091764"/>
          </a:xfrm>
          <a:prstGeom prst="rect">
            <a:avLst/>
          </a:prstGeom>
        </p:spPr>
        <p:txBody>
          <a:bodyPr anchor="ctr"/>
          <a:lstStyle>
            <a:lvl1pPr marL="0" indent="0" algn="l" defTabSz="1039033" rtl="0" eaLnBrk="1" latinLnBrk="0" hangingPunct="1">
              <a:spcBef>
                <a:spcPts val="455"/>
              </a:spcBef>
              <a:buFont typeface="Arial" pitchFamily="34" charset="0"/>
              <a:buNone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6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Arial" pitchFamily="34" charset="0"/>
              <a:buChar char="•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72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Segoe UI" panose="020B0502040204020203" pitchFamily="34" charset="0"/>
              <a:buChar char="–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08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Arial" pitchFamily="34" charset="0"/>
              <a:buChar char="•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44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Segoe UI" panose="020B0502040204020203" pitchFamily="34" charset="0"/>
              <a:buChar char="–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72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+mj-lt"/>
              <a:buAutoNum type="arabicPeriod"/>
              <a:defRPr sz="2000" kern="1200" spc="0" baseline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 marL="108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+mj-lt"/>
              <a:buAutoNum type="alphaLcPeriod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  <a:lvl8pPr marL="144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+mj-lt"/>
              <a:buAutoNum type="romanLcPeriod"/>
              <a:defRPr sz="2000" kern="1200" spc="0" baseline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8pPr>
            <a:lvl9pPr marL="4415889" indent="-259758" algn="l" defTabSz="10390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39033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7600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C155B43-2E62-4C39-91C9-3732A8F94E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23"/>
          </p:nvPr>
        </p:nvSpPr>
        <p:spPr>
          <a:xfrm>
            <a:off x="666750" y="1774062"/>
            <a:ext cx="10817943" cy="3858642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Premise of and motivation for the current analysis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Available data and reputability of sources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Analytical approach and appropriateness of linear modelling assumptions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Results and implications for AFL teams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Limitations and recommendations for future analysis</a:t>
            </a:r>
          </a:p>
        </p:txBody>
      </p:sp>
    </p:spTree>
    <p:extLst>
      <p:ext uri="{BB962C8B-B14F-4D97-AF65-F5344CB8AC3E}">
        <p14:creationId xmlns:p14="http://schemas.microsoft.com/office/powerpoint/2010/main" val="105877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E668BC-F59B-40D9-9CA6-2EB68A0B57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Scoring goals is critical to winning AFL games – can linear modelling help to understand what is associated with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D037-ED95-496C-BCCB-30A03060B61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66750" y="1774062"/>
            <a:ext cx="5292261" cy="38586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In AFL, teams can score points by either kicking a </a:t>
            </a:r>
            <a:r>
              <a:rPr lang="en-AU" i="1" dirty="0"/>
              <a:t>goal</a:t>
            </a:r>
            <a:r>
              <a:rPr lang="en-AU" dirty="0"/>
              <a:t> (6 points) or a </a:t>
            </a:r>
            <a:r>
              <a:rPr lang="en-AU" i="1" dirty="0"/>
              <a:t>behind</a:t>
            </a:r>
            <a:r>
              <a:rPr lang="en-AU" dirty="0"/>
              <a:t> (1 point)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It is intuitive that kicking more goals </a:t>
            </a:r>
            <a:r>
              <a:rPr lang="en-AU" i="1" dirty="0"/>
              <a:t>should</a:t>
            </a:r>
            <a:r>
              <a:rPr lang="en-AU" dirty="0"/>
              <a:t> lead to a higher likelihood of winning the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But simply getting a team to kick more goals is not feasible</a:t>
            </a:r>
          </a:p>
          <a:p>
            <a:pPr marL="1062900" lvl="2" indent="-342900"/>
            <a:r>
              <a:rPr lang="en-AU" dirty="0"/>
              <a:t>Can we quantitatively explore what other aspects of gameplay are associated with goal scoring?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77BA1-E9D0-0448-B912-B95A946ED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6" y="1774061"/>
            <a:ext cx="5557325" cy="43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8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BC681-D9DE-47C7-99D0-EA26A3F55B2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A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Variables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963A97-9FDA-49AE-A84F-7D50DCF8CB4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A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Sources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E668BC-F59B-40D9-9CA6-2EB68A0B57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A large amount of historical data is available and previous open-source work has linked multiple reputable sources</a:t>
            </a:r>
          </a:p>
        </p:txBody>
      </p:sp>
    </p:spTree>
    <p:extLst>
      <p:ext uri="{BB962C8B-B14F-4D97-AF65-F5344CB8AC3E}">
        <p14:creationId xmlns:p14="http://schemas.microsoft.com/office/powerpoint/2010/main" val="103232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DB29E5-D548-49F5-B98B-1E8043A71A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A robust and detailed linear modelling approach was used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615AC2-05CE-489E-BA41-596539B000FC}"/>
              </a:ext>
            </a:extLst>
          </p:cNvPr>
          <p:cNvSpPr/>
          <p:nvPr/>
        </p:nvSpPr>
        <p:spPr>
          <a:xfrm>
            <a:off x="666750" y="2365694"/>
            <a:ext cx="1841558" cy="265587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2"/>
                </a:solidFill>
              </a:rPr>
              <a:t>Data extraction from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3E57A-6DBF-5B49-BEB2-EF468A06DFE1}"/>
              </a:ext>
            </a:extLst>
          </p:cNvPr>
          <p:cNvSpPr/>
          <p:nvPr/>
        </p:nvSpPr>
        <p:spPr>
          <a:xfrm>
            <a:off x="2859566" y="2365695"/>
            <a:ext cx="1841558" cy="265587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2"/>
                </a:solidFill>
              </a:rPr>
              <a:t>Data cleaning, aggregation and sense checks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B6935-57EF-FB44-9D21-B147E0DCECBF}"/>
              </a:ext>
            </a:extLst>
          </p:cNvPr>
          <p:cNvSpPr/>
          <p:nvPr/>
        </p:nvSpPr>
        <p:spPr>
          <a:xfrm>
            <a:off x="5052383" y="2365694"/>
            <a:ext cx="1841558" cy="26558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2"/>
                </a:solidFill>
              </a:rPr>
              <a:t>Exploratory data analysis and visualisation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4F7BDC-911D-FE4E-AF5F-B5F0E1CD831B}"/>
              </a:ext>
            </a:extLst>
          </p:cNvPr>
          <p:cNvSpPr/>
          <p:nvPr/>
        </p:nvSpPr>
        <p:spPr>
          <a:xfrm>
            <a:off x="7245200" y="2365695"/>
            <a:ext cx="1841558" cy="121002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2"/>
                </a:solidFill>
              </a:rPr>
              <a:t>Linear model fitting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E7FCB-E6C1-044E-A589-80C95413E588}"/>
              </a:ext>
            </a:extLst>
          </p:cNvPr>
          <p:cNvSpPr/>
          <p:nvPr/>
        </p:nvSpPr>
        <p:spPr>
          <a:xfrm>
            <a:off x="7245200" y="3811546"/>
            <a:ext cx="1841558" cy="121002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2"/>
                </a:solidFill>
              </a:rPr>
              <a:t>Assumption checking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542D0D-EF30-4847-8178-8E04C773B099}"/>
              </a:ext>
            </a:extLst>
          </p:cNvPr>
          <p:cNvSpPr/>
          <p:nvPr/>
        </p:nvSpPr>
        <p:spPr>
          <a:xfrm>
            <a:off x="9438016" y="2365695"/>
            <a:ext cx="1920677" cy="26558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2"/>
                </a:solidFill>
              </a:rPr>
              <a:t>Final model outputs, comparative analysis, and data visualisation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CD4944-ECA6-B844-BC10-841C05B4C45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508308" y="3693633"/>
            <a:ext cx="351258" cy="1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DE7B35-21D2-EE43-9381-82011191FFE4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701124" y="3693634"/>
            <a:ext cx="351259" cy="0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87193589-DA13-F042-BA16-62C13E6F9A8C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V="1">
            <a:off x="7245200" y="2970708"/>
            <a:ext cx="12700" cy="1445851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EC191807-9A42-194B-ADCC-36A8E364E267}"/>
              </a:ext>
            </a:extLst>
          </p:cNvPr>
          <p:cNvCxnSpPr>
            <a:stCxn id="10" idx="3"/>
            <a:endCxn id="9" idx="3"/>
          </p:cNvCxnSpPr>
          <p:nvPr/>
        </p:nvCxnSpPr>
        <p:spPr>
          <a:xfrm flipV="1">
            <a:off x="9086758" y="2970709"/>
            <a:ext cx="12700" cy="1445851"/>
          </a:xfrm>
          <a:prstGeom prst="curvedConnector3">
            <a:avLst>
              <a:gd name="adj1" fmla="val 1800000"/>
            </a:avLst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E6D902-FF9D-944C-8C65-BB2F10351E99}"/>
              </a:ext>
            </a:extLst>
          </p:cNvPr>
          <p:cNvCxnSpPr/>
          <p:nvPr/>
        </p:nvCxnSpPr>
        <p:spPr>
          <a:xfrm>
            <a:off x="9086758" y="2365694"/>
            <a:ext cx="351258" cy="0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643699-1A0E-8848-BB91-B52A24F40571}"/>
              </a:ext>
            </a:extLst>
          </p:cNvPr>
          <p:cNvCxnSpPr/>
          <p:nvPr/>
        </p:nvCxnSpPr>
        <p:spPr>
          <a:xfrm>
            <a:off x="6893941" y="2365694"/>
            <a:ext cx="363959" cy="0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31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B64B89-7E51-46CA-8931-E69DE43B78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Core linear modelling assumptions were rigorously tested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189228-89AB-AE43-8A5E-8F3802DC7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847" y="1877352"/>
            <a:ext cx="5361815" cy="4201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DA70EE-8127-0540-BCC9-BCDA1F675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52" y="1877352"/>
            <a:ext cx="5361814" cy="420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8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B64B89-7E51-46CA-8931-E69DE43B78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Core linear modelling assumptions were rigorously tested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5948A1-465B-9947-9861-17E3655A9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50" y="1877352"/>
            <a:ext cx="5361816" cy="42019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189228-89AB-AE43-8A5E-8F3802DC7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1847" y="1877353"/>
            <a:ext cx="5361815" cy="42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0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B64B89-7E51-46CA-8931-E69DE43B78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Core linear modelling assumptions were rigorously tested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5948A1-465B-9947-9861-17E3655A9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50" y="1877352"/>
            <a:ext cx="5361816" cy="420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4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1E6085-69E4-4679-A59D-5507492823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A selection of core gameplay metrics were able to predict the number of goals scored by individual teams in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3313-FE70-42F2-A04A-6524CBAE33F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66750" y="1774062"/>
            <a:ext cx="5339767" cy="38586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i="1" dirty="0"/>
              <a:t>Tackles</a:t>
            </a:r>
            <a:r>
              <a:rPr lang="en-AU" dirty="0"/>
              <a:t> and </a:t>
            </a:r>
            <a:r>
              <a:rPr lang="en-AU" i="1" dirty="0"/>
              <a:t>hit outs </a:t>
            </a:r>
            <a:r>
              <a:rPr lang="en-AU" dirty="0"/>
              <a:t>did not meaningfully predict goals scored</a:t>
            </a:r>
          </a:p>
          <a:p>
            <a:pPr marL="1062900" lvl="2" indent="-342900"/>
            <a:r>
              <a:rPr lang="en-AU" dirty="0"/>
              <a:t>This is intuitive, as they are not core gameplay features that may indicate offensive football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i="1" dirty="0"/>
              <a:t>Clangers</a:t>
            </a:r>
            <a:r>
              <a:rPr lang="en-AU" dirty="0"/>
              <a:t> (unforced errors) was the only negative predictor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The positive coefficient of </a:t>
            </a:r>
            <a:r>
              <a:rPr lang="en-AU" i="1" dirty="0"/>
              <a:t>clearances</a:t>
            </a:r>
            <a:r>
              <a:rPr lang="en-AU" dirty="0"/>
              <a:t> is surprising given its defensive attribution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The strong positive coefficient for </a:t>
            </a:r>
            <a:r>
              <a:rPr lang="en-AU" i="1" dirty="0"/>
              <a:t>marks inside 50</a:t>
            </a:r>
            <a:r>
              <a:rPr lang="en-AU" dirty="0"/>
              <a:t> makes sense given that these lead to controlled “set shot” attempts at goal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6DFE5E-AAEC-B049-BBF2-382D689D3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1847" y="1774062"/>
            <a:ext cx="5361816" cy="43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86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2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d/%m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esentation - Core">
  <a:themeElements>
    <a:clrScheme name="New Brand">
      <a:dk1>
        <a:sysClr val="windowText" lastClr="000000"/>
      </a:dk1>
      <a:lt1>
        <a:sysClr val="window" lastClr="FFFFFF"/>
      </a:lt1>
      <a:dk2>
        <a:srgbClr val="2E368F"/>
      </a:dk2>
      <a:lt2>
        <a:srgbClr val="00264D"/>
      </a:lt2>
      <a:accent1>
        <a:srgbClr val="FF3A40"/>
      </a:accent1>
      <a:accent2>
        <a:srgbClr val="F25E21"/>
      </a:accent2>
      <a:accent3>
        <a:srgbClr val="F8981D"/>
      </a:accent3>
      <a:accent4>
        <a:srgbClr val="FED13B"/>
      </a:accent4>
      <a:accent5>
        <a:srgbClr val="E6E6E1"/>
      </a:accent5>
      <a:accent6>
        <a:srgbClr val="25B3E0"/>
      </a:accent6>
      <a:hlink>
        <a:srgbClr val="0048C7"/>
      </a:hlink>
      <a:folHlink>
        <a:srgbClr val="0048C7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3"/>
          </a:solidFill>
        </a:ln>
      </a:spPr>
      <a:bodyPr rtlCol="0" anchor="ctr"/>
      <a:lstStyle>
        <a:defPPr algn="ctr">
          <a:defRPr sz="1600" dirty="0" err="1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- Formal" id="{4F6B461B-C163-4D25-84E2-7459E45B3C51}" vid="{5EA4CD0B-CCD9-4CA4-B14A-AD78DA1D8B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C070C1F848145BDC0FA0130DF4442" ma:contentTypeVersion="10" ma:contentTypeDescription="Create a new document." ma:contentTypeScope="" ma:versionID="cf901ca0c944e1d553d154af5f2c1c4f">
  <xsd:schema xmlns:xsd="http://www.w3.org/2001/XMLSchema" xmlns:xs="http://www.w3.org/2001/XMLSchema" xmlns:p="http://schemas.microsoft.com/office/2006/metadata/properties" xmlns:ns2="fc6ab167-db70-4379-8869-a8cc7a1fa5d6" xmlns:ns3="6cd22d0c-df22-4c4f-a401-cad966b5c9be" targetNamespace="http://schemas.microsoft.com/office/2006/metadata/properties" ma:root="true" ma:fieldsID="2c812f074d84dadff0e6ee094f34ab95" ns2:_="" ns3:_="">
    <xsd:import namespace="fc6ab167-db70-4379-8869-a8cc7a1fa5d6"/>
    <xsd:import namespace="6cd22d0c-df22-4c4f-a401-cad966b5c9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ab167-db70-4379-8869-a8cc7a1fa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22d0c-df22-4c4f-a401-cad966b5c9b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1C9025-37E4-4B60-BB55-82E97C9CA6D5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cd22d0c-df22-4c4f-a401-cad966b5c9be"/>
    <ds:schemaRef ds:uri="fc6ab167-db70-4379-8869-a8cc7a1fa5d6"/>
  </ds:schemaRefs>
</ds:datastoreItem>
</file>

<file path=customXml/itemProps2.xml><?xml version="1.0" encoding="utf-8"?>
<ds:datastoreItem xmlns:ds="http://schemas.openxmlformats.org/officeDocument/2006/customXml" ds:itemID="{0173B242-1203-4859-8453-A7C017C494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6EAAE-7A75-48FD-978C-BC36C63F3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6ab167-db70-4379-8869-a8cc7a1fa5d6"/>
    <ds:schemaRef ds:uri="6cd22d0c-df22-4c4f-a401-cad966b5c9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- Formal</Template>
  <TotalTime>10157</TotalTime>
  <Words>474</Words>
  <Application>Microsoft Macintosh PowerPoint</Application>
  <PresentationFormat>Custom</PresentationFormat>
  <Paragraphs>46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Segoe UI Semibold</vt:lpstr>
      <vt:lpstr>Segoe UI Semilight</vt:lpstr>
      <vt:lpstr>Presentation - Core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Nous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Freeman</dc:creator>
  <cp:lastModifiedBy>Trent Henderson</cp:lastModifiedBy>
  <cp:revision>33</cp:revision>
  <cp:lastPrinted>2017-07-25T00:34:06Z</cp:lastPrinted>
  <dcterms:created xsi:type="dcterms:W3CDTF">2020-09-30T04:51:57Z</dcterms:created>
  <dcterms:modified xsi:type="dcterms:W3CDTF">2021-04-30T06:20:39Z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0x010100277C070C1F848145BDC0FA0130DF4442</vt:lpwstr>
  </property>
</Properties>
</file>