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90" r:id="rId2"/>
  </p:sldMasterIdLst>
  <p:notesMasterIdLst>
    <p:notesMasterId r:id="rId21"/>
  </p:notesMasterIdLst>
  <p:handoutMasterIdLst>
    <p:handoutMasterId r:id="rId22"/>
  </p:handoutMasterIdLst>
  <p:sldIdLst>
    <p:sldId id="347" r:id="rId3"/>
    <p:sldId id="320" r:id="rId4"/>
    <p:sldId id="348" r:id="rId5"/>
    <p:sldId id="349" r:id="rId6"/>
    <p:sldId id="350" r:id="rId7"/>
    <p:sldId id="353" r:id="rId8"/>
    <p:sldId id="351" r:id="rId9"/>
    <p:sldId id="352" r:id="rId10"/>
    <p:sldId id="354" r:id="rId11"/>
    <p:sldId id="355" r:id="rId12"/>
    <p:sldId id="356" r:id="rId13"/>
    <p:sldId id="299" r:id="rId14"/>
    <p:sldId id="310" r:id="rId15"/>
    <p:sldId id="306" r:id="rId16"/>
    <p:sldId id="312" r:id="rId17"/>
    <p:sldId id="311" r:id="rId18"/>
    <p:sldId id="259" r:id="rId19"/>
    <p:sldId id="321" r:id="rId2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ck" id="{84F78FB4-A8E8-48DB-B4A7-E63D1BCD5003}">
          <p14:sldIdLst>
            <p14:sldId id="347"/>
            <p14:sldId id="320"/>
            <p14:sldId id="348"/>
            <p14:sldId id="349"/>
            <p14:sldId id="350"/>
            <p14:sldId id="353"/>
            <p14:sldId id="351"/>
            <p14:sldId id="352"/>
            <p14:sldId id="354"/>
            <p14:sldId id="355"/>
            <p14:sldId id="356"/>
            <p14:sldId id="299"/>
          </p14:sldIdLst>
        </p14:section>
        <p14:section name="Master 2" id="{1C7D64F1-07C7-453F-9DAE-A0563CFFE173}">
          <p14:sldIdLst>
            <p14:sldId id="310"/>
            <p14:sldId id="306"/>
            <p14:sldId id="312"/>
            <p14:sldId id="311"/>
            <p14:sldId id="259"/>
            <p14:sldId id="32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4626"/>
    <a:srgbClr val="343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6" autoAdjust="0"/>
    <p:restoredTop sz="94643"/>
  </p:normalViewPr>
  <p:slideViewPr>
    <p:cSldViewPr snapToGrid="0" snapToObjects="1">
      <p:cViewPr varScale="1">
        <p:scale>
          <a:sx n="216" d="100"/>
          <a:sy n="216" d="100"/>
        </p:scale>
        <p:origin x="1016" y="184"/>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171" d="100"/>
          <a:sy n="171" d="100"/>
        </p:scale>
        <p:origin x="655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F27B51-57A6-844B-9DA7-683C5F8607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BBA62AA-0342-CF43-B481-DA114DAADB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A335CD-1F04-BE47-B798-E7E5B302FEE2}" type="datetimeFigureOut">
              <a:rPr lang="en-US" smtClean="0"/>
              <a:t>5/6/21</a:t>
            </a:fld>
            <a:endParaRPr lang="en-US"/>
          </a:p>
        </p:txBody>
      </p:sp>
      <p:sp>
        <p:nvSpPr>
          <p:cNvPr id="4" name="Footer Placeholder 3">
            <a:extLst>
              <a:ext uri="{FF2B5EF4-FFF2-40B4-BE49-F238E27FC236}">
                <a16:creationId xmlns:a16="http://schemas.microsoft.com/office/drawing/2014/main" id="{D8E65384-F942-4A49-B542-FADCC09BE0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A0E53E6-90B7-1543-B38F-5BA5C6BC36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C9C213-2A45-3B47-88D6-254185129B62}" type="slidenum">
              <a:rPr lang="en-US" smtClean="0"/>
              <a:t>‹#›</a:t>
            </a:fld>
            <a:endParaRPr lang="en-US"/>
          </a:p>
        </p:txBody>
      </p:sp>
    </p:spTree>
    <p:extLst>
      <p:ext uri="{BB962C8B-B14F-4D97-AF65-F5344CB8AC3E}">
        <p14:creationId xmlns:p14="http://schemas.microsoft.com/office/powerpoint/2010/main" val="3954518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B07A-87A9-CF40-86D9-D2F6BB28DC45}" type="datetimeFigureOut">
              <a:rPr lang="en-US" smtClean="0"/>
              <a:t>5/6/21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0A316-D1E1-9745-B24E-D11400EED8A1}" type="slidenum">
              <a:rPr lang="en-US" smtClean="0"/>
              <a:t>‹#›</a:t>
            </a:fld>
            <a:endParaRPr lang="en-US"/>
          </a:p>
        </p:txBody>
      </p:sp>
    </p:spTree>
    <p:extLst>
      <p:ext uri="{BB962C8B-B14F-4D97-AF65-F5344CB8AC3E}">
        <p14:creationId xmlns:p14="http://schemas.microsoft.com/office/powerpoint/2010/main" val="65416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9.png"/><Relationship Id="rId4" Type="http://schemas.openxmlformats.org/officeDocument/2006/relationships/image" Target="../media/image18.png"/></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p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4500A79-0634-4748-9CDB-C8DCF309B62F}"/>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a:stretch>
            <a:fillRect/>
          </a:stretch>
        </p:blipFill>
        <p:spPr>
          <a:xfrm>
            <a:off x="3084192" y="2057131"/>
            <a:ext cx="2975616" cy="1029237"/>
          </a:xfrm>
          <a:prstGeom prst="rect">
            <a:avLst/>
          </a:prstGeom>
        </p:spPr>
      </p:pic>
    </p:spTree>
    <p:extLst>
      <p:ext uri="{BB962C8B-B14F-4D97-AF65-F5344CB8AC3E}">
        <p14:creationId xmlns:p14="http://schemas.microsoft.com/office/powerpoint/2010/main" val="37611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title page with image left">
    <p:spTree>
      <p:nvGrpSpPr>
        <p:cNvPr id="1" name=""/>
        <p:cNvGrpSpPr/>
        <p:nvPr/>
      </p:nvGrpSpPr>
      <p:grpSpPr>
        <a:xfrm>
          <a:off x="0" y="0"/>
          <a:ext cx="0" cy="0"/>
          <a:chOff x="0" y="0"/>
          <a:chExt cx="0" cy="0"/>
        </a:xfrm>
      </p:grpSpPr>
      <p:pic>
        <p:nvPicPr>
          <p:cNvPr id="6" name="Picture 5" descr="A picture containing wooden, indoor, building, floor&#10;&#10;Description automatically generated">
            <a:extLst>
              <a:ext uri="{FF2B5EF4-FFF2-40B4-BE49-F238E27FC236}">
                <a16:creationId xmlns:a16="http://schemas.microsoft.com/office/drawing/2014/main" id="{4A418403-2405-7347-BB97-FAA81A1F29F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4575572" cy="5143500"/>
          </a:xfrm>
          <a:prstGeom prst="rect">
            <a:avLst/>
          </a:prstGeom>
        </p:spPr>
      </p:pic>
      <p:sp>
        <p:nvSpPr>
          <p:cNvPr id="8" name="Title 8">
            <a:extLst>
              <a:ext uri="{FF2B5EF4-FFF2-40B4-BE49-F238E27FC236}">
                <a16:creationId xmlns:a16="http://schemas.microsoft.com/office/drawing/2014/main" id="{AD7ACCA1-3E9F-8D4F-9526-C5A1F349FCD2}"/>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25AFA2F2-8D1E-DD4B-862E-F377DB874682}"/>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5781E179-66B0-C54D-9197-4D0E3C9972B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357708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title page with image left">
    <p:spTree>
      <p:nvGrpSpPr>
        <p:cNvPr id="1" name=""/>
        <p:cNvGrpSpPr/>
        <p:nvPr/>
      </p:nvGrpSpPr>
      <p:grpSpPr>
        <a:xfrm>
          <a:off x="0" y="0"/>
          <a:ext cx="0" cy="0"/>
          <a:chOff x="0" y="0"/>
          <a:chExt cx="0" cy="0"/>
        </a:xfrm>
      </p:grpSpPr>
      <p:pic>
        <p:nvPicPr>
          <p:cNvPr id="8" name="Picture 7" descr="A picture containing wall, indoor, ceiling, floor&#10;&#10;Description automatically generated">
            <a:extLst>
              <a:ext uri="{FF2B5EF4-FFF2-40B4-BE49-F238E27FC236}">
                <a16:creationId xmlns:a16="http://schemas.microsoft.com/office/drawing/2014/main" id="{12099AA6-0A08-3E4B-AAC7-693F1447BD2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41" y="0"/>
            <a:ext cx="4571158" cy="5143500"/>
          </a:xfrm>
          <a:prstGeom prst="rect">
            <a:avLst/>
          </a:prstGeom>
        </p:spPr>
      </p:pic>
      <p:sp>
        <p:nvSpPr>
          <p:cNvPr id="7" name="Title 8">
            <a:extLst>
              <a:ext uri="{FF2B5EF4-FFF2-40B4-BE49-F238E27FC236}">
                <a16:creationId xmlns:a16="http://schemas.microsoft.com/office/drawing/2014/main" id="{069D8031-3C10-824B-BC37-B081D63C769C}"/>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30B9CDB7-4EE5-5348-AA64-A8502D1A7FC3}"/>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13ED4496-5ACF-7F49-82ED-A9AF8B43E8A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1479922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title page with image left">
    <p:spTree>
      <p:nvGrpSpPr>
        <p:cNvPr id="1" name=""/>
        <p:cNvGrpSpPr/>
        <p:nvPr/>
      </p:nvGrpSpPr>
      <p:grpSpPr>
        <a:xfrm>
          <a:off x="0" y="0"/>
          <a:ext cx="0" cy="0"/>
          <a:chOff x="0" y="0"/>
          <a:chExt cx="0" cy="0"/>
        </a:xfrm>
      </p:grpSpPr>
      <p:pic>
        <p:nvPicPr>
          <p:cNvPr id="9" name="Picture 8" descr="A view of a city street&#10;&#10;Description automatically generated">
            <a:extLst>
              <a:ext uri="{FF2B5EF4-FFF2-40B4-BE49-F238E27FC236}">
                <a16:creationId xmlns:a16="http://schemas.microsoft.com/office/drawing/2014/main" id="{53727C2E-D405-4E42-BD69-30F8C2E7DE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4570586" cy="5143500"/>
          </a:xfrm>
          <a:prstGeom prst="rect">
            <a:avLst/>
          </a:prstGeom>
        </p:spPr>
      </p:pic>
      <p:sp>
        <p:nvSpPr>
          <p:cNvPr id="7" name="Title 8">
            <a:extLst>
              <a:ext uri="{FF2B5EF4-FFF2-40B4-BE49-F238E27FC236}">
                <a16:creationId xmlns:a16="http://schemas.microsoft.com/office/drawing/2014/main" id="{601E0A5C-A4A4-184A-A47C-D4DB56904FC3}"/>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8" name="Text Placeholder 4">
            <a:extLst>
              <a:ext uri="{FF2B5EF4-FFF2-40B4-BE49-F238E27FC236}">
                <a16:creationId xmlns:a16="http://schemas.microsoft.com/office/drawing/2014/main" id="{790E257E-6CD2-9A41-9479-2A2AA152528C}"/>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0E1BF1A1-ECF9-7F47-B562-5F153E8ED33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79661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title page with image lef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CBBB0C6-00A9-E74D-AD2E-BCAA6FC6683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285751" y="285750"/>
            <a:ext cx="5143500" cy="4572000"/>
          </a:xfrm>
          <a:prstGeom prst="rect">
            <a:avLst/>
          </a:prstGeom>
        </p:spPr>
      </p:pic>
      <p:sp>
        <p:nvSpPr>
          <p:cNvPr id="7" name="Title 8">
            <a:extLst>
              <a:ext uri="{FF2B5EF4-FFF2-40B4-BE49-F238E27FC236}">
                <a16:creationId xmlns:a16="http://schemas.microsoft.com/office/drawing/2014/main" id="{9C2CFF4F-B881-8B4A-ADC1-6ABD90E58A86}"/>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932FBF40-7910-2C42-B944-C3AA7EFE26AE}"/>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E11DF62F-5413-1240-8110-F6A23BC2715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412311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title page with image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2FD02B3-E722-FC4B-82CF-14E77373EAE0}"/>
              </a:ext>
            </a:extLst>
          </p:cNvPr>
          <p:cNvSpPr>
            <a:spLocks noGrp="1"/>
          </p:cNvSpPr>
          <p:nvPr>
            <p:ph type="pic" sz="quarter" idx="10"/>
          </p:nvPr>
        </p:nvSpPr>
        <p:spPr>
          <a:xfrm>
            <a:off x="0" y="0"/>
            <a:ext cx="4572000" cy="5143500"/>
          </a:xfrm>
        </p:spPr>
        <p:txBody>
          <a:bodyPr/>
          <a:lstStyle/>
          <a:p>
            <a:endParaRPr lang="en-US"/>
          </a:p>
        </p:txBody>
      </p:sp>
      <p:sp>
        <p:nvSpPr>
          <p:cNvPr id="7" name="Title 8">
            <a:extLst>
              <a:ext uri="{FF2B5EF4-FFF2-40B4-BE49-F238E27FC236}">
                <a16:creationId xmlns:a16="http://schemas.microsoft.com/office/drawing/2014/main" id="{617400BC-F2FD-A444-A13C-34E5A326FD8F}"/>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8" name="Text Placeholder 4">
            <a:extLst>
              <a:ext uri="{FF2B5EF4-FFF2-40B4-BE49-F238E27FC236}">
                <a16:creationId xmlns:a16="http://schemas.microsoft.com/office/drawing/2014/main" id="{25D18967-44AC-E146-9214-00F8DABDCEED}"/>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a:extLst>
              <a:ext uri="{FF2B5EF4-FFF2-40B4-BE49-F238E27FC236}">
                <a16:creationId xmlns:a16="http://schemas.microsoft.com/office/drawing/2014/main" id="{FD3339A4-DA23-C245-8530-111BEBFF555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2905038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Ttitle page with image lef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D736CF8-0BFE-3942-AFED-8E09806047B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24" y="0"/>
            <a:ext cx="4572001" cy="5143500"/>
          </a:xfrm>
          <a:prstGeom prst="rect">
            <a:avLst/>
          </a:prstGeom>
        </p:spPr>
      </p:pic>
      <p:sp>
        <p:nvSpPr>
          <p:cNvPr id="7" name="Title 8">
            <a:extLst>
              <a:ext uri="{FF2B5EF4-FFF2-40B4-BE49-F238E27FC236}">
                <a16:creationId xmlns:a16="http://schemas.microsoft.com/office/drawing/2014/main" id="{1AD943C3-9852-F043-9DDD-F56379C4F296}"/>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8" name="Text Placeholder 4">
            <a:extLst>
              <a:ext uri="{FF2B5EF4-FFF2-40B4-BE49-F238E27FC236}">
                <a16:creationId xmlns:a16="http://schemas.microsoft.com/office/drawing/2014/main" id="{35F8507D-5051-5041-A2C7-24DFE9EA2DB5}"/>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CC6AEAA1-C4B5-484C-899F-EF39F50877C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4101195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title page with image lef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54032-E3BF-9A4E-9697-7C29E77FBAB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466" y="0"/>
            <a:ext cx="4567711" cy="5143500"/>
          </a:xfrm>
          <a:prstGeom prst="rect">
            <a:avLst/>
          </a:prstGeom>
        </p:spPr>
      </p:pic>
      <p:sp>
        <p:nvSpPr>
          <p:cNvPr id="8" name="Title 8">
            <a:extLst>
              <a:ext uri="{FF2B5EF4-FFF2-40B4-BE49-F238E27FC236}">
                <a16:creationId xmlns:a16="http://schemas.microsoft.com/office/drawing/2014/main" id="{691B081B-982F-6C42-AE06-33D6A34F494E}"/>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C1008118-B256-A148-9CFB-B9DBEB4D48AE}"/>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47198B3E-76A7-6A41-85E2-ED6E2BA2421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170096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title page with image left">
    <p:spTree>
      <p:nvGrpSpPr>
        <p:cNvPr id="1" name=""/>
        <p:cNvGrpSpPr/>
        <p:nvPr/>
      </p:nvGrpSpPr>
      <p:grpSpPr>
        <a:xfrm>
          <a:off x="0" y="0"/>
          <a:ext cx="0" cy="0"/>
          <a:chOff x="0" y="0"/>
          <a:chExt cx="0" cy="0"/>
        </a:xfrm>
      </p:grpSpPr>
      <p:pic>
        <p:nvPicPr>
          <p:cNvPr id="8" name="Picture 7" descr="A view of a city&#10;&#10;Description automatically generated">
            <a:extLst>
              <a:ext uri="{FF2B5EF4-FFF2-40B4-BE49-F238E27FC236}">
                <a16:creationId xmlns:a16="http://schemas.microsoft.com/office/drawing/2014/main" id="{EEA48C17-65B0-7542-96C2-BA37205D5E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4644732" cy="5143500"/>
          </a:xfrm>
          <a:prstGeom prst="rect">
            <a:avLst/>
          </a:prstGeom>
        </p:spPr>
      </p:pic>
      <p:sp>
        <p:nvSpPr>
          <p:cNvPr id="7" name="Title 8">
            <a:extLst>
              <a:ext uri="{FF2B5EF4-FFF2-40B4-BE49-F238E27FC236}">
                <a16:creationId xmlns:a16="http://schemas.microsoft.com/office/drawing/2014/main" id="{864D7152-0CC0-2246-BE02-73684A6E5AAB}"/>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61189586-C4D0-494B-9E97-A945725EB927}"/>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9D824603-3738-404E-A96B-8B41F6967C2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2384153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Ttitle page with image left">
    <p:spTree>
      <p:nvGrpSpPr>
        <p:cNvPr id="1" name=""/>
        <p:cNvGrpSpPr/>
        <p:nvPr/>
      </p:nvGrpSpPr>
      <p:grpSpPr>
        <a:xfrm>
          <a:off x="0" y="0"/>
          <a:ext cx="0" cy="0"/>
          <a:chOff x="0" y="0"/>
          <a:chExt cx="0" cy="0"/>
        </a:xfrm>
      </p:grpSpPr>
      <p:pic>
        <p:nvPicPr>
          <p:cNvPr id="6" name="Picture 5" descr="A picture containing indoor, cabinet, wall&#10;&#10;Description automatically generated">
            <a:extLst>
              <a:ext uri="{FF2B5EF4-FFF2-40B4-BE49-F238E27FC236}">
                <a16:creationId xmlns:a16="http://schemas.microsoft.com/office/drawing/2014/main" id="{E2855B5D-5C4C-6845-B0D1-EFFBC0164C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9905" y="0"/>
            <a:ext cx="4751841" cy="5143500"/>
          </a:xfrm>
          <a:prstGeom prst="rect">
            <a:avLst/>
          </a:prstGeom>
        </p:spPr>
      </p:pic>
      <p:sp>
        <p:nvSpPr>
          <p:cNvPr id="8" name="Title 8">
            <a:extLst>
              <a:ext uri="{FF2B5EF4-FFF2-40B4-BE49-F238E27FC236}">
                <a16:creationId xmlns:a16="http://schemas.microsoft.com/office/drawing/2014/main" id="{72773372-6427-1A4B-84EF-D54F2038B784}"/>
              </a:ext>
            </a:extLst>
          </p:cNvPr>
          <p:cNvSpPr>
            <a:spLocks noGrp="1"/>
          </p:cNvSpPr>
          <p:nvPr>
            <p:ph type="title" hasCustomPrompt="1"/>
          </p:nvPr>
        </p:nvSpPr>
        <p:spPr>
          <a:xfrm>
            <a:off x="4651935" y="1005617"/>
            <a:ext cx="4133289"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0261B502-5D78-EC4C-B3A5-F067AC012342}"/>
              </a:ext>
            </a:extLst>
          </p:cNvPr>
          <p:cNvSpPr>
            <a:spLocks noGrp="1"/>
          </p:cNvSpPr>
          <p:nvPr>
            <p:ph type="body" sz="quarter" idx="13" hasCustomPrompt="1"/>
          </p:nvPr>
        </p:nvSpPr>
        <p:spPr>
          <a:xfrm>
            <a:off x="4651935" y="2009968"/>
            <a:ext cx="4133290"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6" name="Picture 15">
            <a:extLst>
              <a:ext uri="{FF2B5EF4-FFF2-40B4-BE49-F238E27FC236}">
                <a16:creationId xmlns:a16="http://schemas.microsoft.com/office/drawing/2014/main" id="{F38337C5-5F04-364C-A005-E212F6C1B88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1615715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Ttitle page with image left">
    <p:spTree>
      <p:nvGrpSpPr>
        <p:cNvPr id="1" name=""/>
        <p:cNvGrpSpPr/>
        <p:nvPr/>
      </p:nvGrpSpPr>
      <p:grpSpPr>
        <a:xfrm>
          <a:off x="0" y="0"/>
          <a:ext cx="0" cy="0"/>
          <a:chOff x="0" y="0"/>
          <a:chExt cx="0" cy="0"/>
        </a:xfrm>
      </p:grpSpPr>
      <p:pic>
        <p:nvPicPr>
          <p:cNvPr id="7" name="Picture 6" descr="A sign on the side of a building&#10;&#10;Description automatically generated">
            <a:extLst>
              <a:ext uri="{FF2B5EF4-FFF2-40B4-BE49-F238E27FC236}">
                <a16:creationId xmlns:a16="http://schemas.microsoft.com/office/drawing/2014/main" id="{8387637C-C895-044D-9069-54AE6A1C5CC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3362" y="0"/>
            <a:ext cx="4743925" cy="5143500"/>
          </a:xfrm>
          <a:prstGeom prst="rect">
            <a:avLst/>
          </a:prstGeom>
        </p:spPr>
      </p:pic>
      <p:pic>
        <p:nvPicPr>
          <p:cNvPr id="6" name="Picture 5">
            <a:extLst>
              <a:ext uri="{FF2B5EF4-FFF2-40B4-BE49-F238E27FC236}">
                <a16:creationId xmlns:a16="http://schemas.microsoft.com/office/drawing/2014/main" id="{A8CA63A2-F496-574C-BF20-B3E6991AEF1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
        <p:nvSpPr>
          <p:cNvPr id="8" name="Title 8">
            <a:extLst>
              <a:ext uri="{FF2B5EF4-FFF2-40B4-BE49-F238E27FC236}">
                <a16:creationId xmlns:a16="http://schemas.microsoft.com/office/drawing/2014/main" id="{65ABB3AD-AD6A-C746-8CAB-C86C5E7FF23C}"/>
              </a:ext>
            </a:extLst>
          </p:cNvPr>
          <p:cNvSpPr>
            <a:spLocks noGrp="1"/>
          </p:cNvSpPr>
          <p:nvPr>
            <p:ph type="title" hasCustomPrompt="1"/>
          </p:nvPr>
        </p:nvSpPr>
        <p:spPr>
          <a:xfrm>
            <a:off x="4660561" y="1005617"/>
            <a:ext cx="4124663"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586D389F-2DB4-F44F-90D2-59626D8055A4}"/>
              </a:ext>
            </a:extLst>
          </p:cNvPr>
          <p:cNvSpPr>
            <a:spLocks noGrp="1"/>
          </p:cNvSpPr>
          <p:nvPr>
            <p:ph type="body" sz="quarter" idx="13" hasCustomPrompt="1"/>
          </p:nvPr>
        </p:nvSpPr>
        <p:spPr>
          <a:xfrm>
            <a:off x="4660563" y="2009968"/>
            <a:ext cx="4124662"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spTree>
    <p:extLst>
      <p:ext uri="{BB962C8B-B14F-4D97-AF65-F5344CB8AC3E}">
        <p14:creationId xmlns:p14="http://schemas.microsoft.com/office/powerpoint/2010/main" val="1929194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tile page ochre - centred tex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1483D-DA28-2442-A81B-F28DE6B1B7D8}"/>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8"/>
          <p:cNvSpPr>
            <a:spLocks noGrp="1"/>
          </p:cNvSpPr>
          <p:nvPr>
            <p:ph type="title" hasCustomPrompt="1"/>
          </p:nvPr>
        </p:nvSpPr>
        <p:spPr>
          <a:xfrm>
            <a:off x="381884" y="1155032"/>
            <a:ext cx="8407184" cy="531455"/>
          </a:xfrm>
        </p:spPr>
        <p:txBody>
          <a:bodyPr anchor="t"/>
          <a:lstStyle>
            <a:lvl1pPr algn="ctr">
              <a:defRPr sz="3000">
                <a:solidFill>
                  <a:schemeClr val="bg1"/>
                </a:solidFill>
              </a:defRPr>
            </a:lvl1pPr>
          </a:lstStyle>
          <a:p>
            <a:r>
              <a:rPr lang="en-US" dirty="0"/>
              <a:t>Title heading here</a:t>
            </a:r>
          </a:p>
        </p:txBody>
      </p:sp>
      <p:sp>
        <p:nvSpPr>
          <p:cNvPr id="16" name="Text Placeholder 4"/>
          <p:cNvSpPr>
            <a:spLocks noGrp="1"/>
          </p:cNvSpPr>
          <p:nvPr>
            <p:ph type="body" sz="quarter" idx="13" hasCustomPrompt="1"/>
          </p:nvPr>
        </p:nvSpPr>
        <p:spPr>
          <a:xfrm>
            <a:off x="382766" y="1794397"/>
            <a:ext cx="8406302" cy="531455"/>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7" name="Picture 6">
            <a:extLst>
              <a:ext uri="{FF2B5EF4-FFF2-40B4-BE49-F238E27FC236}">
                <a16:creationId xmlns:a16="http://schemas.microsoft.com/office/drawing/2014/main" id="{E1912338-13F8-E743-AA0B-94731D586C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9322" y="3881927"/>
            <a:ext cx="1848464" cy="639366"/>
          </a:xfrm>
          <a:prstGeom prst="rect">
            <a:avLst/>
          </a:prstGeom>
        </p:spPr>
      </p:pic>
    </p:spTree>
    <p:extLst>
      <p:ext uri="{BB962C8B-B14F-4D97-AF65-F5344CB8AC3E}">
        <p14:creationId xmlns:p14="http://schemas.microsoft.com/office/powerpoint/2010/main" val="1937657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hapter slid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3999" cy="5143500"/>
          </a:xfrm>
        </p:spPr>
        <p:txBody>
          <a:bodyPr rtlCol="0" anchor="ctr" anchorCtr="1">
            <a:normAutofit/>
          </a:bodyPr>
          <a:lstStyle>
            <a:lvl1pPr marL="0" indent="0" algn="ctr">
              <a:buNone/>
              <a:defRPr baseline="0"/>
            </a:lvl1pPr>
          </a:lstStyle>
          <a:p>
            <a:pPr lvl="0"/>
            <a:r>
              <a:rPr lang="en-US" noProof="0" dirty="0"/>
              <a:t>Click icon to add picture</a:t>
            </a:r>
          </a:p>
        </p:txBody>
      </p:sp>
      <p:sp>
        <p:nvSpPr>
          <p:cNvPr id="2" name="Title 1"/>
          <p:cNvSpPr>
            <a:spLocks noGrp="1"/>
          </p:cNvSpPr>
          <p:nvPr>
            <p:ph type="title"/>
          </p:nvPr>
        </p:nvSpPr>
        <p:spPr>
          <a:xfrm>
            <a:off x="358775" y="1940222"/>
            <a:ext cx="8426450" cy="485387"/>
          </a:xfrm>
        </p:spPr>
        <p:txBody>
          <a:bodyPr/>
          <a:lstStyle>
            <a:lvl1pPr algn="ctr">
              <a:defRPr>
                <a:solidFill>
                  <a:srgbClr val="E64626"/>
                </a:solidFill>
              </a:defRPr>
            </a:lvl1pPr>
          </a:lstStyle>
          <a:p>
            <a:r>
              <a:rPr lang="en-US" dirty="0"/>
              <a:t>Click to edit Master title style</a:t>
            </a:r>
          </a:p>
        </p:txBody>
      </p:sp>
    </p:spTree>
    <p:extLst>
      <p:ext uri="{BB962C8B-B14F-4D97-AF65-F5344CB8AC3E}">
        <p14:creationId xmlns:p14="http://schemas.microsoft.com/office/powerpoint/2010/main" val="52758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chapter slide and im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F5CE6B-9FE6-2E4F-9291-AF50934F156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9143999" cy="5143500"/>
          </a:xfrm>
          <a:prstGeom prst="rect">
            <a:avLst/>
          </a:prstGeom>
        </p:spPr>
      </p:pic>
      <p:sp>
        <p:nvSpPr>
          <p:cNvPr id="2" name="Title 1"/>
          <p:cNvSpPr>
            <a:spLocks noGrp="1"/>
          </p:cNvSpPr>
          <p:nvPr>
            <p:ph type="title"/>
          </p:nvPr>
        </p:nvSpPr>
        <p:spPr>
          <a:xfrm>
            <a:off x="358775" y="1940222"/>
            <a:ext cx="8426450" cy="485387"/>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95886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peake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358774" y="376238"/>
            <a:ext cx="8426451" cy="436394"/>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3324164" y="1161929"/>
            <a:ext cx="2495671" cy="2495671"/>
          </a:xfrm>
        </p:spPr>
        <p:txBody>
          <a:bodyPr/>
          <a:lstStyle/>
          <a:p>
            <a:endParaRPr lang="en-US" dirty="0"/>
          </a:p>
        </p:txBody>
      </p:sp>
      <p:sp>
        <p:nvSpPr>
          <p:cNvPr id="10" name="Text Placeholder 3">
            <a:extLst>
              <a:ext uri="{FF2B5EF4-FFF2-40B4-BE49-F238E27FC236}">
                <a16:creationId xmlns:a16="http://schemas.microsoft.com/office/drawing/2014/main" id="{0B90342E-CD7E-6D41-8264-9DB0EE0A15EB}"/>
              </a:ext>
            </a:extLst>
          </p:cNvPr>
          <p:cNvSpPr>
            <a:spLocks noGrp="1"/>
          </p:cNvSpPr>
          <p:nvPr>
            <p:ph type="body" sz="quarter" idx="12" hasCustomPrompt="1"/>
          </p:nvPr>
        </p:nvSpPr>
        <p:spPr>
          <a:xfrm>
            <a:off x="358774" y="3781125"/>
            <a:ext cx="8426451" cy="986138"/>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Centre/faculty institute</a:t>
            </a:r>
          </a:p>
        </p:txBody>
      </p:sp>
    </p:spTree>
    <p:extLst>
      <p:ext uri="{BB962C8B-B14F-4D97-AF65-F5344CB8AC3E}">
        <p14:creationId xmlns:p14="http://schemas.microsoft.com/office/powerpoint/2010/main" val="2106988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peaker with bi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381000" y="376238"/>
            <a:ext cx="8404225" cy="618640"/>
          </a:xfrm>
        </p:spPr>
        <p:txBody>
          <a:bodyPr/>
          <a:lstStyle>
            <a:lvl1pPr marL="0" indent="0" algn="l">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358776" y="1161929"/>
            <a:ext cx="2517896" cy="2495671"/>
          </a:xfrm>
        </p:spPr>
        <p:txBody>
          <a:bodyPr/>
          <a:lstStyle/>
          <a:p>
            <a:endParaRPr lang="en-US" dirty="0"/>
          </a:p>
        </p:txBody>
      </p:sp>
      <p:sp>
        <p:nvSpPr>
          <p:cNvPr id="11" name="Text Placeholder 4">
            <a:extLst>
              <a:ext uri="{FF2B5EF4-FFF2-40B4-BE49-F238E27FC236}">
                <a16:creationId xmlns:a16="http://schemas.microsoft.com/office/drawing/2014/main" id="{2EF31059-F145-1944-861E-253BC304BE86}"/>
              </a:ext>
            </a:extLst>
          </p:cNvPr>
          <p:cNvSpPr>
            <a:spLocks noGrp="1"/>
          </p:cNvSpPr>
          <p:nvPr>
            <p:ph type="body" sz="quarter" idx="13" hasCustomPrompt="1"/>
          </p:nvPr>
        </p:nvSpPr>
        <p:spPr>
          <a:xfrm>
            <a:off x="3483980" y="1161929"/>
            <a:ext cx="5237544" cy="3605334"/>
          </a:xfrm>
        </p:spPr>
        <p:txBody>
          <a:bodyPr/>
          <a:lstStyle>
            <a:lvl1pPr marL="0" indent="0" algn="l">
              <a:lnSpc>
                <a:spcPct val="90000"/>
              </a:lnSpc>
              <a:buNone/>
              <a:defRPr sz="24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name last name</a:t>
            </a:r>
          </a:p>
          <a:p>
            <a:pPr lvl="0"/>
            <a:r>
              <a:rPr lang="en-US" dirty="0"/>
              <a:t>Centre/faculty institute</a:t>
            </a:r>
          </a:p>
          <a:p>
            <a:pPr lvl="0"/>
            <a:endParaRPr lang="en-US" dirty="0"/>
          </a:p>
          <a:p>
            <a:pPr lvl="0"/>
            <a:r>
              <a:rPr lang="en-US" dirty="0"/>
              <a:t>Insert Bio</a:t>
            </a:r>
          </a:p>
        </p:txBody>
      </p:sp>
    </p:spTree>
    <p:extLst>
      <p:ext uri="{BB962C8B-B14F-4D97-AF65-F5344CB8AC3E}">
        <p14:creationId xmlns:p14="http://schemas.microsoft.com/office/powerpoint/2010/main" val="1032463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peakers x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4945292" y="0"/>
            <a:ext cx="14089292"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358774" y="388901"/>
            <a:ext cx="8426451" cy="436394"/>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1033633" y="1161929"/>
            <a:ext cx="2495671" cy="2495671"/>
          </a:xfrm>
        </p:spPr>
        <p:txBody>
          <a:bodyPr/>
          <a:lstStyle/>
          <a:p>
            <a:endParaRPr lang="en-US" dirty="0"/>
          </a:p>
        </p:txBody>
      </p:sp>
      <p:sp>
        <p:nvSpPr>
          <p:cNvPr id="10" name="Text Placeholder 3">
            <a:extLst>
              <a:ext uri="{FF2B5EF4-FFF2-40B4-BE49-F238E27FC236}">
                <a16:creationId xmlns:a16="http://schemas.microsoft.com/office/drawing/2014/main" id="{0B90342E-CD7E-6D41-8264-9DB0EE0A15EB}"/>
              </a:ext>
            </a:extLst>
          </p:cNvPr>
          <p:cNvSpPr>
            <a:spLocks noGrp="1"/>
          </p:cNvSpPr>
          <p:nvPr>
            <p:ph type="body" sz="quarter" idx="12" hasCustomPrompt="1"/>
          </p:nvPr>
        </p:nvSpPr>
        <p:spPr>
          <a:xfrm>
            <a:off x="358775" y="3781125"/>
            <a:ext cx="3845389" cy="677863"/>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Centre/faculty</a:t>
            </a:r>
          </a:p>
        </p:txBody>
      </p:sp>
      <p:sp>
        <p:nvSpPr>
          <p:cNvPr id="11" name="Picture Placeholder 5">
            <a:extLst>
              <a:ext uri="{FF2B5EF4-FFF2-40B4-BE49-F238E27FC236}">
                <a16:creationId xmlns:a16="http://schemas.microsoft.com/office/drawing/2014/main" id="{FF76A7D6-7A78-6148-A3B4-2609AA4013B6}"/>
              </a:ext>
            </a:extLst>
          </p:cNvPr>
          <p:cNvSpPr>
            <a:spLocks noGrp="1"/>
          </p:cNvSpPr>
          <p:nvPr>
            <p:ph type="pic" sz="quarter" idx="13"/>
          </p:nvPr>
        </p:nvSpPr>
        <p:spPr>
          <a:xfrm>
            <a:off x="5545941" y="1161929"/>
            <a:ext cx="2495671" cy="2495671"/>
          </a:xfrm>
        </p:spPr>
        <p:txBody>
          <a:bodyPr/>
          <a:lstStyle/>
          <a:p>
            <a:endParaRPr lang="en-US" dirty="0"/>
          </a:p>
        </p:txBody>
      </p:sp>
      <p:sp>
        <p:nvSpPr>
          <p:cNvPr id="12" name="Text Placeholder 3">
            <a:extLst>
              <a:ext uri="{FF2B5EF4-FFF2-40B4-BE49-F238E27FC236}">
                <a16:creationId xmlns:a16="http://schemas.microsoft.com/office/drawing/2014/main" id="{26B563FC-7CED-5644-B1AB-671EF000DB31}"/>
              </a:ext>
            </a:extLst>
          </p:cNvPr>
          <p:cNvSpPr>
            <a:spLocks noGrp="1"/>
          </p:cNvSpPr>
          <p:nvPr>
            <p:ph type="body" sz="quarter" idx="14" hasCustomPrompt="1"/>
          </p:nvPr>
        </p:nvSpPr>
        <p:spPr>
          <a:xfrm>
            <a:off x="4802329" y="3781125"/>
            <a:ext cx="3982896" cy="677863"/>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Centre/Faculty</a:t>
            </a:r>
          </a:p>
        </p:txBody>
      </p:sp>
    </p:spTree>
    <p:extLst>
      <p:ext uri="{BB962C8B-B14F-4D97-AF65-F5344CB8AC3E}">
        <p14:creationId xmlns:p14="http://schemas.microsoft.com/office/powerpoint/2010/main" val="2250370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peakers x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0" y="376238"/>
            <a:ext cx="9144000" cy="436394"/>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358775" y="971974"/>
            <a:ext cx="2495671" cy="2495671"/>
          </a:xfrm>
        </p:spPr>
        <p:txBody>
          <a:bodyPr/>
          <a:lstStyle/>
          <a:p>
            <a:endParaRPr lang="en-US" dirty="0"/>
          </a:p>
        </p:txBody>
      </p:sp>
      <p:sp>
        <p:nvSpPr>
          <p:cNvPr id="10" name="Text Placeholder 3">
            <a:extLst>
              <a:ext uri="{FF2B5EF4-FFF2-40B4-BE49-F238E27FC236}">
                <a16:creationId xmlns:a16="http://schemas.microsoft.com/office/drawing/2014/main" id="{0B90342E-CD7E-6D41-8264-9DB0EE0A15EB}"/>
              </a:ext>
            </a:extLst>
          </p:cNvPr>
          <p:cNvSpPr>
            <a:spLocks noGrp="1"/>
          </p:cNvSpPr>
          <p:nvPr>
            <p:ph type="body" sz="quarter" idx="12" hasCustomPrompt="1"/>
          </p:nvPr>
        </p:nvSpPr>
        <p:spPr>
          <a:xfrm>
            <a:off x="358775" y="3621783"/>
            <a:ext cx="2495671" cy="1145480"/>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a:t>
            </a:r>
            <a:br>
              <a:rPr lang="en-US" dirty="0"/>
            </a:br>
            <a:r>
              <a:rPr lang="en-US" dirty="0"/>
              <a:t>Last name</a:t>
            </a:r>
          </a:p>
          <a:p>
            <a:pPr lvl="0"/>
            <a:r>
              <a:rPr lang="en-US" dirty="0"/>
              <a:t>Centre/Faculty</a:t>
            </a:r>
          </a:p>
        </p:txBody>
      </p:sp>
      <p:sp>
        <p:nvSpPr>
          <p:cNvPr id="11" name="Picture Placeholder 5">
            <a:extLst>
              <a:ext uri="{FF2B5EF4-FFF2-40B4-BE49-F238E27FC236}">
                <a16:creationId xmlns:a16="http://schemas.microsoft.com/office/drawing/2014/main" id="{FF76A7D6-7A78-6148-A3B4-2609AA4013B6}"/>
              </a:ext>
            </a:extLst>
          </p:cNvPr>
          <p:cNvSpPr>
            <a:spLocks noGrp="1"/>
          </p:cNvSpPr>
          <p:nvPr>
            <p:ph type="pic" sz="quarter" idx="13"/>
          </p:nvPr>
        </p:nvSpPr>
        <p:spPr>
          <a:xfrm>
            <a:off x="6289554" y="1002587"/>
            <a:ext cx="2495671" cy="2495671"/>
          </a:xfrm>
        </p:spPr>
        <p:txBody>
          <a:bodyPr/>
          <a:lstStyle/>
          <a:p>
            <a:endParaRPr lang="en-US" dirty="0"/>
          </a:p>
        </p:txBody>
      </p:sp>
      <p:sp>
        <p:nvSpPr>
          <p:cNvPr id="12" name="Text Placeholder 3">
            <a:extLst>
              <a:ext uri="{FF2B5EF4-FFF2-40B4-BE49-F238E27FC236}">
                <a16:creationId xmlns:a16="http://schemas.microsoft.com/office/drawing/2014/main" id="{26B563FC-7CED-5644-B1AB-671EF000DB31}"/>
              </a:ext>
            </a:extLst>
          </p:cNvPr>
          <p:cNvSpPr>
            <a:spLocks noGrp="1"/>
          </p:cNvSpPr>
          <p:nvPr>
            <p:ph type="body" sz="quarter" idx="14" hasCustomPrompt="1"/>
          </p:nvPr>
        </p:nvSpPr>
        <p:spPr>
          <a:xfrm>
            <a:off x="6289554" y="3621783"/>
            <a:ext cx="2495671" cy="986137"/>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a:t>
            </a:r>
            <a:br>
              <a:rPr lang="en-US" dirty="0"/>
            </a:br>
            <a:r>
              <a:rPr lang="en-US" dirty="0"/>
              <a:t>Last name</a:t>
            </a:r>
          </a:p>
          <a:p>
            <a:pPr lvl="0"/>
            <a:r>
              <a:rPr lang="en-US" dirty="0"/>
              <a:t>Centre/Faculty</a:t>
            </a:r>
          </a:p>
        </p:txBody>
      </p:sp>
      <p:sp>
        <p:nvSpPr>
          <p:cNvPr id="13" name="Picture Placeholder 5">
            <a:extLst>
              <a:ext uri="{FF2B5EF4-FFF2-40B4-BE49-F238E27FC236}">
                <a16:creationId xmlns:a16="http://schemas.microsoft.com/office/drawing/2014/main" id="{2506C0EA-2FDF-4D40-AC77-BA8E081330C4}"/>
              </a:ext>
            </a:extLst>
          </p:cNvPr>
          <p:cNvSpPr>
            <a:spLocks noGrp="1"/>
          </p:cNvSpPr>
          <p:nvPr>
            <p:ph type="pic" sz="quarter" idx="15"/>
          </p:nvPr>
        </p:nvSpPr>
        <p:spPr>
          <a:xfrm>
            <a:off x="3324164" y="1002587"/>
            <a:ext cx="2495671" cy="2495671"/>
          </a:xfrm>
        </p:spPr>
        <p:txBody>
          <a:bodyPr/>
          <a:lstStyle/>
          <a:p>
            <a:endParaRPr lang="en-US" dirty="0"/>
          </a:p>
        </p:txBody>
      </p:sp>
      <p:sp>
        <p:nvSpPr>
          <p:cNvPr id="14" name="Text Placeholder 3">
            <a:extLst>
              <a:ext uri="{FF2B5EF4-FFF2-40B4-BE49-F238E27FC236}">
                <a16:creationId xmlns:a16="http://schemas.microsoft.com/office/drawing/2014/main" id="{034C32E3-245A-FC48-84D8-5DCFDE22B5C1}"/>
              </a:ext>
            </a:extLst>
          </p:cNvPr>
          <p:cNvSpPr>
            <a:spLocks noGrp="1"/>
          </p:cNvSpPr>
          <p:nvPr>
            <p:ph type="body" sz="quarter" idx="16" hasCustomPrompt="1"/>
          </p:nvPr>
        </p:nvSpPr>
        <p:spPr>
          <a:xfrm>
            <a:off x="3324164" y="3621783"/>
            <a:ext cx="2495671" cy="986137"/>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a:t>
            </a:r>
            <a:br>
              <a:rPr lang="en-US" dirty="0"/>
            </a:br>
            <a:r>
              <a:rPr lang="en-US" dirty="0"/>
              <a:t>Last name</a:t>
            </a:r>
          </a:p>
          <a:p>
            <a:pPr lvl="0"/>
            <a:r>
              <a:rPr lang="en-US" dirty="0"/>
              <a:t>Centre/Faculty</a:t>
            </a:r>
          </a:p>
        </p:txBody>
      </p:sp>
    </p:spTree>
    <p:extLst>
      <p:ext uri="{BB962C8B-B14F-4D97-AF65-F5344CB8AC3E}">
        <p14:creationId xmlns:p14="http://schemas.microsoft.com/office/powerpoint/2010/main" val="31453584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akers x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0" y="386451"/>
            <a:ext cx="9144000" cy="959512"/>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13" name="Picture Placeholder 5">
            <a:extLst>
              <a:ext uri="{FF2B5EF4-FFF2-40B4-BE49-F238E27FC236}">
                <a16:creationId xmlns:a16="http://schemas.microsoft.com/office/drawing/2014/main" id="{2506C0EA-2FDF-4D40-AC77-BA8E081330C4}"/>
              </a:ext>
            </a:extLst>
          </p:cNvPr>
          <p:cNvSpPr>
            <a:spLocks noGrp="1"/>
          </p:cNvSpPr>
          <p:nvPr>
            <p:ph type="pic" sz="quarter" idx="15"/>
          </p:nvPr>
        </p:nvSpPr>
        <p:spPr>
          <a:xfrm>
            <a:off x="2560594" y="1601768"/>
            <a:ext cx="1806148" cy="1607648"/>
          </a:xfrm>
        </p:spPr>
        <p:txBody>
          <a:bodyPr/>
          <a:lstStyle/>
          <a:p>
            <a:endParaRPr lang="en-US" dirty="0"/>
          </a:p>
        </p:txBody>
      </p:sp>
      <p:sp>
        <p:nvSpPr>
          <p:cNvPr id="14" name="Text Placeholder 3">
            <a:extLst>
              <a:ext uri="{FF2B5EF4-FFF2-40B4-BE49-F238E27FC236}">
                <a16:creationId xmlns:a16="http://schemas.microsoft.com/office/drawing/2014/main" id="{034C32E3-245A-FC48-84D8-5DCFDE22B5C1}"/>
              </a:ext>
            </a:extLst>
          </p:cNvPr>
          <p:cNvSpPr>
            <a:spLocks noGrp="1"/>
          </p:cNvSpPr>
          <p:nvPr>
            <p:ph type="body" sz="quarter" idx="16" hasCustomPrompt="1"/>
          </p:nvPr>
        </p:nvSpPr>
        <p:spPr>
          <a:xfrm>
            <a:off x="2560594" y="3209850"/>
            <a:ext cx="1806148" cy="1547198"/>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
        <p:nvSpPr>
          <p:cNvPr id="11" name="Picture Placeholder 5">
            <a:extLst>
              <a:ext uri="{FF2B5EF4-FFF2-40B4-BE49-F238E27FC236}">
                <a16:creationId xmlns:a16="http://schemas.microsoft.com/office/drawing/2014/main" id="{DCB3E40F-3920-4543-AE7E-C77EDAC4490D}"/>
              </a:ext>
            </a:extLst>
          </p:cNvPr>
          <p:cNvSpPr>
            <a:spLocks noGrp="1"/>
          </p:cNvSpPr>
          <p:nvPr>
            <p:ph type="pic" sz="quarter" idx="17"/>
          </p:nvPr>
        </p:nvSpPr>
        <p:spPr>
          <a:xfrm>
            <a:off x="357325" y="1601768"/>
            <a:ext cx="1806148" cy="1607648"/>
          </a:xfrm>
        </p:spPr>
        <p:txBody>
          <a:bodyPr/>
          <a:lstStyle/>
          <a:p>
            <a:endParaRPr lang="en-US" dirty="0"/>
          </a:p>
        </p:txBody>
      </p:sp>
      <p:sp>
        <p:nvSpPr>
          <p:cNvPr id="15" name="Text Placeholder 3">
            <a:extLst>
              <a:ext uri="{FF2B5EF4-FFF2-40B4-BE49-F238E27FC236}">
                <a16:creationId xmlns:a16="http://schemas.microsoft.com/office/drawing/2014/main" id="{67C82213-A84D-FE49-A3A4-73D878537573}"/>
              </a:ext>
            </a:extLst>
          </p:cNvPr>
          <p:cNvSpPr>
            <a:spLocks noGrp="1"/>
          </p:cNvSpPr>
          <p:nvPr>
            <p:ph type="body" sz="quarter" idx="18" hasCustomPrompt="1"/>
          </p:nvPr>
        </p:nvSpPr>
        <p:spPr>
          <a:xfrm>
            <a:off x="357326" y="3209849"/>
            <a:ext cx="1806148" cy="1547199"/>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
        <p:nvSpPr>
          <p:cNvPr id="16" name="Picture Placeholder 5">
            <a:extLst>
              <a:ext uri="{FF2B5EF4-FFF2-40B4-BE49-F238E27FC236}">
                <a16:creationId xmlns:a16="http://schemas.microsoft.com/office/drawing/2014/main" id="{F19FE3A2-4A04-5E47-9CCD-A71A405F33FB}"/>
              </a:ext>
            </a:extLst>
          </p:cNvPr>
          <p:cNvSpPr>
            <a:spLocks noGrp="1"/>
          </p:cNvSpPr>
          <p:nvPr>
            <p:ph type="pic" sz="quarter" idx="19"/>
          </p:nvPr>
        </p:nvSpPr>
        <p:spPr>
          <a:xfrm>
            <a:off x="6976641" y="1601768"/>
            <a:ext cx="1806148" cy="1607648"/>
          </a:xfrm>
        </p:spPr>
        <p:txBody>
          <a:bodyPr/>
          <a:lstStyle/>
          <a:p>
            <a:endParaRPr lang="en-US" dirty="0"/>
          </a:p>
        </p:txBody>
      </p:sp>
      <p:sp>
        <p:nvSpPr>
          <p:cNvPr id="17" name="Text Placeholder 3">
            <a:extLst>
              <a:ext uri="{FF2B5EF4-FFF2-40B4-BE49-F238E27FC236}">
                <a16:creationId xmlns:a16="http://schemas.microsoft.com/office/drawing/2014/main" id="{3E901A77-F200-4144-A100-F71A9941EA8E}"/>
              </a:ext>
            </a:extLst>
          </p:cNvPr>
          <p:cNvSpPr>
            <a:spLocks noGrp="1"/>
          </p:cNvSpPr>
          <p:nvPr>
            <p:ph type="body" sz="quarter" idx="20" hasCustomPrompt="1"/>
          </p:nvPr>
        </p:nvSpPr>
        <p:spPr>
          <a:xfrm>
            <a:off x="6976642" y="3209850"/>
            <a:ext cx="1806148" cy="1546764"/>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
        <p:nvSpPr>
          <p:cNvPr id="18" name="Picture Placeholder 5">
            <a:extLst>
              <a:ext uri="{FF2B5EF4-FFF2-40B4-BE49-F238E27FC236}">
                <a16:creationId xmlns:a16="http://schemas.microsoft.com/office/drawing/2014/main" id="{FBA3109C-AEDA-AA45-9388-5853EF8E2141}"/>
              </a:ext>
            </a:extLst>
          </p:cNvPr>
          <p:cNvSpPr>
            <a:spLocks noGrp="1"/>
          </p:cNvSpPr>
          <p:nvPr>
            <p:ph type="pic" sz="quarter" idx="21"/>
          </p:nvPr>
        </p:nvSpPr>
        <p:spPr>
          <a:xfrm>
            <a:off x="4763863" y="1601768"/>
            <a:ext cx="1806148" cy="1607648"/>
          </a:xfrm>
        </p:spPr>
        <p:txBody>
          <a:bodyPr/>
          <a:lstStyle/>
          <a:p>
            <a:endParaRPr lang="en-US" dirty="0"/>
          </a:p>
        </p:txBody>
      </p:sp>
      <p:sp>
        <p:nvSpPr>
          <p:cNvPr id="19" name="Text Placeholder 3">
            <a:extLst>
              <a:ext uri="{FF2B5EF4-FFF2-40B4-BE49-F238E27FC236}">
                <a16:creationId xmlns:a16="http://schemas.microsoft.com/office/drawing/2014/main" id="{249FBFF4-4197-8B4A-B6DC-5CC4FD27A3E7}"/>
              </a:ext>
            </a:extLst>
          </p:cNvPr>
          <p:cNvSpPr>
            <a:spLocks noGrp="1"/>
          </p:cNvSpPr>
          <p:nvPr>
            <p:ph type="body" sz="quarter" idx="22" hasCustomPrompt="1"/>
          </p:nvPr>
        </p:nvSpPr>
        <p:spPr>
          <a:xfrm>
            <a:off x="4750662" y="3209416"/>
            <a:ext cx="1806148" cy="1547198"/>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Tree>
    <p:extLst>
      <p:ext uri="{BB962C8B-B14F-4D97-AF65-F5344CB8AC3E}">
        <p14:creationId xmlns:p14="http://schemas.microsoft.com/office/powerpoint/2010/main" val="3681159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guideline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3E1B39-8151-1541-B682-FD997A95D6AE}"/>
              </a:ext>
            </a:extLst>
          </p:cNvPr>
          <p:cNvSpPr>
            <a:spLocks noGrp="1"/>
          </p:cNvSpPr>
          <p:nvPr>
            <p:ph type="body" sz="quarter" idx="10"/>
          </p:nvPr>
        </p:nvSpPr>
        <p:spPr>
          <a:xfrm>
            <a:off x="358775" y="376238"/>
            <a:ext cx="8426450" cy="4391025"/>
          </a:xfrm>
        </p:spPr>
        <p:txBody>
          <a:bodyPr/>
          <a:lstStyle>
            <a:lvl1pPr>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6701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667B1B-46F3-764F-858B-7A77E9F54AB5}"/>
              </a:ext>
            </a:extLst>
          </p:cNvPr>
          <p:cNvSpPr>
            <a:spLocks noGrp="1"/>
          </p:cNvSpPr>
          <p:nvPr>
            <p:ph type="pic" sz="quarter" idx="10"/>
          </p:nvPr>
        </p:nvSpPr>
        <p:spPr>
          <a:xfrm>
            <a:off x="360000" y="376238"/>
            <a:ext cx="8430972" cy="4391025"/>
          </a:xfrm>
        </p:spPr>
        <p:txBody>
          <a:bodyPr/>
          <a:lstStyle/>
          <a:p>
            <a:endParaRPr lang="en-US" dirty="0"/>
          </a:p>
        </p:txBody>
      </p:sp>
    </p:spTree>
    <p:extLst>
      <p:ext uri="{BB962C8B-B14F-4D97-AF65-F5344CB8AC3E}">
        <p14:creationId xmlns:p14="http://schemas.microsoft.com/office/powerpoint/2010/main" val="6827126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left 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4A3A69-83F8-E944-9D67-7443D8125C8F}"/>
              </a:ext>
            </a:extLst>
          </p:cNvPr>
          <p:cNvSpPr>
            <a:spLocks noGrp="1"/>
          </p:cNvSpPr>
          <p:nvPr>
            <p:ph type="title" hasCustomPrompt="1"/>
          </p:nvPr>
        </p:nvSpPr>
        <p:spPr>
          <a:xfrm>
            <a:off x="360000" y="376238"/>
            <a:ext cx="3662413" cy="841012"/>
          </a:xfrm>
        </p:spPr>
        <p:txBody>
          <a:bodyPr lIns="0" tIns="0" rIns="0" bIns="0" anchor="t" anchorCtr="0"/>
          <a:lstStyle/>
          <a:p>
            <a:r>
              <a:rPr lang="en-US" dirty="0"/>
              <a:t>Heading</a:t>
            </a:r>
          </a:p>
        </p:txBody>
      </p:sp>
      <p:sp>
        <p:nvSpPr>
          <p:cNvPr id="8" name="Picture Placeholder 2">
            <a:extLst>
              <a:ext uri="{FF2B5EF4-FFF2-40B4-BE49-F238E27FC236}">
                <a16:creationId xmlns:a16="http://schemas.microsoft.com/office/drawing/2014/main" id="{FD591EDD-E1EF-0F44-B52B-EDF508967E41}"/>
              </a:ext>
            </a:extLst>
          </p:cNvPr>
          <p:cNvSpPr>
            <a:spLocks noGrp="1"/>
          </p:cNvSpPr>
          <p:nvPr>
            <p:ph type="pic" sz="quarter" idx="11"/>
          </p:nvPr>
        </p:nvSpPr>
        <p:spPr>
          <a:xfrm>
            <a:off x="4572000" y="0"/>
            <a:ext cx="4572000" cy="4290291"/>
          </a:xfrm>
        </p:spPr>
        <p:txBody>
          <a:bodyPr/>
          <a:lstStyle/>
          <a:p>
            <a:endParaRPr lang="en-US"/>
          </a:p>
        </p:txBody>
      </p:sp>
      <p:sp>
        <p:nvSpPr>
          <p:cNvPr id="5" name="Text Placeholder 2">
            <a:extLst>
              <a:ext uri="{FF2B5EF4-FFF2-40B4-BE49-F238E27FC236}">
                <a16:creationId xmlns:a16="http://schemas.microsoft.com/office/drawing/2014/main" id="{A55DB6E2-C968-43A3-917D-CAA0C3107F31}"/>
              </a:ext>
            </a:extLst>
          </p:cNvPr>
          <p:cNvSpPr>
            <a:spLocks noGrp="1"/>
          </p:cNvSpPr>
          <p:nvPr>
            <p:ph type="body" sz="quarter" idx="13" hasCustomPrompt="1"/>
          </p:nvPr>
        </p:nvSpPr>
        <p:spPr>
          <a:xfrm>
            <a:off x="359999" y="4379379"/>
            <a:ext cx="8424002" cy="387884"/>
          </a:xfrm>
        </p:spPr>
        <p:txBody>
          <a:bodyPr lIns="0" tIns="0" rIns="0" bIns="0"/>
          <a:lstStyle>
            <a:lvl1pPr>
              <a:defRPr sz="2400" b="0"/>
            </a:lvl1pPr>
          </a:lstStyle>
          <a:p>
            <a:pPr lvl="0"/>
            <a:r>
              <a:rPr lang="en-US" dirty="0"/>
              <a:t>* Insert source</a:t>
            </a:r>
          </a:p>
        </p:txBody>
      </p:sp>
      <p:sp>
        <p:nvSpPr>
          <p:cNvPr id="2" name="TextBox 1">
            <a:extLst>
              <a:ext uri="{FF2B5EF4-FFF2-40B4-BE49-F238E27FC236}">
                <a16:creationId xmlns:a16="http://schemas.microsoft.com/office/drawing/2014/main" id="{9DE13BE9-43C3-B348-9683-8FCB0E701AD7}"/>
              </a:ext>
            </a:extLst>
          </p:cNvPr>
          <p:cNvSpPr txBox="1"/>
          <p:nvPr userDrawn="1"/>
        </p:nvSpPr>
        <p:spPr>
          <a:xfrm>
            <a:off x="359999" y="1458674"/>
            <a:ext cx="3583928" cy="1938992"/>
          </a:xfrm>
          <a:prstGeom prst="rect">
            <a:avLst/>
          </a:prstGeom>
          <a:noFill/>
        </p:spPr>
        <p:txBody>
          <a:bodyPr wrap="square" rtlCol="0">
            <a:spAutoFit/>
          </a:bodyPr>
          <a:lstStyle/>
          <a:p>
            <a:pPr marL="342900" indent="-342900">
              <a:buClr>
                <a:srgbClr val="E64626"/>
              </a:buClr>
              <a:buFont typeface="System Font Regular"/>
              <a:buChar char="-"/>
            </a:pPr>
            <a:r>
              <a:rPr lang="en-US" sz="2400" dirty="0"/>
              <a:t>Text:</a:t>
            </a:r>
          </a:p>
          <a:p>
            <a:pPr marL="342900" indent="-342900">
              <a:buClr>
                <a:srgbClr val="E64626"/>
              </a:buClr>
              <a:buFont typeface="System Font Regular"/>
              <a:buChar char="-"/>
            </a:pPr>
            <a:r>
              <a:rPr lang="en-US" sz="2400" dirty="0"/>
              <a:t>Point 1</a:t>
            </a:r>
          </a:p>
          <a:p>
            <a:pPr marL="342900" indent="-342900">
              <a:buClr>
                <a:srgbClr val="E64626"/>
              </a:buClr>
              <a:buFont typeface="System Font Regular"/>
              <a:buChar char="-"/>
            </a:pPr>
            <a:r>
              <a:rPr lang="en-US" sz="2400" dirty="0"/>
              <a:t>Point 2</a:t>
            </a:r>
          </a:p>
          <a:p>
            <a:pPr marL="342900" indent="-342900">
              <a:buClr>
                <a:srgbClr val="E64626"/>
              </a:buClr>
              <a:buFont typeface="System Font Regular"/>
              <a:buChar char="-"/>
            </a:pPr>
            <a:r>
              <a:rPr lang="en-US" sz="2400" dirty="0"/>
              <a:t>Point 3</a:t>
            </a:r>
          </a:p>
          <a:p>
            <a:pPr marL="342900" indent="-342900">
              <a:buClr>
                <a:srgbClr val="E64626"/>
              </a:buClr>
              <a:buFont typeface="System Font Regular"/>
              <a:buChar char="-"/>
            </a:pPr>
            <a:r>
              <a:rPr lang="en-US" sz="2400" dirty="0"/>
              <a:t>Point 4</a:t>
            </a:r>
          </a:p>
        </p:txBody>
      </p:sp>
    </p:spTree>
    <p:extLst>
      <p:ext uri="{BB962C8B-B14F-4D97-AF65-F5344CB8AC3E}">
        <p14:creationId xmlns:p14="http://schemas.microsoft.com/office/powerpoint/2010/main" val="254580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ochre left justifi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1483D-DA28-2442-A81B-F28DE6B1B7D8}"/>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8"/>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6" name="Text Placeholder 4"/>
          <p:cNvSpPr>
            <a:spLocks noGrp="1"/>
          </p:cNvSpPr>
          <p:nvPr>
            <p:ph type="body" sz="quarter" idx="13" hasCustomPrompt="1"/>
          </p:nvPr>
        </p:nvSpPr>
        <p:spPr>
          <a:xfrm>
            <a:off x="382766" y="1852175"/>
            <a:ext cx="8406302" cy="5328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7897"/>
            <a:ext cx="1852610" cy="640800"/>
          </a:xfrm>
          <a:prstGeom prst="rect">
            <a:avLst/>
          </a:prstGeom>
        </p:spPr>
      </p:pic>
    </p:spTree>
    <p:extLst>
      <p:ext uri="{BB962C8B-B14F-4D97-AF65-F5344CB8AC3E}">
        <p14:creationId xmlns:p14="http://schemas.microsoft.com/office/powerpoint/2010/main" val="4561667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 Red option 4">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4A3A69-83F8-E944-9D67-7443D8125C8F}"/>
              </a:ext>
            </a:extLst>
          </p:cNvPr>
          <p:cNvSpPr>
            <a:spLocks noGrp="1"/>
          </p:cNvSpPr>
          <p:nvPr>
            <p:ph type="title" hasCustomPrompt="1"/>
          </p:nvPr>
        </p:nvSpPr>
        <p:spPr>
          <a:xfrm>
            <a:off x="5122812" y="376238"/>
            <a:ext cx="3662413" cy="841012"/>
          </a:xfrm>
        </p:spPr>
        <p:txBody>
          <a:bodyPr lIns="0" tIns="0" rIns="0" bIns="0" anchor="t" anchorCtr="0"/>
          <a:lstStyle/>
          <a:p>
            <a:r>
              <a:rPr lang="en-US" dirty="0"/>
              <a:t>Heading</a:t>
            </a:r>
          </a:p>
        </p:txBody>
      </p:sp>
      <p:sp>
        <p:nvSpPr>
          <p:cNvPr id="16" name="Picture Placeholder 2">
            <a:extLst>
              <a:ext uri="{FF2B5EF4-FFF2-40B4-BE49-F238E27FC236}">
                <a16:creationId xmlns:a16="http://schemas.microsoft.com/office/drawing/2014/main" id="{D3C35D31-9C0E-44CF-BFD7-DD8D1B751C76}"/>
              </a:ext>
            </a:extLst>
          </p:cNvPr>
          <p:cNvSpPr>
            <a:spLocks noGrp="1"/>
          </p:cNvSpPr>
          <p:nvPr>
            <p:ph type="pic" sz="quarter" idx="12"/>
          </p:nvPr>
        </p:nvSpPr>
        <p:spPr>
          <a:xfrm>
            <a:off x="0" y="0"/>
            <a:ext cx="4572000" cy="4211782"/>
          </a:xfrm>
        </p:spPr>
        <p:txBody>
          <a:bodyPr/>
          <a:lstStyle/>
          <a:p>
            <a:endParaRPr lang="en-US"/>
          </a:p>
        </p:txBody>
      </p:sp>
      <p:sp>
        <p:nvSpPr>
          <p:cNvPr id="17" name="Text Placeholder 2">
            <a:extLst>
              <a:ext uri="{FF2B5EF4-FFF2-40B4-BE49-F238E27FC236}">
                <a16:creationId xmlns:a16="http://schemas.microsoft.com/office/drawing/2014/main" id="{C13B601F-7AA9-4504-A9B8-E67AE34674EC}"/>
              </a:ext>
            </a:extLst>
          </p:cNvPr>
          <p:cNvSpPr>
            <a:spLocks noGrp="1"/>
          </p:cNvSpPr>
          <p:nvPr>
            <p:ph type="body" sz="quarter" idx="13" hasCustomPrompt="1"/>
          </p:nvPr>
        </p:nvSpPr>
        <p:spPr>
          <a:xfrm>
            <a:off x="358776" y="4379379"/>
            <a:ext cx="8426450" cy="387884"/>
          </a:xfrm>
        </p:spPr>
        <p:txBody>
          <a:bodyPr lIns="0" tIns="0" rIns="0" bIns="0"/>
          <a:lstStyle>
            <a:lvl1pPr>
              <a:defRPr sz="2400" b="0"/>
            </a:lvl1pPr>
          </a:lstStyle>
          <a:p>
            <a:pPr lvl="0"/>
            <a:r>
              <a:rPr lang="en-US" dirty="0"/>
              <a:t>* Insert source</a:t>
            </a:r>
          </a:p>
        </p:txBody>
      </p:sp>
      <p:sp>
        <p:nvSpPr>
          <p:cNvPr id="6" name="TextBox 5">
            <a:extLst>
              <a:ext uri="{FF2B5EF4-FFF2-40B4-BE49-F238E27FC236}">
                <a16:creationId xmlns:a16="http://schemas.microsoft.com/office/drawing/2014/main" id="{649BB2C4-8A4A-0340-B81E-3A62D5D5561E}"/>
              </a:ext>
            </a:extLst>
          </p:cNvPr>
          <p:cNvSpPr txBox="1"/>
          <p:nvPr userDrawn="1"/>
        </p:nvSpPr>
        <p:spPr>
          <a:xfrm>
            <a:off x="5122812" y="1463293"/>
            <a:ext cx="3662412" cy="1938992"/>
          </a:xfrm>
          <a:prstGeom prst="rect">
            <a:avLst/>
          </a:prstGeom>
          <a:noFill/>
        </p:spPr>
        <p:txBody>
          <a:bodyPr wrap="square" rtlCol="0">
            <a:spAutoFit/>
          </a:bodyPr>
          <a:lstStyle/>
          <a:p>
            <a:pPr marL="342900" indent="-342900">
              <a:buClr>
                <a:srgbClr val="E64626"/>
              </a:buClr>
              <a:buFont typeface="System Font Regular"/>
              <a:buChar char="-"/>
            </a:pPr>
            <a:r>
              <a:rPr lang="en-US" sz="2400" dirty="0"/>
              <a:t>Text:</a:t>
            </a:r>
          </a:p>
          <a:p>
            <a:pPr marL="342900" indent="-342900">
              <a:buClr>
                <a:srgbClr val="E64626"/>
              </a:buClr>
              <a:buFont typeface="System Font Regular"/>
              <a:buChar char="-"/>
            </a:pPr>
            <a:r>
              <a:rPr lang="en-US" sz="2400" dirty="0"/>
              <a:t>Point 1</a:t>
            </a:r>
          </a:p>
          <a:p>
            <a:pPr marL="342900" indent="-342900">
              <a:buClr>
                <a:srgbClr val="E64626"/>
              </a:buClr>
              <a:buFont typeface="System Font Regular"/>
              <a:buChar char="-"/>
            </a:pPr>
            <a:r>
              <a:rPr lang="en-US" sz="2400" dirty="0"/>
              <a:t>Point 2</a:t>
            </a:r>
          </a:p>
          <a:p>
            <a:pPr marL="342900" indent="-342900">
              <a:buClr>
                <a:srgbClr val="E64626"/>
              </a:buClr>
              <a:buFont typeface="System Font Regular"/>
              <a:buChar char="-"/>
            </a:pPr>
            <a:r>
              <a:rPr lang="en-US" sz="2400" dirty="0"/>
              <a:t>Point 3</a:t>
            </a:r>
          </a:p>
          <a:p>
            <a:pPr marL="342900" indent="-342900">
              <a:buClr>
                <a:srgbClr val="E64626"/>
              </a:buClr>
              <a:buFont typeface="System Font Regular"/>
              <a:buChar char="-"/>
            </a:pPr>
            <a:r>
              <a:rPr lang="en-US" sz="2400" dirty="0"/>
              <a:t>Point 4</a:t>
            </a:r>
          </a:p>
        </p:txBody>
      </p:sp>
    </p:spTree>
    <p:extLst>
      <p:ext uri="{BB962C8B-B14F-4D97-AF65-F5344CB8AC3E}">
        <p14:creationId xmlns:p14="http://schemas.microsoft.com/office/powerpoint/2010/main" val="11796331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uble heading and text boxes">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AFDB2844-75A1-F046-B436-56BA099D686A}"/>
              </a:ext>
            </a:extLst>
          </p:cNvPr>
          <p:cNvSpPr>
            <a:spLocks noGrp="1"/>
          </p:cNvSpPr>
          <p:nvPr>
            <p:ph type="body" sz="quarter" idx="10" hasCustomPrompt="1"/>
          </p:nvPr>
        </p:nvSpPr>
        <p:spPr>
          <a:xfrm>
            <a:off x="359733" y="993600"/>
            <a:ext cx="8425492" cy="555625"/>
          </a:xfrm>
        </p:spPr>
        <p:txBody>
          <a:bodyPr lIns="0" tIns="0" rIns="0" bIns="0"/>
          <a:lstStyle>
            <a:lvl1pPr marL="0" indent="0">
              <a:buNone/>
              <a:defRPr>
                <a:solidFill>
                  <a:srgbClr val="343433"/>
                </a:solidFill>
              </a:defRPr>
            </a:lvl1pPr>
          </a:lstStyle>
          <a:p>
            <a:pPr lvl="0"/>
            <a:r>
              <a:rPr lang="en-US" dirty="0"/>
              <a:t>Intro copy here</a:t>
            </a:r>
          </a:p>
        </p:txBody>
      </p:sp>
      <p:sp>
        <p:nvSpPr>
          <p:cNvPr id="2" name="Title 1">
            <a:extLst>
              <a:ext uri="{FF2B5EF4-FFF2-40B4-BE49-F238E27FC236}">
                <a16:creationId xmlns:a16="http://schemas.microsoft.com/office/drawing/2014/main" id="{FEB964E3-FECD-244F-9F6D-E57C8736B6CF}"/>
              </a:ext>
            </a:extLst>
          </p:cNvPr>
          <p:cNvSpPr>
            <a:spLocks noGrp="1"/>
          </p:cNvSpPr>
          <p:nvPr>
            <p:ph type="title"/>
          </p:nvPr>
        </p:nvSpPr>
        <p:spPr/>
        <p:txBody>
          <a:bodyPr/>
          <a:lstStyle/>
          <a:p>
            <a:r>
              <a:rPr lang="en-US" dirty="0"/>
              <a:t>Click to edit Master title style</a:t>
            </a:r>
          </a:p>
        </p:txBody>
      </p:sp>
      <p:sp>
        <p:nvSpPr>
          <p:cNvPr id="14" name="Text Placeholder 3">
            <a:extLst>
              <a:ext uri="{FF2B5EF4-FFF2-40B4-BE49-F238E27FC236}">
                <a16:creationId xmlns:a16="http://schemas.microsoft.com/office/drawing/2014/main" id="{A9A5A20B-A3A8-0644-8A24-864C592BB1ED}"/>
              </a:ext>
            </a:extLst>
          </p:cNvPr>
          <p:cNvSpPr>
            <a:spLocks noGrp="1"/>
          </p:cNvSpPr>
          <p:nvPr>
            <p:ph type="body" sz="quarter" idx="17" hasCustomPrompt="1"/>
          </p:nvPr>
        </p:nvSpPr>
        <p:spPr>
          <a:xfrm>
            <a:off x="2527512" y="2943225"/>
            <a:ext cx="1920240" cy="1420813"/>
          </a:xfrm>
        </p:spPr>
        <p:txBody>
          <a:bodyPr/>
          <a:lstStyle/>
          <a:p>
            <a:pPr lvl="0"/>
            <a:r>
              <a:rPr lang="en-US" dirty="0"/>
              <a:t>Insert text</a:t>
            </a:r>
          </a:p>
        </p:txBody>
      </p:sp>
      <p:sp>
        <p:nvSpPr>
          <p:cNvPr id="19" name="Text Placeholder 3">
            <a:extLst>
              <a:ext uri="{FF2B5EF4-FFF2-40B4-BE49-F238E27FC236}">
                <a16:creationId xmlns:a16="http://schemas.microsoft.com/office/drawing/2014/main" id="{E6C428A3-703E-5B43-9CAA-334439257768}"/>
              </a:ext>
            </a:extLst>
          </p:cNvPr>
          <p:cNvSpPr>
            <a:spLocks noGrp="1"/>
          </p:cNvSpPr>
          <p:nvPr>
            <p:ph type="body" sz="quarter" idx="18" hasCustomPrompt="1"/>
          </p:nvPr>
        </p:nvSpPr>
        <p:spPr>
          <a:xfrm>
            <a:off x="4696249" y="2943225"/>
            <a:ext cx="1920240" cy="1420813"/>
          </a:xfrm>
        </p:spPr>
        <p:txBody>
          <a:bodyPr/>
          <a:lstStyle/>
          <a:p>
            <a:pPr lvl="0"/>
            <a:r>
              <a:rPr lang="en-US" dirty="0"/>
              <a:t>Insert text</a:t>
            </a:r>
          </a:p>
        </p:txBody>
      </p:sp>
      <p:sp>
        <p:nvSpPr>
          <p:cNvPr id="10" name="Text Placeholder 3">
            <a:extLst>
              <a:ext uri="{FF2B5EF4-FFF2-40B4-BE49-F238E27FC236}">
                <a16:creationId xmlns:a16="http://schemas.microsoft.com/office/drawing/2014/main" id="{8B4E2EF0-9062-4F05-9A3B-77EF8F83B0CC}"/>
              </a:ext>
            </a:extLst>
          </p:cNvPr>
          <p:cNvSpPr>
            <a:spLocks noGrp="1"/>
          </p:cNvSpPr>
          <p:nvPr>
            <p:ph type="body" sz="quarter" idx="19" hasCustomPrompt="1"/>
          </p:nvPr>
        </p:nvSpPr>
        <p:spPr>
          <a:xfrm>
            <a:off x="6864985" y="2943225"/>
            <a:ext cx="1920240" cy="1420813"/>
          </a:xfrm>
        </p:spPr>
        <p:txBody>
          <a:bodyPr/>
          <a:lstStyle/>
          <a:p>
            <a:pPr lvl="0"/>
            <a:r>
              <a:rPr lang="en-US" dirty="0"/>
              <a:t>Insert text</a:t>
            </a:r>
          </a:p>
        </p:txBody>
      </p:sp>
      <p:sp>
        <p:nvSpPr>
          <p:cNvPr id="11" name="Text Placeholder 3">
            <a:extLst>
              <a:ext uri="{FF2B5EF4-FFF2-40B4-BE49-F238E27FC236}">
                <a16:creationId xmlns:a16="http://schemas.microsoft.com/office/drawing/2014/main" id="{ECB8694C-9422-48F7-87AC-E0ABCD95A092}"/>
              </a:ext>
            </a:extLst>
          </p:cNvPr>
          <p:cNvSpPr>
            <a:spLocks noGrp="1"/>
          </p:cNvSpPr>
          <p:nvPr>
            <p:ph type="body" sz="quarter" idx="20" hasCustomPrompt="1"/>
          </p:nvPr>
        </p:nvSpPr>
        <p:spPr>
          <a:xfrm>
            <a:off x="358775" y="2943225"/>
            <a:ext cx="1920240" cy="1420813"/>
          </a:xfrm>
        </p:spPr>
        <p:txBody>
          <a:bodyPr/>
          <a:lstStyle/>
          <a:p>
            <a:pPr lvl="0"/>
            <a:r>
              <a:rPr lang="en-US" dirty="0"/>
              <a:t>Insert text</a:t>
            </a:r>
          </a:p>
        </p:txBody>
      </p:sp>
    </p:spTree>
    <p:extLst>
      <p:ext uri="{BB962C8B-B14F-4D97-AF65-F5344CB8AC3E}">
        <p14:creationId xmlns:p14="http://schemas.microsoft.com/office/powerpoint/2010/main" val="1835458697"/>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oube heading">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AFDB2844-75A1-F046-B436-56BA099D686A}"/>
              </a:ext>
            </a:extLst>
          </p:cNvPr>
          <p:cNvSpPr>
            <a:spLocks noGrp="1"/>
          </p:cNvSpPr>
          <p:nvPr>
            <p:ph type="body" sz="quarter" idx="10" hasCustomPrompt="1"/>
          </p:nvPr>
        </p:nvSpPr>
        <p:spPr>
          <a:xfrm>
            <a:off x="359733" y="993600"/>
            <a:ext cx="8425492" cy="555625"/>
          </a:xfrm>
        </p:spPr>
        <p:txBody>
          <a:bodyPr lIns="0" tIns="0" rIns="0" bIns="0"/>
          <a:lstStyle>
            <a:lvl1pPr marL="0" indent="0">
              <a:buNone/>
              <a:defRPr>
                <a:solidFill>
                  <a:srgbClr val="343433"/>
                </a:solidFill>
              </a:defRPr>
            </a:lvl1pPr>
          </a:lstStyle>
          <a:p>
            <a:pPr lvl="0"/>
            <a:r>
              <a:rPr lang="en-US" dirty="0"/>
              <a:t>Intro copy here</a:t>
            </a:r>
          </a:p>
        </p:txBody>
      </p:sp>
      <p:sp>
        <p:nvSpPr>
          <p:cNvPr id="2" name="Title 1">
            <a:extLst>
              <a:ext uri="{FF2B5EF4-FFF2-40B4-BE49-F238E27FC236}">
                <a16:creationId xmlns:a16="http://schemas.microsoft.com/office/drawing/2014/main" id="{FEB964E3-FECD-244F-9F6D-E57C8736B6CF}"/>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81397213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with background map">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9" name="Picture 8" descr="A close up of a person&#10;&#10;Description automatically generated">
            <a:extLst>
              <a:ext uri="{FF2B5EF4-FFF2-40B4-BE49-F238E27FC236}">
                <a16:creationId xmlns:a16="http://schemas.microsoft.com/office/drawing/2014/main" id="{826D5A0A-02E3-D346-A6A9-79C613EEB8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Title 1">
            <a:extLst>
              <a:ext uri="{FF2B5EF4-FFF2-40B4-BE49-F238E27FC236}">
                <a16:creationId xmlns:a16="http://schemas.microsoft.com/office/drawing/2014/main" id="{741DAFF9-6688-DE48-9315-63791F6D72E6}"/>
              </a:ext>
            </a:extLst>
          </p:cNvPr>
          <p:cNvSpPr>
            <a:spLocks noGrp="1"/>
          </p:cNvSpPr>
          <p:nvPr>
            <p:ph type="title" hasCustomPrompt="1"/>
          </p:nvPr>
        </p:nvSpPr>
        <p:spPr>
          <a:xfrm>
            <a:off x="359999" y="376238"/>
            <a:ext cx="8425225"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6" name="Table Placeholder 2">
            <a:extLst>
              <a:ext uri="{FF2B5EF4-FFF2-40B4-BE49-F238E27FC236}">
                <a16:creationId xmlns:a16="http://schemas.microsoft.com/office/drawing/2014/main" id="{8B3FF901-7DEB-F945-B11F-2DF2FCC020D8}"/>
              </a:ext>
            </a:extLst>
          </p:cNvPr>
          <p:cNvSpPr>
            <a:spLocks noGrp="1"/>
          </p:cNvSpPr>
          <p:nvPr>
            <p:ph type="tbl" sz="quarter" idx="10"/>
          </p:nvPr>
        </p:nvSpPr>
        <p:spPr>
          <a:xfrm>
            <a:off x="360363" y="1324800"/>
            <a:ext cx="8419034" cy="2882597"/>
          </a:xfrm>
        </p:spPr>
        <p:txBody>
          <a:bodyPr/>
          <a:lstStyle/>
          <a:p>
            <a:endParaRPr lang="en-US" dirty="0"/>
          </a:p>
        </p:txBody>
      </p:sp>
      <p:sp>
        <p:nvSpPr>
          <p:cNvPr id="7" name="Text Placeholder 2">
            <a:extLst>
              <a:ext uri="{FF2B5EF4-FFF2-40B4-BE49-F238E27FC236}">
                <a16:creationId xmlns:a16="http://schemas.microsoft.com/office/drawing/2014/main" id="{A8F2F699-8B20-B047-91EB-E3338E49250B}"/>
              </a:ext>
            </a:extLst>
          </p:cNvPr>
          <p:cNvSpPr>
            <a:spLocks noGrp="1"/>
          </p:cNvSpPr>
          <p:nvPr>
            <p:ph type="body" sz="quarter" idx="13" hasCustomPrompt="1"/>
          </p:nvPr>
        </p:nvSpPr>
        <p:spPr>
          <a:xfrm>
            <a:off x="359999" y="4379379"/>
            <a:ext cx="8419034" cy="387883"/>
          </a:xfrm>
        </p:spPr>
        <p:txBody>
          <a:bodyPr lIns="0" tIns="0" rIns="0" bIns="0"/>
          <a:lstStyle>
            <a:lvl1pPr>
              <a:defRPr sz="2400" b="0"/>
            </a:lvl1pPr>
          </a:lstStyle>
          <a:p>
            <a:pPr lvl="0"/>
            <a:r>
              <a:rPr lang="en-US" dirty="0"/>
              <a:t>* Table source</a:t>
            </a:r>
          </a:p>
        </p:txBody>
      </p:sp>
      <p:sp>
        <p:nvSpPr>
          <p:cNvPr id="8" name="Date Placeholder 3">
            <a:extLst>
              <a:ext uri="{FF2B5EF4-FFF2-40B4-BE49-F238E27FC236}">
                <a16:creationId xmlns:a16="http://schemas.microsoft.com/office/drawing/2014/main" id="{473E3290-6716-4A47-9224-703E086035F0}"/>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4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custom">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a:extLst>
              <a:ext uri="{FF2B5EF4-FFF2-40B4-BE49-F238E27FC236}">
                <a16:creationId xmlns:a16="http://schemas.microsoft.com/office/drawing/2014/main" id="{741DAFF9-6688-DE48-9315-63791F6D72E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3" name="Table Placeholder 2">
            <a:extLst>
              <a:ext uri="{FF2B5EF4-FFF2-40B4-BE49-F238E27FC236}">
                <a16:creationId xmlns:a16="http://schemas.microsoft.com/office/drawing/2014/main" id="{E3E171DA-8271-634E-80CF-EDAF7D029DE7}"/>
              </a:ext>
            </a:extLst>
          </p:cNvPr>
          <p:cNvSpPr>
            <a:spLocks noGrp="1"/>
          </p:cNvSpPr>
          <p:nvPr>
            <p:ph type="tbl" sz="quarter" idx="10"/>
          </p:nvPr>
        </p:nvSpPr>
        <p:spPr>
          <a:xfrm>
            <a:off x="360363" y="1324800"/>
            <a:ext cx="8419034" cy="2882597"/>
          </a:xfrm>
        </p:spPr>
        <p:txBody>
          <a:bodyPr/>
          <a:lstStyle/>
          <a:p>
            <a:endParaRPr lang="en-US" dirty="0"/>
          </a:p>
        </p:txBody>
      </p:sp>
      <p:sp>
        <p:nvSpPr>
          <p:cNvPr id="7" name="Text Placeholder 2">
            <a:extLst>
              <a:ext uri="{FF2B5EF4-FFF2-40B4-BE49-F238E27FC236}">
                <a16:creationId xmlns:a16="http://schemas.microsoft.com/office/drawing/2014/main" id="{C6D3E7B0-427E-ED4C-8AD7-4400AD488032}"/>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
        <p:nvSpPr>
          <p:cNvPr id="6" name="Date Placeholder 3">
            <a:extLst>
              <a:ext uri="{FF2B5EF4-FFF2-40B4-BE49-F238E27FC236}">
                <a16:creationId xmlns:a16="http://schemas.microsoft.com/office/drawing/2014/main" id="{1BC431DF-7BBC-4ADD-B3D0-B596C995371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86723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x 2">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a:extLst>
              <a:ext uri="{FF2B5EF4-FFF2-40B4-BE49-F238E27FC236}">
                <a16:creationId xmlns:a16="http://schemas.microsoft.com/office/drawing/2014/main" id="{741DAFF9-6688-DE48-9315-63791F6D72E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3" name="Table Placeholder 2">
            <a:extLst>
              <a:ext uri="{FF2B5EF4-FFF2-40B4-BE49-F238E27FC236}">
                <a16:creationId xmlns:a16="http://schemas.microsoft.com/office/drawing/2014/main" id="{E3E171DA-8271-634E-80CF-EDAF7D029DE7}"/>
              </a:ext>
            </a:extLst>
          </p:cNvPr>
          <p:cNvSpPr>
            <a:spLocks noGrp="1"/>
          </p:cNvSpPr>
          <p:nvPr>
            <p:ph type="tbl" sz="quarter" idx="10"/>
          </p:nvPr>
        </p:nvSpPr>
        <p:spPr>
          <a:xfrm>
            <a:off x="360363" y="1324801"/>
            <a:ext cx="8419034" cy="1246950"/>
          </a:xfrm>
        </p:spPr>
        <p:txBody>
          <a:bodyPr/>
          <a:lstStyle/>
          <a:p>
            <a:endParaRPr lang="en-US"/>
          </a:p>
        </p:txBody>
      </p:sp>
      <p:sp>
        <p:nvSpPr>
          <p:cNvPr id="6" name="Table Placeholder 2">
            <a:extLst>
              <a:ext uri="{FF2B5EF4-FFF2-40B4-BE49-F238E27FC236}">
                <a16:creationId xmlns:a16="http://schemas.microsoft.com/office/drawing/2014/main" id="{7BB1782F-1970-F049-A284-9C16BD17F8F1}"/>
              </a:ext>
            </a:extLst>
          </p:cNvPr>
          <p:cNvSpPr>
            <a:spLocks noGrp="1"/>
          </p:cNvSpPr>
          <p:nvPr>
            <p:ph type="tbl" sz="quarter" idx="11"/>
          </p:nvPr>
        </p:nvSpPr>
        <p:spPr>
          <a:xfrm>
            <a:off x="360363" y="3008917"/>
            <a:ext cx="8419034" cy="1246950"/>
          </a:xfrm>
        </p:spPr>
        <p:txBody>
          <a:bodyPr/>
          <a:lstStyle/>
          <a:p>
            <a:endParaRPr lang="en-US"/>
          </a:p>
        </p:txBody>
      </p:sp>
      <p:sp>
        <p:nvSpPr>
          <p:cNvPr id="8" name="Date Placeholder 3">
            <a:extLst>
              <a:ext uri="{FF2B5EF4-FFF2-40B4-BE49-F238E27FC236}">
                <a16:creationId xmlns:a16="http://schemas.microsoft.com/office/drawing/2014/main" id="{7F82D4D0-1C47-4168-9638-3D1E4BC31FB4}"/>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
        <p:nvSpPr>
          <p:cNvPr id="9" name="Text Placeholder 2">
            <a:extLst>
              <a:ext uri="{FF2B5EF4-FFF2-40B4-BE49-F238E27FC236}">
                <a16:creationId xmlns:a16="http://schemas.microsoft.com/office/drawing/2014/main" id="{47E39E5E-6700-49F6-92C9-92201248DE42}"/>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23238716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2FD68472-FA56-F246-A17A-04C5FA477472}"/>
              </a:ext>
            </a:extLst>
          </p:cNvPr>
          <p:cNvSpPr>
            <a:spLocks noGrp="1"/>
          </p:cNvSpPr>
          <p:nvPr>
            <p:ph type="chart" sz="quarter" idx="10"/>
          </p:nvPr>
        </p:nvSpPr>
        <p:spPr>
          <a:xfrm>
            <a:off x="360000" y="1324800"/>
            <a:ext cx="8419032" cy="2963935"/>
          </a:xfrm>
        </p:spPr>
        <p:txBody>
          <a:bodyPr/>
          <a:lstStyle/>
          <a:p>
            <a:endParaRPr lang="en-US"/>
          </a:p>
        </p:txBody>
      </p:sp>
      <p:sp>
        <p:nvSpPr>
          <p:cNvPr id="5" name="Title 1">
            <a:extLst>
              <a:ext uri="{FF2B5EF4-FFF2-40B4-BE49-F238E27FC236}">
                <a16:creationId xmlns:a16="http://schemas.microsoft.com/office/drawing/2014/main" id="{AFCC0629-7190-44D3-840E-1BD71E6ED02E}"/>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6" name="Text Placeholder 2">
            <a:extLst>
              <a:ext uri="{FF2B5EF4-FFF2-40B4-BE49-F238E27FC236}">
                <a16:creationId xmlns:a16="http://schemas.microsoft.com/office/drawing/2014/main" id="{601ABFDB-55AC-4560-9101-5E5D7D354A78}"/>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28663077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x 2">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2FD68472-FA56-F246-A17A-04C5FA477472}"/>
              </a:ext>
            </a:extLst>
          </p:cNvPr>
          <p:cNvSpPr>
            <a:spLocks noGrp="1"/>
          </p:cNvSpPr>
          <p:nvPr>
            <p:ph type="chart" sz="quarter" idx="10"/>
          </p:nvPr>
        </p:nvSpPr>
        <p:spPr>
          <a:xfrm>
            <a:off x="360000" y="1324800"/>
            <a:ext cx="4090466" cy="2923109"/>
          </a:xfrm>
        </p:spPr>
        <p:txBody>
          <a:bodyPr/>
          <a:lstStyle/>
          <a:p>
            <a:endParaRPr lang="en-US"/>
          </a:p>
        </p:txBody>
      </p:sp>
      <p:sp>
        <p:nvSpPr>
          <p:cNvPr id="5" name="Chart Placeholder 2">
            <a:extLst>
              <a:ext uri="{FF2B5EF4-FFF2-40B4-BE49-F238E27FC236}">
                <a16:creationId xmlns:a16="http://schemas.microsoft.com/office/drawing/2014/main" id="{41D3A567-A095-4E4E-8EDA-DEBBE6DADD39}"/>
              </a:ext>
            </a:extLst>
          </p:cNvPr>
          <p:cNvSpPr>
            <a:spLocks noGrp="1"/>
          </p:cNvSpPr>
          <p:nvPr>
            <p:ph type="chart" sz="quarter" idx="11"/>
          </p:nvPr>
        </p:nvSpPr>
        <p:spPr>
          <a:xfrm>
            <a:off x="4693536" y="1324800"/>
            <a:ext cx="4091649" cy="2923109"/>
          </a:xfrm>
        </p:spPr>
        <p:txBody>
          <a:bodyPr/>
          <a:lstStyle/>
          <a:p>
            <a:endParaRPr lang="en-US"/>
          </a:p>
        </p:txBody>
      </p:sp>
      <p:sp>
        <p:nvSpPr>
          <p:cNvPr id="6" name="Title 1">
            <a:extLst>
              <a:ext uri="{FF2B5EF4-FFF2-40B4-BE49-F238E27FC236}">
                <a16:creationId xmlns:a16="http://schemas.microsoft.com/office/drawing/2014/main" id="{B50345AA-3AC3-47A5-A7FC-FD485DFC413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8" name="Text Placeholder 2">
            <a:extLst>
              <a:ext uri="{FF2B5EF4-FFF2-40B4-BE49-F238E27FC236}">
                <a16:creationId xmlns:a16="http://schemas.microsoft.com/office/drawing/2014/main" id="{161951D9-C6F2-4A3B-AC4F-A943B45DD7A8}"/>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5240312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x 3">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2FD68472-FA56-F246-A17A-04C5FA477472}"/>
              </a:ext>
            </a:extLst>
          </p:cNvPr>
          <p:cNvSpPr>
            <a:spLocks noGrp="1"/>
          </p:cNvSpPr>
          <p:nvPr>
            <p:ph type="chart" sz="quarter" idx="10"/>
          </p:nvPr>
        </p:nvSpPr>
        <p:spPr>
          <a:xfrm>
            <a:off x="359999" y="1324800"/>
            <a:ext cx="2520000" cy="2923109"/>
          </a:xfrm>
        </p:spPr>
        <p:txBody>
          <a:bodyPr/>
          <a:lstStyle/>
          <a:p>
            <a:endParaRPr lang="en-US"/>
          </a:p>
        </p:txBody>
      </p:sp>
      <p:sp>
        <p:nvSpPr>
          <p:cNvPr id="11" name="Chart Placeholder 2">
            <a:extLst>
              <a:ext uri="{FF2B5EF4-FFF2-40B4-BE49-F238E27FC236}">
                <a16:creationId xmlns:a16="http://schemas.microsoft.com/office/drawing/2014/main" id="{252188DF-F4D8-6D4B-AC07-BE6058114943}"/>
              </a:ext>
            </a:extLst>
          </p:cNvPr>
          <p:cNvSpPr>
            <a:spLocks noGrp="1"/>
          </p:cNvSpPr>
          <p:nvPr>
            <p:ph type="chart" sz="quarter" idx="16"/>
          </p:nvPr>
        </p:nvSpPr>
        <p:spPr>
          <a:xfrm>
            <a:off x="3314437" y="1324800"/>
            <a:ext cx="2520000" cy="2923109"/>
          </a:xfrm>
        </p:spPr>
        <p:txBody>
          <a:bodyPr/>
          <a:lstStyle/>
          <a:p>
            <a:endParaRPr lang="en-US"/>
          </a:p>
        </p:txBody>
      </p:sp>
      <p:sp>
        <p:nvSpPr>
          <p:cNvPr id="12" name="Chart Placeholder 2">
            <a:extLst>
              <a:ext uri="{FF2B5EF4-FFF2-40B4-BE49-F238E27FC236}">
                <a16:creationId xmlns:a16="http://schemas.microsoft.com/office/drawing/2014/main" id="{0B42F33E-12CF-2F43-89C1-0FC62E427BF2}"/>
              </a:ext>
            </a:extLst>
          </p:cNvPr>
          <p:cNvSpPr>
            <a:spLocks noGrp="1"/>
          </p:cNvSpPr>
          <p:nvPr>
            <p:ph type="chart" sz="quarter" idx="17"/>
          </p:nvPr>
        </p:nvSpPr>
        <p:spPr>
          <a:xfrm>
            <a:off x="6268875" y="1324800"/>
            <a:ext cx="2520000" cy="2923109"/>
          </a:xfrm>
        </p:spPr>
        <p:txBody>
          <a:bodyPr/>
          <a:lstStyle/>
          <a:p>
            <a:endParaRPr lang="en-US"/>
          </a:p>
        </p:txBody>
      </p:sp>
      <p:sp>
        <p:nvSpPr>
          <p:cNvPr id="8" name="Title 1">
            <a:extLst>
              <a:ext uri="{FF2B5EF4-FFF2-40B4-BE49-F238E27FC236}">
                <a16:creationId xmlns:a16="http://schemas.microsoft.com/office/drawing/2014/main" id="{C2EEDE25-39BD-465D-BD60-E9F89A8C8DD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9" name="Text Placeholder 2">
            <a:extLst>
              <a:ext uri="{FF2B5EF4-FFF2-40B4-BE49-F238E27FC236}">
                <a16:creationId xmlns:a16="http://schemas.microsoft.com/office/drawing/2014/main" id="{7FD6ADED-903F-4C9E-9703-5F98976D1E24}"/>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30607347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py box x 3">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ECFC4D79-641E-F64D-AC36-FDB08804DF7A}"/>
              </a:ext>
            </a:extLst>
          </p:cNvPr>
          <p:cNvSpPr>
            <a:spLocks noGrp="1"/>
          </p:cNvSpPr>
          <p:nvPr>
            <p:ph type="body" sz="quarter" idx="18" hasCustomPrompt="1"/>
          </p:nvPr>
        </p:nvSpPr>
        <p:spPr>
          <a:xfrm>
            <a:off x="360363" y="1325563"/>
            <a:ext cx="2519362" cy="2922587"/>
          </a:xfrm>
        </p:spPr>
        <p:txBody>
          <a:bodyPr/>
          <a:lstStyle/>
          <a:p>
            <a:pPr lvl="0"/>
            <a:r>
              <a:rPr lang="en-US" dirty="0"/>
              <a:t>Insert text</a:t>
            </a:r>
          </a:p>
        </p:txBody>
      </p:sp>
      <p:sp>
        <p:nvSpPr>
          <p:cNvPr id="13" name="Text Placeholder 3">
            <a:extLst>
              <a:ext uri="{FF2B5EF4-FFF2-40B4-BE49-F238E27FC236}">
                <a16:creationId xmlns:a16="http://schemas.microsoft.com/office/drawing/2014/main" id="{FB9AEB26-08AF-984B-A6AC-B736133991D5}"/>
              </a:ext>
            </a:extLst>
          </p:cNvPr>
          <p:cNvSpPr>
            <a:spLocks noGrp="1"/>
          </p:cNvSpPr>
          <p:nvPr>
            <p:ph type="body" sz="quarter" idx="19" hasCustomPrompt="1"/>
          </p:nvPr>
        </p:nvSpPr>
        <p:spPr>
          <a:xfrm>
            <a:off x="3381858" y="1325563"/>
            <a:ext cx="2519362" cy="2922587"/>
          </a:xfrm>
        </p:spPr>
        <p:txBody>
          <a:bodyPr/>
          <a:lstStyle/>
          <a:p>
            <a:pPr lvl="0"/>
            <a:r>
              <a:rPr lang="en-US" dirty="0"/>
              <a:t>Insert text</a:t>
            </a:r>
          </a:p>
        </p:txBody>
      </p:sp>
      <p:sp>
        <p:nvSpPr>
          <p:cNvPr id="14" name="Text Placeholder 3">
            <a:extLst>
              <a:ext uri="{FF2B5EF4-FFF2-40B4-BE49-F238E27FC236}">
                <a16:creationId xmlns:a16="http://schemas.microsoft.com/office/drawing/2014/main" id="{FEE4F240-A80C-9F42-874E-A46C462A1F9D}"/>
              </a:ext>
            </a:extLst>
          </p:cNvPr>
          <p:cNvSpPr>
            <a:spLocks noGrp="1"/>
          </p:cNvSpPr>
          <p:nvPr>
            <p:ph type="body" sz="quarter" idx="20" hasCustomPrompt="1"/>
          </p:nvPr>
        </p:nvSpPr>
        <p:spPr>
          <a:xfrm>
            <a:off x="6259237" y="1325563"/>
            <a:ext cx="2519362" cy="2922587"/>
          </a:xfrm>
        </p:spPr>
        <p:txBody>
          <a:bodyPr/>
          <a:lstStyle/>
          <a:p>
            <a:pPr lvl="0"/>
            <a:r>
              <a:rPr lang="en-US" dirty="0"/>
              <a:t>Insert text</a:t>
            </a:r>
          </a:p>
        </p:txBody>
      </p:sp>
      <p:sp>
        <p:nvSpPr>
          <p:cNvPr id="8" name="Title 1">
            <a:extLst>
              <a:ext uri="{FF2B5EF4-FFF2-40B4-BE49-F238E27FC236}">
                <a16:creationId xmlns:a16="http://schemas.microsoft.com/office/drawing/2014/main" id="{1D6CD0C4-087F-4F10-9329-BFAF78B8598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9" name="Text Placeholder 2">
            <a:extLst>
              <a:ext uri="{FF2B5EF4-FFF2-40B4-BE49-F238E27FC236}">
                <a16:creationId xmlns:a16="http://schemas.microsoft.com/office/drawing/2014/main" id="{7AC0B9E9-F72C-47D6-8A5F-75D5E529FACB}"/>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268541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to Count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94C734-8EA7-6747-9D5E-0095CB042E67}"/>
              </a:ext>
            </a:extLst>
          </p:cNvPr>
          <p:cNvSpPr/>
          <p:nvPr userDrawn="1"/>
        </p:nvSpPr>
        <p:spPr>
          <a:xfrm>
            <a:off x="1"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7768" y="3881927"/>
            <a:ext cx="1848464" cy="639366"/>
          </a:xfrm>
          <a:prstGeom prst="rect">
            <a:avLst/>
          </a:prstGeom>
        </p:spPr>
      </p:pic>
      <p:sp>
        <p:nvSpPr>
          <p:cNvPr id="2" name="Rectangle 1">
            <a:extLst>
              <a:ext uri="{FF2B5EF4-FFF2-40B4-BE49-F238E27FC236}">
                <a16:creationId xmlns:a16="http://schemas.microsoft.com/office/drawing/2014/main" id="{0C3010EE-5F8C-A141-9442-3FCFF7B6179C}"/>
              </a:ext>
            </a:extLst>
          </p:cNvPr>
          <p:cNvSpPr/>
          <p:nvPr userDrawn="1"/>
        </p:nvSpPr>
        <p:spPr>
          <a:xfrm>
            <a:off x="1752857" y="1046569"/>
            <a:ext cx="5638286" cy="1938992"/>
          </a:xfrm>
          <a:prstGeom prst="rect">
            <a:avLst/>
          </a:prstGeom>
        </p:spPr>
        <p:txBody>
          <a:bodyPr wrap="square">
            <a:spAutoFit/>
          </a:bodyPr>
          <a:lstStyle/>
          <a:p>
            <a:pPr algn="ctr"/>
            <a:r>
              <a:rPr lang="en-AU" sz="2400" b="0" i="0" dirty="0">
                <a:solidFill>
                  <a:schemeClr val="bg1"/>
                </a:solidFill>
                <a:effectLst/>
                <a:latin typeface="Tw Cen MT" panose="020B0602020104020603" pitchFamily="34" charset="0"/>
              </a:rPr>
              <a:t>We acknowledge the tradition of custodianship and law of the Country on which the University of Sydney campuses stand. We pay our respects to those who have cared and continue to care for Country.</a:t>
            </a:r>
          </a:p>
        </p:txBody>
      </p:sp>
    </p:spTree>
    <p:extLst>
      <p:ext uri="{BB962C8B-B14F-4D97-AF65-F5344CB8AC3E}">
        <p14:creationId xmlns:p14="http://schemas.microsoft.com/office/powerpoint/2010/main" val="785238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list and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29EE716-4F2B-CB45-ACF7-1F1C7B3BC4F6}"/>
              </a:ext>
            </a:extLst>
          </p:cNvPr>
          <p:cNvSpPr>
            <a:spLocks noGrp="1"/>
          </p:cNvSpPr>
          <p:nvPr>
            <p:ph type="title" hasCustomPrompt="1"/>
          </p:nvPr>
        </p:nvSpPr>
        <p:spPr>
          <a:xfrm>
            <a:off x="360001" y="384546"/>
            <a:ext cx="5563527" cy="506526"/>
          </a:xfrm>
        </p:spPr>
        <p:txBody>
          <a:bodyPr lIns="0" tIns="0" rIns="0" bIns="0" anchor="t" anchorCtr="0"/>
          <a:lstStyle>
            <a:lvl1pPr>
              <a:defRPr>
                <a:solidFill>
                  <a:srgbClr val="E64626"/>
                </a:solidFill>
              </a:defRPr>
            </a:lvl1pPr>
          </a:lstStyle>
          <a:p>
            <a:r>
              <a:rPr lang="en-AU" dirty="0"/>
              <a:t>Heading</a:t>
            </a:r>
          </a:p>
        </p:txBody>
      </p:sp>
      <p:sp>
        <p:nvSpPr>
          <p:cNvPr id="16" name="Picture Placeholder 5">
            <a:extLst>
              <a:ext uri="{FF2B5EF4-FFF2-40B4-BE49-F238E27FC236}">
                <a16:creationId xmlns:a16="http://schemas.microsoft.com/office/drawing/2014/main" id="{320BF59E-0577-E142-AC15-8C92DB4DA1DE}"/>
              </a:ext>
            </a:extLst>
          </p:cNvPr>
          <p:cNvSpPr>
            <a:spLocks noGrp="1"/>
          </p:cNvSpPr>
          <p:nvPr>
            <p:ph type="pic" sz="quarter" idx="10"/>
          </p:nvPr>
        </p:nvSpPr>
        <p:spPr>
          <a:xfrm>
            <a:off x="6461125" y="384545"/>
            <a:ext cx="2682875" cy="4382717"/>
          </a:xfrm>
        </p:spPr>
        <p:txBody>
          <a:bodyPr/>
          <a:lstStyle/>
          <a:p>
            <a:endParaRPr lang="en-US"/>
          </a:p>
        </p:txBody>
      </p:sp>
      <p:sp>
        <p:nvSpPr>
          <p:cNvPr id="17" name="Text Placeholder 3">
            <a:extLst>
              <a:ext uri="{FF2B5EF4-FFF2-40B4-BE49-F238E27FC236}">
                <a16:creationId xmlns:a16="http://schemas.microsoft.com/office/drawing/2014/main" id="{D5FB582D-82F9-8746-92DB-7D8557E011BA}"/>
              </a:ext>
            </a:extLst>
          </p:cNvPr>
          <p:cNvSpPr>
            <a:spLocks noGrp="1"/>
          </p:cNvSpPr>
          <p:nvPr>
            <p:ph type="body" sz="quarter" idx="11" hasCustomPrompt="1"/>
          </p:nvPr>
        </p:nvSpPr>
        <p:spPr>
          <a:xfrm>
            <a:off x="360000" y="1342801"/>
            <a:ext cx="5563528" cy="753628"/>
          </a:xfrm>
        </p:spPr>
        <p:txBody>
          <a:bodyPr lIns="0" tIns="0" rIns="0" bIns="0"/>
          <a:lstStyle>
            <a:lvl1pPr marL="0" indent="0">
              <a:buNone/>
              <a:defRPr>
                <a:solidFill>
                  <a:srgbClr val="343433"/>
                </a:solidFill>
              </a:defRPr>
            </a:lvl1pPr>
          </a:lstStyle>
          <a:p>
            <a:pPr lvl="0"/>
            <a:r>
              <a:rPr lang="en-US" dirty="0"/>
              <a:t>Intro copy</a:t>
            </a:r>
          </a:p>
        </p:txBody>
      </p:sp>
      <p:sp>
        <p:nvSpPr>
          <p:cNvPr id="2" name="TextBox 1">
            <a:extLst>
              <a:ext uri="{FF2B5EF4-FFF2-40B4-BE49-F238E27FC236}">
                <a16:creationId xmlns:a16="http://schemas.microsoft.com/office/drawing/2014/main" id="{9D9B01EB-B9EB-1B49-B8F4-C3542AC6D278}"/>
              </a:ext>
            </a:extLst>
          </p:cNvPr>
          <p:cNvSpPr txBox="1"/>
          <p:nvPr userDrawn="1"/>
        </p:nvSpPr>
        <p:spPr>
          <a:xfrm>
            <a:off x="358775" y="2548158"/>
            <a:ext cx="5681983" cy="2077492"/>
          </a:xfrm>
          <a:prstGeom prst="rect">
            <a:avLst/>
          </a:prstGeom>
          <a:noFill/>
        </p:spPr>
        <p:txBody>
          <a:bodyPr wrap="square" numCol="2" rtlCol="0">
            <a:spAutoFit/>
          </a:bodyPr>
          <a:lstStyle/>
          <a:p>
            <a:pPr marL="342900" indent="-342900">
              <a:lnSpc>
                <a:spcPts val="1640"/>
              </a:lnSpc>
              <a:spcBef>
                <a:spcPts val="600"/>
              </a:spcBef>
              <a:buClr>
                <a:schemeClr val="accent1"/>
              </a:buClr>
              <a:buFont typeface="System Font Regular"/>
              <a:buChar cha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indent="-342900">
              <a:lnSpc>
                <a:spcPts val="1640"/>
              </a:lnSpc>
              <a:spcBef>
                <a:spcPts val="600"/>
              </a:spcBef>
              <a:buClr>
                <a:schemeClr val="accent1"/>
              </a:buClr>
              <a:buFont typeface="System Font Regular"/>
              <a:buChar char="-"/>
            </a:pPr>
            <a:r>
              <a:rPr lang="en-US" sz="2400" dirty="0">
                <a:solidFill>
                  <a:srgbClr val="343433"/>
                </a:solidFill>
              </a:rPr>
              <a:t> </a:t>
            </a:r>
          </a:p>
          <a:p>
            <a:pPr marL="342900" indent="-342900">
              <a:buFont typeface="System Font Regular"/>
              <a:buChar char="-"/>
            </a:pPr>
            <a:endParaRPr lang="en-US" sz="2400" dirty="0"/>
          </a:p>
        </p:txBody>
      </p:sp>
    </p:spTree>
    <p:extLst>
      <p:ext uri="{BB962C8B-B14F-4D97-AF65-F5344CB8AC3E}">
        <p14:creationId xmlns:p14="http://schemas.microsoft.com/office/powerpoint/2010/main" val="15518982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images with caption">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B522BF-7C15-4C47-B4C5-801E311A2127}"/>
              </a:ext>
            </a:extLst>
          </p:cNvPr>
          <p:cNvSpPr>
            <a:spLocks noGrp="1"/>
          </p:cNvSpPr>
          <p:nvPr>
            <p:ph type="title" hasCustomPrompt="1"/>
          </p:nvPr>
        </p:nvSpPr>
        <p:spPr>
          <a:xfrm>
            <a:off x="358775" y="388942"/>
            <a:ext cx="8426450" cy="518846"/>
          </a:xfrm>
        </p:spPr>
        <p:txBody>
          <a:bodyPr lIns="0" tIns="0" rIns="0" bIns="0" anchor="t"/>
          <a:lstStyle/>
          <a:p>
            <a:pPr marL="0" indent="0" fontAlgn="auto">
              <a:spcAft>
                <a:spcPts val="600"/>
              </a:spcAft>
              <a:buNone/>
              <a:defRPr/>
            </a:pPr>
            <a:r>
              <a:rPr lang="en-US" dirty="0"/>
              <a:t>Heading</a:t>
            </a:r>
            <a:endParaRPr lang="en-AU" dirty="0">
              <a:solidFill>
                <a:srgbClr val="FF0000"/>
              </a:solidFill>
            </a:endParaRPr>
          </a:p>
        </p:txBody>
      </p:sp>
      <p:sp>
        <p:nvSpPr>
          <p:cNvPr id="13" name="Picture Placeholder 10">
            <a:extLst>
              <a:ext uri="{FF2B5EF4-FFF2-40B4-BE49-F238E27FC236}">
                <a16:creationId xmlns:a16="http://schemas.microsoft.com/office/drawing/2014/main" id="{A74C51C2-92E2-384C-B2EA-8187DC7E9CED}"/>
              </a:ext>
            </a:extLst>
          </p:cNvPr>
          <p:cNvSpPr>
            <a:spLocks noGrp="1"/>
          </p:cNvSpPr>
          <p:nvPr>
            <p:ph type="pic" sz="quarter" idx="10"/>
          </p:nvPr>
        </p:nvSpPr>
        <p:spPr>
          <a:xfrm>
            <a:off x="4681538" y="1987550"/>
            <a:ext cx="3411537" cy="1901825"/>
          </a:xfrm>
        </p:spPr>
        <p:txBody>
          <a:bodyPr/>
          <a:lstStyle/>
          <a:p>
            <a:endParaRPr lang="en-US"/>
          </a:p>
        </p:txBody>
      </p:sp>
      <p:sp>
        <p:nvSpPr>
          <p:cNvPr id="14" name="Picture Placeholder 10">
            <a:extLst>
              <a:ext uri="{FF2B5EF4-FFF2-40B4-BE49-F238E27FC236}">
                <a16:creationId xmlns:a16="http://schemas.microsoft.com/office/drawing/2014/main" id="{5E3ED63D-82E7-F048-A24E-5EFF85404615}"/>
              </a:ext>
            </a:extLst>
          </p:cNvPr>
          <p:cNvSpPr>
            <a:spLocks noGrp="1"/>
          </p:cNvSpPr>
          <p:nvPr>
            <p:ph type="pic" sz="quarter" idx="11"/>
          </p:nvPr>
        </p:nvSpPr>
        <p:spPr>
          <a:xfrm>
            <a:off x="872282" y="1987550"/>
            <a:ext cx="3411537" cy="1901825"/>
          </a:xfrm>
        </p:spPr>
        <p:txBody>
          <a:bodyPr/>
          <a:lstStyle/>
          <a:p>
            <a:endParaRPr lang="en-US" dirty="0"/>
          </a:p>
        </p:txBody>
      </p:sp>
      <p:sp>
        <p:nvSpPr>
          <p:cNvPr id="25" name="Text Placeholder 3">
            <a:extLst>
              <a:ext uri="{FF2B5EF4-FFF2-40B4-BE49-F238E27FC236}">
                <a16:creationId xmlns:a16="http://schemas.microsoft.com/office/drawing/2014/main" id="{8F4C4831-32CD-1C43-8C2F-DCC29436FA69}"/>
              </a:ext>
            </a:extLst>
          </p:cNvPr>
          <p:cNvSpPr>
            <a:spLocks noGrp="1"/>
          </p:cNvSpPr>
          <p:nvPr>
            <p:ph type="body" sz="quarter" idx="12" hasCustomPrompt="1"/>
          </p:nvPr>
        </p:nvSpPr>
        <p:spPr>
          <a:xfrm>
            <a:off x="358774" y="1014347"/>
            <a:ext cx="8426449" cy="555625"/>
          </a:xfrm>
        </p:spPr>
        <p:txBody>
          <a:bodyPr lIns="0" tIns="0" rIns="0" bIns="0"/>
          <a:lstStyle>
            <a:lvl1pPr marL="0" indent="0">
              <a:buNone/>
              <a:defRPr>
                <a:solidFill>
                  <a:srgbClr val="343433"/>
                </a:solidFill>
              </a:defRPr>
            </a:lvl1pPr>
          </a:lstStyle>
          <a:p>
            <a:pPr lvl="0"/>
            <a:r>
              <a:rPr lang="en-US" dirty="0"/>
              <a:t>Intro copy here</a:t>
            </a:r>
          </a:p>
        </p:txBody>
      </p:sp>
      <p:sp>
        <p:nvSpPr>
          <p:cNvPr id="3" name="Text Placeholder 2">
            <a:extLst>
              <a:ext uri="{FF2B5EF4-FFF2-40B4-BE49-F238E27FC236}">
                <a16:creationId xmlns:a16="http://schemas.microsoft.com/office/drawing/2014/main" id="{7BD98C5F-18C6-6644-AA47-81AF0422EF6E}"/>
              </a:ext>
            </a:extLst>
          </p:cNvPr>
          <p:cNvSpPr>
            <a:spLocks noGrp="1"/>
          </p:cNvSpPr>
          <p:nvPr>
            <p:ph type="body" sz="quarter" idx="13" hasCustomPrompt="1"/>
          </p:nvPr>
        </p:nvSpPr>
        <p:spPr>
          <a:xfrm>
            <a:off x="872282" y="4054889"/>
            <a:ext cx="3411509" cy="592138"/>
          </a:xfrm>
        </p:spPr>
        <p:txBody>
          <a:bodyPr lIns="0" tIns="0" rIns="0" bIns="0"/>
          <a:lstStyle>
            <a:lvl1pPr>
              <a:defRPr sz="2400" b="0"/>
            </a:lvl1pPr>
          </a:lstStyle>
          <a:p>
            <a:pPr lvl="0"/>
            <a:r>
              <a:rPr lang="en-US" dirty="0"/>
              <a:t>Caption</a:t>
            </a:r>
          </a:p>
        </p:txBody>
      </p:sp>
      <p:sp>
        <p:nvSpPr>
          <p:cNvPr id="10" name="Text Placeholder 2">
            <a:extLst>
              <a:ext uri="{FF2B5EF4-FFF2-40B4-BE49-F238E27FC236}">
                <a16:creationId xmlns:a16="http://schemas.microsoft.com/office/drawing/2014/main" id="{72598C76-8B4C-334A-BE7B-2C6BF096C107}"/>
              </a:ext>
            </a:extLst>
          </p:cNvPr>
          <p:cNvSpPr>
            <a:spLocks noGrp="1"/>
          </p:cNvSpPr>
          <p:nvPr>
            <p:ph type="body" sz="quarter" idx="14" hasCustomPrompt="1"/>
          </p:nvPr>
        </p:nvSpPr>
        <p:spPr>
          <a:xfrm>
            <a:off x="4669029" y="4054889"/>
            <a:ext cx="3411509" cy="592138"/>
          </a:xfrm>
        </p:spPr>
        <p:txBody>
          <a:bodyPr lIns="0" tIns="0" rIns="0" bIns="0"/>
          <a:lstStyle>
            <a:lvl1pPr>
              <a:defRPr sz="2400" b="0"/>
            </a:lvl1pPr>
          </a:lstStyle>
          <a:p>
            <a:pPr lvl="0"/>
            <a:r>
              <a:rPr lang="en-US" dirty="0"/>
              <a:t>Caption</a:t>
            </a:r>
          </a:p>
        </p:txBody>
      </p:sp>
    </p:spTree>
    <p:extLst>
      <p:ext uri="{BB962C8B-B14F-4D97-AF65-F5344CB8AC3E}">
        <p14:creationId xmlns:p14="http://schemas.microsoft.com/office/powerpoint/2010/main" val="1180691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able/chart/image x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64626"/>
                </a:solidFill>
              </a:defRPr>
            </a:lvl1pPr>
          </a:lstStyle>
          <a:p>
            <a:r>
              <a:rPr lang="en-US" dirty="0"/>
              <a:t>Click to edit Master title style</a:t>
            </a:r>
          </a:p>
        </p:txBody>
      </p:sp>
      <p:sp>
        <p:nvSpPr>
          <p:cNvPr id="3" name="Content Placeholder 2"/>
          <p:cNvSpPr>
            <a:spLocks noGrp="1"/>
          </p:cNvSpPr>
          <p:nvPr>
            <p:ph sz="half" idx="1"/>
          </p:nvPr>
        </p:nvSpPr>
        <p:spPr>
          <a:xfrm>
            <a:off x="358775" y="1019944"/>
            <a:ext cx="4038600" cy="3394472"/>
          </a:xfrm>
        </p:spPr>
        <p:txBody>
          <a:bodyPr/>
          <a:lstStyle>
            <a:lvl1pPr>
              <a:defRPr sz="24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746627" y="1019944"/>
            <a:ext cx="4038600" cy="3394472"/>
          </a:xfrm>
        </p:spPr>
        <p:txBody>
          <a:bodyPr/>
          <a:lstStyle>
            <a:lvl1pPr>
              <a:defRPr sz="24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22664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a:extLst>
              <a:ext uri="{28A0092B-C50C-407E-A947-70E740481C1C}">
                <a14:useLocalDpi xmlns:a14="http://schemas.microsoft.com/office/drawing/2010/main"/>
              </a:ext>
            </a:extLst>
          </a:blip>
          <a:srcRect/>
          <a:stretch>
            <a:fillRect/>
          </a:stretch>
        </p:blipFill>
        <p:spPr bwMode="auto">
          <a:xfrm>
            <a:off x="454025" y="4429125"/>
            <a:ext cx="1536700"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8"/>
          <p:cNvSpPr>
            <a:spLocks noGrp="1"/>
          </p:cNvSpPr>
          <p:nvPr>
            <p:ph type="title"/>
          </p:nvPr>
        </p:nvSpPr>
        <p:spPr>
          <a:xfrm>
            <a:off x="358775" y="376238"/>
            <a:ext cx="8388586" cy="396568"/>
          </a:xfrm>
        </p:spPr>
        <p:txBody>
          <a:bodyPr tIns="0" anchor="t"/>
          <a:lstStyle>
            <a:lvl1pPr>
              <a:defRPr baseline="0">
                <a:solidFill>
                  <a:srgbClr val="E64626"/>
                </a:solidFill>
              </a:defRPr>
            </a:lvl1pPr>
          </a:lstStyle>
          <a:p>
            <a:r>
              <a:rPr lang="en-US" dirty="0"/>
              <a:t>Click to edit Master title style</a:t>
            </a:r>
          </a:p>
        </p:txBody>
      </p:sp>
      <p:sp>
        <p:nvSpPr>
          <p:cNvPr id="7" name="Picture Placeholder 13"/>
          <p:cNvSpPr>
            <a:spLocks noGrp="1"/>
          </p:cNvSpPr>
          <p:nvPr>
            <p:ph type="pic" sz="quarter" idx="12"/>
          </p:nvPr>
        </p:nvSpPr>
        <p:spPr>
          <a:xfrm>
            <a:off x="359999" y="1350000"/>
            <a:ext cx="8425225" cy="3417263"/>
          </a:xfrm>
          <a:solidFill>
            <a:schemeClr val="accent4"/>
          </a:solidFill>
        </p:spPr>
        <p:txBody>
          <a:bodyPr rtlCol="0" anchor="ctr">
            <a:normAutofit/>
          </a:bodyPr>
          <a:lstStyle>
            <a:lvl1pPr marL="0" indent="0" algn="ctr">
              <a:buNone/>
              <a:defRPr/>
            </a:lvl1pPr>
          </a:lstStyle>
          <a:p>
            <a:pPr lvl="0"/>
            <a:r>
              <a:rPr lang="en-US" noProof="0"/>
              <a:t>Click icon to add picture</a:t>
            </a:r>
            <a:endParaRPr lang="en-US" noProof="0" dirty="0"/>
          </a:p>
        </p:txBody>
      </p:sp>
      <p:sp>
        <p:nvSpPr>
          <p:cNvPr id="10" name="Text Placeholder 3">
            <a:extLst>
              <a:ext uri="{FF2B5EF4-FFF2-40B4-BE49-F238E27FC236}">
                <a16:creationId xmlns:a16="http://schemas.microsoft.com/office/drawing/2014/main" id="{738F5981-0C41-7E41-8A74-498498074DED}"/>
              </a:ext>
            </a:extLst>
          </p:cNvPr>
          <p:cNvSpPr>
            <a:spLocks noGrp="1"/>
          </p:cNvSpPr>
          <p:nvPr>
            <p:ph type="body" sz="quarter" idx="10"/>
          </p:nvPr>
        </p:nvSpPr>
        <p:spPr>
          <a:xfrm>
            <a:off x="360000" y="993600"/>
            <a:ext cx="8424000" cy="555625"/>
          </a:xfrm>
        </p:spPr>
        <p:txBody>
          <a:bodyPr lIns="0" tIns="0" rIns="0" bIns="0"/>
          <a:lstStyle>
            <a:lvl1pPr marL="0" indent="0">
              <a:buNone/>
              <a:defRPr>
                <a:solidFill>
                  <a:srgbClr val="343433"/>
                </a:solidFill>
              </a:defRPr>
            </a:lvl1pPr>
          </a:lstStyle>
          <a:p>
            <a:pPr lvl="0"/>
            <a:r>
              <a:rPr lang="en-US" dirty="0"/>
              <a:t>Click to edit Master text styles</a:t>
            </a:r>
          </a:p>
        </p:txBody>
      </p:sp>
    </p:spTree>
    <p:extLst>
      <p:ext uri="{BB962C8B-B14F-4D97-AF65-F5344CB8AC3E}">
        <p14:creationId xmlns:p14="http://schemas.microsoft.com/office/powerpoint/2010/main" val="25916228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on whit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05B95C-57D9-5D4F-B0D4-E8F0ED0B5FDF}"/>
              </a:ext>
            </a:extLst>
          </p:cNvPr>
          <p:cNvSpPr>
            <a:spLocks noGrp="1"/>
          </p:cNvSpPr>
          <p:nvPr>
            <p:ph idx="1" hasCustomPrompt="1"/>
          </p:nvPr>
        </p:nvSpPr>
        <p:spPr bwMode="auto">
          <a:xfrm>
            <a:off x="358775" y="376238"/>
            <a:ext cx="8426450" cy="439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a:defRPr/>
            </a:lvl1pPr>
          </a:lstStyle>
          <a:p>
            <a:pPr lvl="0"/>
            <a:r>
              <a:rPr lang="en-AU" dirty="0"/>
              <a:t>“Insert quote here”</a:t>
            </a:r>
          </a:p>
        </p:txBody>
      </p:sp>
    </p:spTree>
    <p:extLst>
      <p:ext uri="{BB962C8B-B14F-4D97-AF65-F5344CB8AC3E}">
        <p14:creationId xmlns:p14="http://schemas.microsoft.com/office/powerpoint/2010/main" val="41886643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on Charco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076C99-C2D0-7E41-9AA7-E83E178EC3EC}"/>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505B95C-57D9-5D4F-B0D4-E8F0ED0B5FDF}"/>
              </a:ext>
            </a:extLst>
          </p:cNvPr>
          <p:cNvSpPr>
            <a:spLocks noGrp="1"/>
          </p:cNvSpPr>
          <p:nvPr>
            <p:ph idx="1" hasCustomPrompt="1"/>
          </p:nvPr>
        </p:nvSpPr>
        <p:spPr bwMode="auto">
          <a:xfrm>
            <a:off x="358775" y="376238"/>
            <a:ext cx="8426450" cy="439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a:defRPr>
                <a:solidFill>
                  <a:schemeClr val="bg1"/>
                </a:solidFill>
              </a:defRPr>
            </a:lvl1pPr>
          </a:lstStyle>
          <a:p>
            <a:pPr lvl="0"/>
            <a:r>
              <a:rPr lang="en-AU" dirty="0"/>
              <a:t>“Insert quote here”</a:t>
            </a:r>
          </a:p>
        </p:txBody>
      </p:sp>
      <p:sp>
        <p:nvSpPr>
          <p:cNvPr id="5" name="Date Placeholder 3">
            <a:extLst>
              <a:ext uri="{FF2B5EF4-FFF2-40B4-BE49-F238E27FC236}">
                <a16:creationId xmlns:a16="http://schemas.microsoft.com/office/drawing/2014/main" id="{A37C4B54-9F50-44CC-81DF-E2B3B12189A2}"/>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a:t>
            </a:r>
            <a:r>
              <a:rPr lang="en-AU" dirty="0">
                <a:solidFill>
                  <a:schemeClr val="bg1"/>
                </a:solidFill>
                <a:latin typeface="Arial" panose="020B0604020202020204" pitchFamily="34" charset="0"/>
                <a:cs typeface="Arial" panose="020B0604020202020204" pitchFamily="34" charset="0"/>
              </a:rPr>
              <a:t>University of Sydney</a:t>
            </a:r>
            <a:endParaRPr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51574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tile page ochre - centred tex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1483D-DA28-2442-A81B-F28DE6B1B7D8}"/>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9322" y="3881927"/>
            <a:ext cx="1848464" cy="639366"/>
          </a:xfrm>
          <a:prstGeom prst="rect">
            <a:avLst/>
          </a:prstGeom>
        </p:spPr>
      </p:pic>
      <p:sp>
        <p:nvSpPr>
          <p:cNvPr id="4" name="Text Placeholder 3">
            <a:extLst>
              <a:ext uri="{FF2B5EF4-FFF2-40B4-BE49-F238E27FC236}">
                <a16:creationId xmlns:a16="http://schemas.microsoft.com/office/drawing/2014/main" id="{61810D18-D805-534E-AC4E-3F1F70CCD8A5}"/>
              </a:ext>
            </a:extLst>
          </p:cNvPr>
          <p:cNvSpPr>
            <a:spLocks noGrp="1"/>
          </p:cNvSpPr>
          <p:nvPr>
            <p:ph type="body" sz="quarter" idx="10" hasCustomPrompt="1"/>
          </p:nvPr>
        </p:nvSpPr>
        <p:spPr>
          <a:xfrm>
            <a:off x="358775" y="1952625"/>
            <a:ext cx="8426450" cy="619125"/>
          </a:xfrm>
        </p:spPr>
        <p:txBody>
          <a:bodyPr/>
          <a:lstStyle>
            <a:lvl1pPr algn="ctr">
              <a:defRPr sz="2400" b="1">
                <a:solidFill>
                  <a:schemeClr val="bg1"/>
                </a:solidFill>
              </a:defRPr>
            </a:lvl1pPr>
          </a:lstStyle>
          <a:p>
            <a:pPr lvl="0"/>
            <a:r>
              <a:rPr lang="en-US" dirty="0"/>
              <a:t>Questions?</a:t>
            </a:r>
          </a:p>
        </p:txBody>
      </p:sp>
    </p:spTree>
    <p:extLst>
      <p:ext uri="{BB962C8B-B14F-4D97-AF65-F5344CB8AC3E}">
        <p14:creationId xmlns:p14="http://schemas.microsoft.com/office/powerpoint/2010/main" val="4395880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2F2116-70B0-0A40-9A99-39B093E90C85}"/>
              </a:ext>
            </a:extLst>
          </p:cNvPr>
          <p:cNvSpPr/>
          <p:nvPr userDrawn="1"/>
        </p:nvSpPr>
        <p:spPr>
          <a:xfrm>
            <a:off x="91929" y="-69273"/>
            <a:ext cx="9240253" cy="5143500"/>
          </a:xfrm>
          <a:prstGeom prst="rect">
            <a:avLst/>
          </a:prstGeom>
          <a:solidFill>
            <a:srgbClr val="E646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accent1"/>
              </a:solidFill>
            </a:endParaRPr>
          </a:p>
        </p:txBody>
      </p:sp>
      <p:pic>
        <p:nvPicPr>
          <p:cNvPr id="4" name="Picture 3" descr="A close up of a logo&#10;&#10;Description automatically generated">
            <a:extLst>
              <a:ext uri="{FF2B5EF4-FFF2-40B4-BE49-F238E27FC236}">
                <a16:creationId xmlns:a16="http://schemas.microsoft.com/office/drawing/2014/main" id="{FC6C9423-2ECA-CD45-9BE8-3D9F205D05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75625" y="3546468"/>
            <a:ext cx="322829" cy="322829"/>
          </a:xfrm>
          <a:prstGeom prst="rect">
            <a:avLst/>
          </a:prstGeom>
        </p:spPr>
      </p:pic>
      <p:pic>
        <p:nvPicPr>
          <p:cNvPr id="5" name="Picture 4" descr="A close up of a logo&#10;&#10;Description automatically generated">
            <a:extLst>
              <a:ext uri="{FF2B5EF4-FFF2-40B4-BE49-F238E27FC236}">
                <a16:creationId xmlns:a16="http://schemas.microsoft.com/office/drawing/2014/main" id="{39587C46-DB1B-284B-B753-D9F8965572C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98165" y="3516251"/>
            <a:ext cx="391694" cy="391694"/>
          </a:xfrm>
          <a:prstGeom prst="rect">
            <a:avLst/>
          </a:prstGeom>
        </p:spPr>
      </p:pic>
      <p:pic>
        <p:nvPicPr>
          <p:cNvPr id="6" name="Picture 5" descr="A close up of a logo&#10;&#10;Description automatically generated">
            <a:extLst>
              <a:ext uri="{FF2B5EF4-FFF2-40B4-BE49-F238E27FC236}">
                <a16:creationId xmlns:a16="http://schemas.microsoft.com/office/drawing/2014/main" id="{190F75B7-D6B0-654C-95E8-A0DD9735499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60000" y="3550686"/>
            <a:ext cx="322829" cy="322829"/>
          </a:xfrm>
          <a:prstGeom prst="rect">
            <a:avLst/>
          </a:prstGeom>
        </p:spPr>
      </p:pic>
      <p:pic>
        <p:nvPicPr>
          <p:cNvPr id="7" name="Picture 6" descr="A close up of a logo&#10;&#10;Description automatically generated">
            <a:extLst>
              <a:ext uri="{FF2B5EF4-FFF2-40B4-BE49-F238E27FC236}">
                <a16:creationId xmlns:a16="http://schemas.microsoft.com/office/drawing/2014/main" id="{802A81A5-A3BF-3240-937B-95577F140186}"/>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264347" y="3445189"/>
            <a:ext cx="533818" cy="533818"/>
          </a:xfrm>
          <a:prstGeom prst="rect">
            <a:avLst/>
          </a:prstGeom>
        </p:spPr>
      </p:pic>
      <p:sp>
        <p:nvSpPr>
          <p:cNvPr id="14" name="Picture Placeholder 12">
            <a:extLst>
              <a:ext uri="{FF2B5EF4-FFF2-40B4-BE49-F238E27FC236}">
                <a16:creationId xmlns:a16="http://schemas.microsoft.com/office/drawing/2014/main" id="{9E07EDDF-AE60-8841-BDD4-E3CB0F1F43E4}"/>
              </a:ext>
            </a:extLst>
          </p:cNvPr>
          <p:cNvSpPr>
            <a:spLocks noGrp="1"/>
          </p:cNvSpPr>
          <p:nvPr>
            <p:ph type="pic" sz="quarter" idx="10"/>
          </p:nvPr>
        </p:nvSpPr>
        <p:spPr>
          <a:xfrm>
            <a:off x="4765676" y="0"/>
            <a:ext cx="4372544" cy="5143500"/>
          </a:xfrm>
        </p:spPr>
        <p:txBody>
          <a:bodyPr/>
          <a:lstStyle/>
          <a:p>
            <a:endParaRPr lang="en-US" dirty="0"/>
          </a:p>
        </p:txBody>
      </p:sp>
      <p:sp>
        <p:nvSpPr>
          <p:cNvPr id="12" name="Title 1">
            <a:extLst>
              <a:ext uri="{FF2B5EF4-FFF2-40B4-BE49-F238E27FC236}">
                <a16:creationId xmlns:a16="http://schemas.microsoft.com/office/drawing/2014/main" id="{808BD2E6-1033-4D4A-B17F-9B0C64E7E2BB}"/>
              </a:ext>
            </a:extLst>
          </p:cNvPr>
          <p:cNvSpPr>
            <a:spLocks noGrp="1"/>
          </p:cNvSpPr>
          <p:nvPr>
            <p:ph type="title" hasCustomPrompt="1"/>
          </p:nvPr>
        </p:nvSpPr>
        <p:spPr>
          <a:xfrm>
            <a:off x="358775" y="376238"/>
            <a:ext cx="4019551" cy="485387"/>
          </a:xfrm>
        </p:spPr>
        <p:txBody>
          <a:bodyPr/>
          <a:lstStyle>
            <a:lvl1pPr>
              <a:defRPr>
                <a:solidFill>
                  <a:schemeClr val="bg1"/>
                </a:solidFill>
              </a:defRPr>
            </a:lvl1pPr>
          </a:lstStyle>
          <a:p>
            <a:r>
              <a:rPr lang="en-US" dirty="0"/>
              <a:t>Connect with us</a:t>
            </a:r>
          </a:p>
        </p:txBody>
      </p:sp>
      <p:sp>
        <p:nvSpPr>
          <p:cNvPr id="11" name="Date Placeholder 3">
            <a:extLst>
              <a:ext uri="{FF2B5EF4-FFF2-40B4-BE49-F238E27FC236}">
                <a16:creationId xmlns:a16="http://schemas.microsoft.com/office/drawing/2014/main" id="{A5FEF901-2FAA-4263-AEB6-88A0D2B07001}"/>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
        <p:nvSpPr>
          <p:cNvPr id="17" name="Title 1">
            <a:extLst>
              <a:ext uri="{FF2B5EF4-FFF2-40B4-BE49-F238E27FC236}">
                <a16:creationId xmlns:a16="http://schemas.microsoft.com/office/drawing/2014/main" id="{0CA7E288-B793-4AB8-A23C-034C74EB91AC}"/>
              </a:ext>
            </a:extLst>
          </p:cNvPr>
          <p:cNvSpPr txBox="1">
            <a:spLocks/>
          </p:cNvSpPr>
          <p:nvPr userDrawn="1"/>
        </p:nvSpPr>
        <p:spPr bwMode="auto">
          <a:xfrm>
            <a:off x="358775" y="1088827"/>
            <a:ext cx="4019551" cy="1965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bg1"/>
                </a:solidFill>
                <a:latin typeface="Arial" panose="020B0604020202020204" pitchFamily="34" charset="0"/>
                <a:ea typeface="ＭＳ Ｐゴシック" charset="0"/>
                <a:cs typeface="Arial" panose="020B0604020202020204" pitchFamily="34" charset="0"/>
              </a:defRPr>
            </a:lvl1pPr>
            <a:lvl2pPr algn="l" defTabSz="457200"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200"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200"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200" rtl="0" eaLnBrk="1" fontAlgn="base" hangingPunct="1">
              <a:spcBef>
                <a:spcPct val="0"/>
              </a:spcBef>
              <a:spcAft>
                <a:spcPct val="0"/>
              </a:spcAft>
              <a:defRPr sz="2400" b="1">
                <a:solidFill>
                  <a:schemeClr val="accent1"/>
                </a:solidFill>
                <a:latin typeface="Tw Cen MT" charset="0"/>
                <a:ea typeface="ＭＳ Ｐゴシック" charset="0"/>
              </a:defRPr>
            </a:lvl5pPr>
            <a:lvl6pPr marL="457200" algn="l" defTabSz="457200" rtl="0" eaLnBrk="1" fontAlgn="base" hangingPunct="1">
              <a:spcBef>
                <a:spcPct val="0"/>
              </a:spcBef>
              <a:spcAft>
                <a:spcPct val="0"/>
              </a:spcAft>
              <a:defRPr sz="2400" b="1">
                <a:solidFill>
                  <a:schemeClr val="accent1"/>
                </a:solidFill>
                <a:latin typeface="Tw Cen MT" charset="0"/>
                <a:ea typeface="ＭＳ Ｐゴシック" charset="0"/>
              </a:defRPr>
            </a:lvl6pPr>
            <a:lvl7pPr marL="914400" algn="l" defTabSz="457200" rtl="0" eaLnBrk="1" fontAlgn="base" hangingPunct="1">
              <a:spcBef>
                <a:spcPct val="0"/>
              </a:spcBef>
              <a:spcAft>
                <a:spcPct val="0"/>
              </a:spcAft>
              <a:defRPr sz="2400" b="1">
                <a:solidFill>
                  <a:schemeClr val="accent1"/>
                </a:solidFill>
                <a:latin typeface="Tw Cen MT" charset="0"/>
                <a:ea typeface="ＭＳ Ｐゴシック" charset="0"/>
              </a:defRPr>
            </a:lvl7pPr>
            <a:lvl8pPr marL="1371600" algn="l" defTabSz="457200" rtl="0" eaLnBrk="1" fontAlgn="base" hangingPunct="1">
              <a:spcBef>
                <a:spcPct val="0"/>
              </a:spcBef>
              <a:spcAft>
                <a:spcPct val="0"/>
              </a:spcAft>
              <a:defRPr sz="2400" b="1">
                <a:solidFill>
                  <a:schemeClr val="accent1"/>
                </a:solidFill>
                <a:latin typeface="Tw Cen MT" charset="0"/>
                <a:ea typeface="ＭＳ Ｐゴシック" charset="0"/>
              </a:defRPr>
            </a:lvl8pPr>
            <a:lvl9pPr marL="1828800" algn="l" defTabSz="457200" rtl="0" eaLnBrk="1" fontAlgn="base" hangingPunct="1">
              <a:spcBef>
                <a:spcPct val="0"/>
              </a:spcBef>
              <a:spcAft>
                <a:spcPct val="0"/>
              </a:spcAft>
              <a:defRPr sz="2400" b="1">
                <a:solidFill>
                  <a:schemeClr val="accent1"/>
                </a:solidFill>
                <a:latin typeface="Tw Cen MT" charset="0"/>
                <a:ea typeface="ＭＳ Ｐゴシック" charset="0"/>
              </a:defRPr>
            </a:lvl9pPr>
          </a:lstStyle>
          <a:p>
            <a:r>
              <a:rPr lang="en-AU" sz="2400" b="0" dirty="0">
                <a:solidFill>
                  <a:schemeClr val="tx1"/>
                </a:solidFill>
              </a:rPr>
              <a:t>Insert team/discipline area/</a:t>
            </a:r>
          </a:p>
          <a:p>
            <a:r>
              <a:rPr lang="en-AU" sz="2400" b="0" dirty="0">
                <a:solidFill>
                  <a:schemeClr val="tx1"/>
                </a:solidFill>
              </a:rPr>
              <a:t>First name Last name</a:t>
            </a:r>
          </a:p>
          <a:p>
            <a:r>
              <a:rPr lang="en-AU" sz="2400" b="0" dirty="0">
                <a:solidFill>
                  <a:schemeClr val="tx1"/>
                </a:solidFill>
              </a:rPr>
              <a:t>Position</a:t>
            </a:r>
          </a:p>
          <a:p>
            <a:r>
              <a:rPr lang="en-AU" sz="2400" b="0" dirty="0">
                <a:solidFill>
                  <a:schemeClr val="tx1"/>
                </a:solidFill>
              </a:rPr>
              <a:t>+61 2 XXXX </a:t>
            </a:r>
            <a:r>
              <a:rPr lang="en-AU" sz="2400" b="0" dirty="0" err="1">
                <a:solidFill>
                  <a:schemeClr val="tx1"/>
                </a:solidFill>
              </a:rPr>
              <a:t>XXXX</a:t>
            </a:r>
            <a:endParaRPr lang="en-AU" sz="2400" b="0" dirty="0">
              <a:solidFill>
                <a:schemeClr val="tx1"/>
              </a:solidFill>
            </a:endParaRPr>
          </a:p>
          <a:p>
            <a:r>
              <a:rPr lang="en-AU" sz="2400" b="0" dirty="0">
                <a:solidFill>
                  <a:schemeClr val="tx1"/>
                </a:solidFill>
              </a:rPr>
              <a:t>first.last@sydney.edu.au</a:t>
            </a:r>
          </a:p>
          <a:p>
            <a:r>
              <a:rPr lang="en-AU" sz="2400" b="0" dirty="0">
                <a:solidFill>
                  <a:schemeClr val="tx1"/>
                </a:solidFill>
              </a:rPr>
              <a:t>sydney.edu.au/</a:t>
            </a:r>
            <a:r>
              <a:rPr lang="en-AU" sz="2400" b="0" dirty="0" err="1">
                <a:solidFill>
                  <a:schemeClr val="tx1"/>
                </a:solidFill>
              </a:rPr>
              <a:t>url</a:t>
            </a:r>
            <a:endParaRPr lang="en-AU" sz="2400" b="0" dirty="0">
              <a:solidFill>
                <a:schemeClr val="tx1"/>
              </a:solidFill>
            </a:endParaRPr>
          </a:p>
        </p:txBody>
      </p:sp>
      <p:sp>
        <p:nvSpPr>
          <p:cNvPr id="18" name="Title 1">
            <a:extLst>
              <a:ext uri="{FF2B5EF4-FFF2-40B4-BE49-F238E27FC236}">
                <a16:creationId xmlns:a16="http://schemas.microsoft.com/office/drawing/2014/main" id="{B3463AF4-5701-4B9C-82C2-CA670D825355}"/>
              </a:ext>
            </a:extLst>
          </p:cNvPr>
          <p:cNvSpPr txBox="1">
            <a:spLocks/>
          </p:cNvSpPr>
          <p:nvPr userDrawn="1"/>
        </p:nvSpPr>
        <p:spPr bwMode="auto">
          <a:xfrm>
            <a:off x="358775" y="3907945"/>
            <a:ext cx="4019551" cy="951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bg1"/>
                </a:solidFill>
                <a:latin typeface="Arial" panose="020B0604020202020204" pitchFamily="34" charset="0"/>
                <a:ea typeface="ＭＳ Ｐゴシック" charset="0"/>
                <a:cs typeface="Arial" panose="020B0604020202020204" pitchFamily="34" charset="0"/>
              </a:defRPr>
            </a:lvl1pPr>
            <a:lvl2pPr algn="l" defTabSz="457200"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200"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200"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200" rtl="0" eaLnBrk="1" fontAlgn="base" hangingPunct="1">
              <a:spcBef>
                <a:spcPct val="0"/>
              </a:spcBef>
              <a:spcAft>
                <a:spcPct val="0"/>
              </a:spcAft>
              <a:defRPr sz="2400" b="1">
                <a:solidFill>
                  <a:schemeClr val="accent1"/>
                </a:solidFill>
                <a:latin typeface="Tw Cen MT" charset="0"/>
                <a:ea typeface="ＭＳ Ｐゴシック" charset="0"/>
              </a:defRPr>
            </a:lvl5pPr>
            <a:lvl6pPr marL="457200" algn="l" defTabSz="457200" rtl="0" eaLnBrk="1" fontAlgn="base" hangingPunct="1">
              <a:spcBef>
                <a:spcPct val="0"/>
              </a:spcBef>
              <a:spcAft>
                <a:spcPct val="0"/>
              </a:spcAft>
              <a:defRPr sz="2400" b="1">
                <a:solidFill>
                  <a:schemeClr val="accent1"/>
                </a:solidFill>
                <a:latin typeface="Tw Cen MT" charset="0"/>
                <a:ea typeface="ＭＳ Ｐゴシック" charset="0"/>
              </a:defRPr>
            </a:lvl6pPr>
            <a:lvl7pPr marL="914400" algn="l" defTabSz="457200" rtl="0" eaLnBrk="1" fontAlgn="base" hangingPunct="1">
              <a:spcBef>
                <a:spcPct val="0"/>
              </a:spcBef>
              <a:spcAft>
                <a:spcPct val="0"/>
              </a:spcAft>
              <a:defRPr sz="2400" b="1">
                <a:solidFill>
                  <a:schemeClr val="accent1"/>
                </a:solidFill>
                <a:latin typeface="Tw Cen MT" charset="0"/>
                <a:ea typeface="ＭＳ Ｐゴシック" charset="0"/>
              </a:defRPr>
            </a:lvl7pPr>
            <a:lvl8pPr marL="1371600" algn="l" defTabSz="457200" rtl="0" eaLnBrk="1" fontAlgn="base" hangingPunct="1">
              <a:spcBef>
                <a:spcPct val="0"/>
              </a:spcBef>
              <a:spcAft>
                <a:spcPct val="0"/>
              </a:spcAft>
              <a:defRPr sz="2400" b="1">
                <a:solidFill>
                  <a:schemeClr val="accent1"/>
                </a:solidFill>
                <a:latin typeface="Tw Cen MT" charset="0"/>
                <a:ea typeface="ＭＳ Ｐゴシック" charset="0"/>
              </a:defRPr>
            </a:lvl8pPr>
            <a:lvl9pPr marL="1828800" algn="l" defTabSz="457200" rtl="0" eaLnBrk="1" fontAlgn="base" hangingPunct="1">
              <a:spcBef>
                <a:spcPct val="0"/>
              </a:spcBef>
              <a:spcAft>
                <a:spcPct val="0"/>
              </a:spcAft>
              <a:defRPr sz="2400" b="1">
                <a:solidFill>
                  <a:schemeClr val="accent1"/>
                </a:solidFill>
                <a:latin typeface="Tw Cen MT" charset="0"/>
                <a:ea typeface="ＭＳ Ｐゴシック" charset="0"/>
              </a:defRPr>
            </a:lvl9pPr>
          </a:lstStyle>
          <a:p>
            <a:r>
              <a:rPr lang="en-AU" sz="2400" b="0" dirty="0">
                <a:solidFill>
                  <a:schemeClr val="tx1"/>
                </a:solidFill>
              </a:rPr>
              <a:t>Insert social media handles</a:t>
            </a:r>
          </a:p>
        </p:txBody>
      </p:sp>
    </p:spTree>
    <p:extLst>
      <p:ext uri="{BB962C8B-B14F-4D97-AF65-F5344CB8AC3E}">
        <p14:creationId xmlns:p14="http://schemas.microsoft.com/office/powerpoint/2010/main" val="2822603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blue left justifie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2">
            <a:extLst>
              <a:ext uri="{FF2B5EF4-FFF2-40B4-BE49-F238E27FC236}">
                <a16:creationId xmlns:a16="http://schemas.microsoft.com/office/drawing/2014/main" id="{141099E0-B2EC-464F-A0C3-6006871D84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5982"/>
            <a:ext cx="1854000" cy="641281"/>
          </a:xfrm>
          <a:prstGeom prst="rect">
            <a:avLst/>
          </a:prstGeom>
        </p:spPr>
      </p:pic>
      <p:sp>
        <p:nvSpPr>
          <p:cNvPr id="8" name="Title 8">
            <a:extLst>
              <a:ext uri="{FF2B5EF4-FFF2-40B4-BE49-F238E27FC236}">
                <a16:creationId xmlns:a16="http://schemas.microsoft.com/office/drawing/2014/main" id="{E47FCD98-EB33-C04F-BAE9-9B7060223ED1}"/>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1" name="Text Placeholder 4">
            <a:extLst>
              <a:ext uri="{FF2B5EF4-FFF2-40B4-BE49-F238E27FC236}">
                <a16:creationId xmlns:a16="http://schemas.microsoft.com/office/drawing/2014/main" id="{90CFCEB7-F6D8-F541-9074-02694889BD6D}"/>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spTree>
    <p:extLst>
      <p:ext uri="{BB962C8B-B14F-4D97-AF65-F5344CB8AC3E}">
        <p14:creationId xmlns:p14="http://schemas.microsoft.com/office/powerpoint/2010/main" val="4124428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yellow left justified">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itle 8">
            <a:extLst>
              <a:ext uri="{FF2B5EF4-FFF2-40B4-BE49-F238E27FC236}">
                <a16:creationId xmlns:a16="http://schemas.microsoft.com/office/drawing/2014/main" id="{86E0BA08-BCEE-7E40-AAE1-56707940D033}"/>
              </a:ext>
            </a:extLst>
          </p:cNvPr>
          <p:cNvSpPr>
            <a:spLocks noGrp="1"/>
          </p:cNvSpPr>
          <p:nvPr>
            <p:ph type="title" hasCustomPrompt="1"/>
          </p:nvPr>
        </p:nvSpPr>
        <p:spPr>
          <a:xfrm>
            <a:off x="381884" y="1212811"/>
            <a:ext cx="8407184" cy="531455"/>
          </a:xfrm>
        </p:spPr>
        <p:txBody>
          <a:bodyPr anchor="t"/>
          <a:lstStyle>
            <a:lvl1pPr algn="l">
              <a:defRPr sz="3000">
                <a:solidFill>
                  <a:schemeClr val="tx1"/>
                </a:solidFill>
              </a:defRPr>
            </a:lvl1pPr>
          </a:lstStyle>
          <a:p>
            <a:r>
              <a:rPr lang="en-US" dirty="0"/>
              <a:t>Title heading here</a:t>
            </a:r>
          </a:p>
        </p:txBody>
      </p:sp>
      <p:sp>
        <p:nvSpPr>
          <p:cNvPr id="10" name="Text Placeholder 4">
            <a:extLst>
              <a:ext uri="{FF2B5EF4-FFF2-40B4-BE49-F238E27FC236}">
                <a16:creationId xmlns:a16="http://schemas.microsoft.com/office/drawing/2014/main" id="{86D5FB94-986E-164F-9D09-85493D8294E6}"/>
              </a:ext>
            </a:extLst>
          </p:cNvPr>
          <p:cNvSpPr>
            <a:spLocks noGrp="1"/>
          </p:cNvSpPr>
          <p:nvPr>
            <p:ph type="body" sz="quarter" idx="13" hasCustomPrompt="1"/>
          </p:nvPr>
        </p:nvSpPr>
        <p:spPr>
          <a:xfrm>
            <a:off x="382766" y="1852175"/>
            <a:ext cx="8406302" cy="5328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2F3CD417-9589-7449-92D5-ECB1E55ABF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7897"/>
            <a:ext cx="1852610" cy="640800"/>
          </a:xfrm>
          <a:prstGeom prst="rect">
            <a:avLst/>
          </a:prstGeom>
        </p:spPr>
      </p:pic>
    </p:spTree>
    <p:extLst>
      <p:ext uri="{BB962C8B-B14F-4D97-AF65-F5344CB8AC3E}">
        <p14:creationId xmlns:p14="http://schemas.microsoft.com/office/powerpoint/2010/main" val="85731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age with image behin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6298463-28C6-A342-8992-59A88DF1B8DC}"/>
              </a:ext>
            </a:extLst>
          </p:cNvPr>
          <p:cNvSpPr>
            <a:spLocks noGrp="1"/>
          </p:cNvSpPr>
          <p:nvPr>
            <p:ph type="pic" sz="quarter" idx="14"/>
          </p:nvPr>
        </p:nvSpPr>
        <p:spPr>
          <a:xfrm>
            <a:off x="0" y="7449"/>
            <a:ext cx="9144000" cy="5143500"/>
          </a:xfrm>
        </p:spPr>
        <p:txBody>
          <a:bodyPr/>
          <a:lstStyle/>
          <a:p>
            <a:endParaRPr lang="en-US" dirty="0"/>
          </a:p>
        </p:txBody>
      </p:sp>
      <p:sp>
        <p:nvSpPr>
          <p:cNvPr id="9" name="Title 8"/>
          <p:cNvSpPr>
            <a:spLocks noGrp="1"/>
          </p:cNvSpPr>
          <p:nvPr>
            <p:ph type="title" hasCustomPrompt="1"/>
          </p:nvPr>
        </p:nvSpPr>
        <p:spPr>
          <a:xfrm>
            <a:off x="358775" y="376238"/>
            <a:ext cx="8430293" cy="531455"/>
          </a:xfrm>
        </p:spPr>
        <p:txBody>
          <a:bodyPr anchor="t"/>
          <a:lstStyle>
            <a:lvl1pPr algn="ctr">
              <a:defRPr sz="3000">
                <a:solidFill>
                  <a:srgbClr val="E64626"/>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1075673"/>
            <a:ext cx="8430293" cy="531455"/>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7768" y="1765926"/>
            <a:ext cx="1848464" cy="639366"/>
          </a:xfrm>
          <a:prstGeom prst="rect">
            <a:avLst/>
          </a:prstGeom>
        </p:spPr>
      </p:pic>
    </p:spTree>
    <p:extLst>
      <p:ext uri="{BB962C8B-B14F-4D97-AF65-F5344CB8AC3E}">
        <p14:creationId xmlns:p14="http://schemas.microsoft.com/office/powerpoint/2010/main" val="1426488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charcoal left justifi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DF7538-00CA-AD4E-AF40-87B8852AB7F5}"/>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40751D3-F541-6D48-A684-6D495EA1D7F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5982"/>
            <a:ext cx="1854000" cy="641281"/>
          </a:xfrm>
          <a:prstGeom prst="rect">
            <a:avLst/>
          </a:prstGeom>
        </p:spPr>
      </p:pic>
      <p:sp>
        <p:nvSpPr>
          <p:cNvPr id="11" name="Title 8">
            <a:extLst>
              <a:ext uri="{FF2B5EF4-FFF2-40B4-BE49-F238E27FC236}">
                <a16:creationId xmlns:a16="http://schemas.microsoft.com/office/drawing/2014/main" id="{DCBCA472-A1E0-8C4E-A114-C53E60E9D8DF}"/>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2" name="Text Placeholder 4">
            <a:extLst>
              <a:ext uri="{FF2B5EF4-FFF2-40B4-BE49-F238E27FC236}">
                <a16:creationId xmlns:a16="http://schemas.microsoft.com/office/drawing/2014/main" id="{F4BFE064-8601-3645-8880-83831DA209AF}"/>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spTree>
    <p:extLst>
      <p:ext uri="{BB962C8B-B14F-4D97-AF65-F5344CB8AC3E}">
        <p14:creationId xmlns:p14="http://schemas.microsoft.com/office/powerpoint/2010/main" val="7169707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 Red option 1 (add own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AB734E-09E2-4C5B-B359-F44C155BFDAF}"/>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Picture Placeholder 13"/>
          <p:cNvSpPr>
            <a:spLocks noGrp="1"/>
          </p:cNvSpPr>
          <p:nvPr>
            <p:ph type="pic" sz="quarter" idx="12"/>
          </p:nvPr>
        </p:nvSpPr>
        <p:spPr>
          <a:xfrm>
            <a:off x="4587876" y="0"/>
            <a:ext cx="4556125" cy="5143500"/>
          </a:xfrm>
          <a:prstGeom prst="rect">
            <a:avLst/>
          </a:prstGeom>
          <a:solidFill>
            <a:schemeClr val="bg1">
              <a:lumMod val="85000"/>
            </a:schemeClr>
          </a:solidFill>
        </p:spPr>
        <p:txBody>
          <a:bodyPr anchor="ctr" anchorCtr="0"/>
          <a:lstStyle>
            <a:lvl1pPr marL="0" indent="0" algn="ctr">
              <a:buNone/>
              <a:defRPr/>
            </a:lvl1pPr>
          </a:lstStyle>
          <a:p>
            <a:pPr lvl="0"/>
            <a:r>
              <a:rPr lang="en-US" noProof="0"/>
              <a:t>Click icon to add picture</a:t>
            </a:r>
            <a:endParaRPr lang="en-US" noProof="0" dirty="0"/>
          </a:p>
        </p:txBody>
      </p:sp>
      <p:sp>
        <p:nvSpPr>
          <p:cNvPr id="7"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8"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15" name="Picture 14" descr="A close up of a logo&#10;&#10;Description automatically generated">
            <a:extLst>
              <a:ext uri="{FF2B5EF4-FFF2-40B4-BE49-F238E27FC236}">
                <a16:creationId xmlns:a16="http://schemas.microsoft.com/office/drawing/2014/main" id="{FA42B4BB-E4AF-4E77-8720-34E6A0B4EC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spTree>
    <p:extLst>
      <p:ext uri="{BB962C8B-B14F-4D97-AF65-F5344CB8AC3E}">
        <p14:creationId xmlns:p14="http://schemas.microsoft.com/office/powerpoint/2010/main" val="3203228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view of a city street&#10;&#10;Description automatically generated">
            <a:extLst>
              <a:ext uri="{FF2B5EF4-FFF2-40B4-BE49-F238E27FC236}">
                <a16:creationId xmlns:a16="http://schemas.microsoft.com/office/drawing/2014/main" id="{2B220021-3B22-7E45-9076-398C1519C9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87877" y="0"/>
            <a:ext cx="4576226" cy="5143500"/>
          </a:xfrm>
          <a:prstGeom prst="rect">
            <a:avLst/>
          </a:prstGeom>
        </p:spPr>
      </p:pic>
      <p:sp>
        <p:nvSpPr>
          <p:cNvPr id="7" name="Title 8">
            <a:extLst>
              <a:ext uri="{FF2B5EF4-FFF2-40B4-BE49-F238E27FC236}">
                <a16:creationId xmlns:a16="http://schemas.microsoft.com/office/drawing/2014/main" id="{C79F5080-F28E-F44F-9B25-C31F7F3A1F4B}"/>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C7867AF6-A955-C34B-B908-6464AA12DD26}"/>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73329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 picture containing outdoor, tree, sky, grass&#10;&#10;Description automatically generated">
            <a:extLst>
              <a:ext uri="{FF2B5EF4-FFF2-40B4-BE49-F238E27FC236}">
                <a16:creationId xmlns:a16="http://schemas.microsoft.com/office/drawing/2014/main" id="{8900E50B-2392-CD4C-BA60-1A5D1F6E0EF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67771" y="0"/>
            <a:ext cx="4567509" cy="5143500"/>
          </a:xfrm>
          <a:prstGeom prst="rect">
            <a:avLst/>
          </a:prstGeom>
        </p:spPr>
      </p:pic>
      <p:sp>
        <p:nvSpPr>
          <p:cNvPr id="11" name="Title 8">
            <a:extLst>
              <a:ext uri="{FF2B5EF4-FFF2-40B4-BE49-F238E27FC236}">
                <a16:creationId xmlns:a16="http://schemas.microsoft.com/office/drawing/2014/main" id="{C7E383C9-FC2F-DD40-A99B-D1719CB2976F}"/>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CA598213-522E-B64C-9CF2-29DA95C5F932}"/>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846286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picture containing building, outdoor&#10;&#10;Description automatically generated">
            <a:extLst>
              <a:ext uri="{FF2B5EF4-FFF2-40B4-BE49-F238E27FC236}">
                <a16:creationId xmlns:a16="http://schemas.microsoft.com/office/drawing/2014/main" id="{7F04E902-5E8F-2341-BD2B-645DFE5A03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sp>
        <p:nvSpPr>
          <p:cNvPr id="9" name="Title 8">
            <a:extLst>
              <a:ext uri="{FF2B5EF4-FFF2-40B4-BE49-F238E27FC236}">
                <a16:creationId xmlns:a16="http://schemas.microsoft.com/office/drawing/2014/main" id="{2247765B-C297-9D4C-88A6-DD7AAB3B7E08}"/>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46AA5A77-B4AD-FB4D-9C50-E5814553BF0E}"/>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98805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picture containing wall, indoor, ceiling, floor&#10;&#10;Description automatically generated">
            <a:extLst>
              <a:ext uri="{FF2B5EF4-FFF2-40B4-BE49-F238E27FC236}">
                <a16:creationId xmlns:a16="http://schemas.microsoft.com/office/drawing/2014/main" id="{A0E5CEAC-0663-5246-91BD-F5AF7EAADA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53337" y="0"/>
            <a:ext cx="4708429" cy="5173957"/>
          </a:xfrm>
          <a:prstGeom prst="rect">
            <a:avLst/>
          </a:prstGeom>
        </p:spPr>
      </p:pic>
      <p:sp>
        <p:nvSpPr>
          <p:cNvPr id="9" name="Title 8">
            <a:extLst>
              <a:ext uri="{FF2B5EF4-FFF2-40B4-BE49-F238E27FC236}">
                <a16:creationId xmlns:a16="http://schemas.microsoft.com/office/drawing/2014/main" id="{812F6B4B-1723-1A4C-AF09-F05B8AB2C51D}"/>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F4AA7A69-63DD-8B41-B717-35D96A7976FE}"/>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11937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view of a large building&#10;&#10;Description automatically generated">
            <a:extLst>
              <a:ext uri="{FF2B5EF4-FFF2-40B4-BE49-F238E27FC236}">
                <a16:creationId xmlns:a16="http://schemas.microsoft.com/office/drawing/2014/main" id="{B1EF443F-1551-0648-BE62-2C268A5287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53334" y="0"/>
            <a:ext cx="4690665" cy="5143500"/>
          </a:xfrm>
          <a:prstGeom prst="rect">
            <a:avLst/>
          </a:prstGeom>
        </p:spPr>
      </p:pic>
      <p:sp>
        <p:nvSpPr>
          <p:cNvPr id="9" name="Title 8">
            <a:extLst>
              <a:ext uri="{FF2B5EF4-FFF2-40B4-BE49-F238E27FC236}">
                <a16:creationId xmlns:a16="http://schemas.microsoft.com/office/drawing/2014/main" id="{071A3A1C-E272-4843-89CE-EDECE6BC73FE}"/>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024402D9-880D-8140-95EC-69FB769CC429}"/>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543835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2" name="Picture 11" descr="A view of a large window&#10;&#10;Description automatically generated">
            <a:extLst>
              <a:ext uri="{FF2B5EF4-FFF2-40B4-BE49-F238E27FC236}">
                <a16:creationId xmlns:a16="http://schemas.microsoft.com/office/drawing/2014/main" id="{420423EE-BBB8-3641-9440-EA11434269F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87877" y="-1"/>
            <a:ext cx="4567509" cy="5143500"/>
          </a:xfrm>
          <a:prstGeom prst="rect">
            <a:avLst/>
          </a:prstGeom>
        </p:spPr>
      </p:pic>
      <p:sp>
        <p:nvSpPr>
          <p:cNvPr id="9" name="Title 8">
            <a:extLst>
              <a:ext uri="{FF2B5EF4-FFF2-40B4-BE49-F238E27FC236}">
                <a16:creationId xmlns:a16="http://schemas.microsoft.com/office/drawing/2014/main" id="{CA20B820-D2E2-C848-9E8F-F76BE1FE3980}"/>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3A26D019-3A8C-1B41-B128-5C2268769584}"/>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845267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7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2" name="Picture 11" descr="A bench in front of a building&#10;&#10;Description automatically generated">
            <a:extLst>
              <a:ext uri="{FF2B5EF4-FFF2-40B4-BE49-F238E27FC236}">
                <a16:creationId xmlns:a16="http://schemas.microsoft.com/office/drawing/2014/main" id="{9DA25CDA-EEDD-A747-B55E-843FD2345DE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3014"/>
          <a:stretch/>
        </p:blipFill>
        <p:spPr>
          <a:xfrm>
            <a:off x="4567770" y="-1"/>
            <a:ext cx="4576230" cy="5351565"/>
          </a:xfrm>
          <a:prstGeom prst="rect">
            <a:avLst/>
          </a:prstGeom>
        </p:spPr>
      </p:pic>
      <p:sp>
        <p:nvSpPr>
          <p:cNvPr id="9" name="Title 8">
            <a:extLst>
              <a:ext uri="{FF2B5EF4-FFF2-40B4-BE49-F238E27FC236}">
                <a16:creationId xmlns:a16="http://schemas.microsoft.com/office/drawing/2014/main" id="{D4F558B5-645F-6C4B-801D-D20713615862}"/>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29DC9766-3762-D345-9507-0129C70C46C6}"/>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173079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close up of a brick building&#10;&#10;Description automatically generated">
            <a:extLst>
              <a:ext uri="{FF2B5EF4-FFF2-40B4-BE49-F238E27FC236}">
                <a16:creationId xmlns:a16="http://schemas.microsoft.com/office/drawing/2014/main" id="{42F16A81-DDB6-9744-A640-ECE9CE4414F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87877" y="-1"/>
            <a:ext cx="4573835" cy="5185497"/>
          </a:xfrm>
          <a:prstGeom prst="rect">
            <a:avLst/>
          </a:prstGeom>
        </p:spPr>
      </p:pic>
      <p:sp>
        <p:nvSpPr>
          <p:cNvPr id="9" name="Title 8">
            <a:extLst>
              <a:ext uri="{FF2B5EF4-FFF2-40B4-BE49-F238E27FC236}">
                <a16:creationId xmlns:a16="http://schemas.microsoft.com/office/drawing/2014/main" id="{D3EFE137-6AA8-5146-BB5B-1B41A5B34CB7}"/>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9BF42F2D-F344-4347-A77A-879196FB678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9145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age with image behin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C3F17C-0B28-9644-9AC2-BAFCFAAD1C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7" name="Rectangle 6">
            <a:extLst>
              <a:ext uri="{FF2B5EF4-FFF2-40B4-BE49-F238E27FC236}">
                <a16:creationId xmlns:a16="http://schemas.microsoft.com/office/drawing/2014/main" id="{21E33F04-2D7E-B147-9878-4BF69AE0D5BB}"/>
              </a:ext>
            </a:extLst>
          </p:cNvPr>
          <p:cNvSpPr/>
          <p:nvPr userDrawn="1"/>
        </p:nvSpPr>
        <p:spPr>
          <a:xfrm>
            <a:off x="0" y="0"/>
            <a:ext cx="9144000" cy="3018889"/>
          </a:xfrm>
          <a:prstGeom prst="rect">
            <a:avLst/>
          </a:prstGeom>
          <a:gradFill>
            <a:gsLst>
              <a:gs pos="0">
                <a:schemeClr val="bg1">
                  <a:alpha val="0"/>
                </a:schemeClr>
              </a:gs>
              <a:gs pos="49000">
                <a:schemeClr val="bg1">
                  <a:alpha val="58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8"/>
          <p:cNvSpPr>
            <a:spLocks noGrp="1"/>
          </p:cNvSpPr>
          <p:nvPr>
            <p:ph type="title" hasCustomPrompt="1"/>
          </p:nvPr>
        </p:nvSpPr>
        <p:spPr>
          <a:xfrm>
            <a:off x="354932" y="376238"/>
            <a:ext cx="8430293" cy="531455"/>
          </a:xfrm>
        </p:spPr>
        <p:txBody>
          <a:bodyPr anchor="t"/>
          <a:lstStyle>
            <a:lvl1pPr algn="ctr">
              <a:defRPr sz="3000">
                <a:solidFill>
                  <a:schemeClr val="tx1"/>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916875"/>
            <a:ext cx="8430293" cy="531455"/>
          </a:xfrm>
        </p:spPr>
        <p:txBody>
          <a:bodyPr/>
          <a:lstStyle>
            <a:lvl1pPr marL="0" indent="0" algn="ctr">
              <a:lnSpc>
                <a:spcPct val="90000"/>
              </a:lnSpc>
              <a:buNone/>
              <a:defRPr sz="2400" b="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47768" y="1547544"/>
            <a:ext cx="1848464" cy="639366"/>
          </a:xfrm>
          <a:prstGeom prst="rect">
            <a:avLst/>
          </a:prstGeom>
        </p:spPr>
      </p:pic>
    </p:spTree>
    <p:extLst>
      <p:ext uri="{BB962C8B-B14F-4D97-AF65-F5344CB8AC3E}">
        <p14:creationId xmlns:p14="http://schemas.microsoft.com/office/powerpoint/2010/main" val="8224840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sp>
        <p:nvSpPr>
          <p:cNvPr id="6" name="Title 8">
            <a:extLst>
              <a:ext uri="{FF2B5EF4-FFF2-40B4-BE49-F238E27FC236}">
                <a16:creationId xmlns:a16="http://schemas.microsoft.com/office/drawing/2014/main" id="{F50896C5-9111-8242-BCE0-7CC0BD50EAD4}"/>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51F6DD38-B279-FA48-AB2C-5722EABCCA23}"/>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288232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9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pic>
        <p:nvPicPr>
          <p:cNvPr id="12" name="Picture 11" descr="A picture containing wooden, indoor, building, floor&#10;&#10;Description automatically generated">
            <a:extLst>
              <a:ext uri="{FF2B5EF4-FFF2-40B4-BE49-F238E27FC236}">
                <a16:creationId xmlns:a16="http://schemas.microsoft.com/office/drawing/2014/main" id="{A5010B32-7C91-414A-9463-50EDA9DDD9CA}"/>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572000" y="0"/>
            <a:ext cx="4575572" cy="5156444"/>
          </a:xfrm>
          <a:prstGeom prst="rect">
            <a:avLst/>
          </a:prstGeom>
        </p:spPr>
      </p:pic>
      <p:sp>
        <p:nvSpPr>
          <p:cNvPr id="9" name="Title 8">
            <a:extLst>
              <a:ext uri="{FF2B5EF4-FFF2-40B4-BE49-F238E27FC236}">
                <a16:creationId xmlns:a16="http://schemas.microsoft.com/office/drawing/2014/main" id="{B64715E0-8DEA-FB4F-A337-428CA273AD16}"/>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3" name="Text Placeholder 4">
            <a:extLst>
              <a:ext uri="{FF2B5EF4-FFF2-40B4-BE49-F238E27FC236}">
                <a16:creationId xmlns:a16="http://schemas.microsoft.com/office/drawing/2014/main" id="{7DAFEEDC-1B2B-8A47-BF9E-A02A65A59508}"/>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245975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lide – Red option 4">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B27217AD-F199-408C-87CD-6B9EAF7277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2" name="Picture 11" descr="A close up of a device&#10;&#10;Description automatically generated">
            <a:extLst>
              <a:ext uri="{FF2B5EF4-FFF2-40B4-BE49-F238E27FC236}">
                <a16:creationId xmlns:a16="http://schemas.microsoft.com/office/drawing/2014/main" id="{B96438B9-5925-5042-9335-CD7B46F25C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53337" y="1"/>
            <a:ext cx="4708429" cy="5143499"/>
          </a:xfrm>
          <a:prstGeom prst="rect">
            <a:avLst/>
          </a:prstGeom>
        </p:spPr>
      </p:pic>
      <p:sp>
        <p:nvSpPr>
          <p:cNvPr id="6" name="Title 8">
            <a:extLst>
              <a:ext uri="{FF2B5EF4-FFF2-40B4-BE49-F238E27FC236}">
                <a16:creationId xmlns:a16="http://schemas.microsoft.com/office/drawing/2014/main" id="{645BC672-5E5B-4548-A603-8A42D88BE5AC}"/>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A80F6BFC-829B-8342-9BB6-B0F938D8371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61231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 Red option 5 (no imag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EA2DDC0-E24B-44C0-A773-C0BEC90B3BA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5" name="Picture 4" descr="A large brick building with many windows&#10;&#10;Description automatically generated">
            <a:extLst>
              <a:ext uri="{FF2B5EF4-FFF2-40B4-BE49-F238E27FC236}">
                <a16:creationId xmlns:a16="http://schemas.microsoft.com/office/drawing/2014/main" id="{D9DB67EB-CF0D-4447-8C77-9CD316FB6FB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1" t="-1"/>
          <a:stretch/>
        </p:blipFill>
        <p:spPr>
          <a:xfrm>
            <a:off x="4567773" y="-1"/>
            <a:ext cx="4576228" cy="5143501"/>
          </a:xfrm>
          <a:prstGeom prst="rect">
            <a:avLst/>
          </a:prstGeom>
        </p:spPr>
      </p:pic>
      <p:sp>
        <p:nvSpPr>
          <p:cNvPr id="7" name="Title 8">
            <a:extLst>
              <a:ext uri="{FF2B5EF4-FFF2-40B4-BE49-F238E27FC236}">
                <a16:creationId xmlns:a16="http://schemas.microsoft.com/office/drawing/2014/main" id="{B7887FE3-B843-AB43-8133-90352A56239B}"/>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8" name="Text Placeholder 4">
            <a:extLst>
              <a:ext uri="{FF2B5EF4-FFF2-40B4-BE49-F238E27FC236}">
                <a16:creationId xmlns:a16="http://schemas.microsoft.com/office/drawing/2014/main" id="{E30898AC-7514-D64D-AAAC-3D568569ED99}"/>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093510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 White option 2">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a:extLst>
              <a:ext uri="{FF2B5EF4-FFF2-40B4-BE49-F238E27FC236}">
                <a16:creationId xmlns:a16="http://schemas.microsoft.com/office/drawing/2014/main" id="{401895F3-6600-4703-81D0-F9299C9F68D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n old stone building&#10;&#10;Description automatically generated">
            <a:extLst>
              <a:ext uri="{FF2B5EF4-FFF2-40B4-BE49-F238E27FC236}">
                <a16:creationId xmlns:a16="http://schemas.microsoft.com/office/drawing/2014/main" id="{D6DC994B-465B-994A-9B9B-E5E79BD746A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4194" r="-2755" b="-1"/>
          <a:stretch/>
        </p:blipFill>
        <p:spPr>
          <a:xfrm rot="16200000">
            <a:off x="4271322" y="417658"/>
            <a:ext cx="4636786" cy="4181477"/>
          </a:xfrm>
          <a:prstGeom prst="rect">
            <a:avLst/>
          </a:prstGeom>
        </p:spPr>
      </p:pic>
      <p:sp>
        <p:nvSpPr>
          <p:cNvPr id="7" name="Title 8">
            <a:extLst>
              <a:ext uri="{FF2B5EF4-FFF2-40B4-BE49-F238E27FC236}">
                <a16:creationId xmlns:a16="http://schemas.microsoft.com/office/drawing/2014/main" id="{EEEBB5D8-B3F6-8746-82B9-1A1950962D1B}"/>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E60780D3-67D5-A543-9998-77BA20446710}"/>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964312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 White option 3">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a:extLst>
              <a:ext uri="{FF2B5EF4-FFF2-40B4-BE49-F238E27FC236}">
                <a16:creationId xmlns:a16="http://schemas.microsoft.com/office/drawing/2014/main" id="{E53D6B9D-DA9F-4DBB-A832-ADED78BEACF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 picture containing building, indoor, wall&#10;&#10;Description automatically generated">
            <a:extLst>
              <a:ext uri="{FF2B5EF4-FFF2-40B4-BE49-F238E27FC236}">
                <a16:creationId xmlns:a16="http://schemas.microsoft.com/office/drawing/2014/main" id="{27B1F5B5-4B41-1F49-88EB-D146DE7759A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5" y="314325"/>
            <a:ext cx="4035426" cy="4512469"/>
          </a:xfrm>
          <a:prstGeom prst="rect">
            <a:avLst/>
          </a:prstGeom>
        </p:spPr>
      </p:pic>
      <p:sp>
        <p:nvSpPr>
          <p:cNvPr id="7" name="Title 8">
            <a:extLst>
              <a:ext uri="{FF2B5EF4-FFF2-40B4-BE49-F238E27FC236}">
                <a16:creationId xmlns:a16="http://schemas.microsoft.com/office/drawing/2014/main" id="{DFD74F92-37B3-394E-B202-29A8A37B31C6}"/>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03E6C43D-9388-3A4D-8A4D-386BB2AE3AF4}"/>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16389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 White option 4">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7" name="Picture 6" descr="A person standing in front of a building&#10;&#10;Description automatically generated">
            <a:extLst>
              <a:ext uri="{FF2B5EF4-FFF2-40B4-BE49-F238E27FC236}">
                <a16:creationId xmlns:a16="http://schemas.microsoft.com/office/drawing/2014/main" id="{41A14488-47A9-A945-B125-A2DF5ABC69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5" y="314325"/>
            <a:ext cx="4035426" cy="4512469"/>
          </a:xfrm>
          <a:prstGeom prst="rect">
            <a:avLst/>
          </a:prstGeom>
        </p:spPr>
      </p:pic>
      <p:sp>
        <p:nvSpPr>
          <p:cNvPr id="9" name="Title 8">
            <a:extLst>
              <a:ext uri="{FF2B5EF4-FFF2-40B4-BE49-F238E27FC236}">
                <a16:creationId xmlns:a16="http://schemas.microsoft.com/office/drawing/2014/main" id="{F461E885-3D24-3E49-B4F1-F3DFEC9F49E9}"/>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15566B4F-A041-714E-8C6B-B064CCCCFDF7}"/>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276781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6" name="Picture 5" descr="A sign on the side of a building&#10;&#10;Description automatically generated">
            <a:extLst>
              <a:ext uri="{FF2B5EF4-FFF2-40B4-BE49-F238E27FC236}">
                <a16:creationId xmlns:a16="http://schemas.microsoft.com/office/drawing/2014/main" id="{5930A8DD-DC0F-AD49-94A8-52E7C1C378B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3" y="314325"/>
            <a:ext cx="4035427" cy="4512469"/>
          </a:xfrm>
          <a:prstGeom prst="rect">
            <a:avLst/>
          </a:prstGeom>
        </p:spPr>
      </p:pic>
      <p:sp>
        <p:nvSpPr>
          <p:cNvPr id="8" name="Title 8">
            <a:extLst>
              <a:ext uri="{FF2B5EF4-FFF2-40B4-BE49-F238E27FC236}">
                <a16:creationId xmlns:a16="http://schemas.microsoft.com/office/drawing/2014/main" id="{6A3B0B07-DCE3-B146-9B6A-3994B003FCF0}"/>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6C92D8F4-96A2-874D-BF99-4E97000C7B6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7052979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 picture containing indoor, cabinet, wall&#10;&#10;Description automatically generated">
            <a:extLst>
              <a:ext uri="{FF2B5EF4-FFF2-40B4-BE49-F238E27FC236}">
                <a16:creationId xmlns:a16="http://schemas.microsoft.com/office/drawing/2014/main" id="{89702472-5231-D549-9CEF-FFE6B3F4016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3" y="314326"/>
            <a:ext cx="4035427" cy="4512468"/>
          </a:xfrm>
          <a:prstGeom prst="rect">
            <a:avLst/>
          </a:prstGeom>
        </p:spPr>
      </p:pic>
      <p:sp>
        <p:nvSpPr>
          <p:cNvPr id="8" name="Title 8">
            <a:extLst>
              <a:ext uri="{FF2B5EF4-FFF2-40B4-BE49-F238E27FC236}">
                <a16:creationId xmlns:a16="http://schemas.microsoft.com/office/drawing/2014/main" id="{38858BE2-0703-F94C-AC5A-D375D26FEF69}"/>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131B73F3-BB2F-7649-9898-67A78F7247B8}"/>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553014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Picture Placeholder 13"/>
          <p:cNvSpPr>
            <a:spLocks noGrp="1"/>
          </p:cNvSpPr>
          <p:nvPr>
            <p:ph type="pic" sz="quarter" idx="12"/>
          </p:nvPr>
        </p:nvSpPr>
        <p:spPr>
          <a:xfrm>
            <a:off x="4587876" y="313766"/>
            <a:ext cx="4150358" cy="4513166"/>
          </a:xfrm>
          <a:prstGeom prst="rect">
            <a:avLst/>
          </a:prstGeom>
          <a:solidFill>
            <a:schemeClr val="bg1">
              <a:lumMod val="85000"/>
            </a:schemeClr>
          </a:solidFill>
          <a:ln>
            <a:noFill/>
          </a:ln>
        </p:spPr>
        <p:txBody>
          <a:bodyPr anchor="ctr" anchorCtr="0"/>
          <a:lstStyle>
            <a:lvl1pPr marL="0" indent="0" algn="ctr">
              <a:buNone/>
              <a:defRPr/>
            </a:lvl1pPr>
          </a:lstStyle>
          <a:p>
            <a:pPr lvl="0"/>
            <a:r>
              <a:rPr lang="en-US" noProof="0"/>
              <a:t>Click icon to add picture</a:t>
            </a:r>
            <a:endParaRPr lang="en-US" noProof="0" dirty="0"/>
          </a:p>
        </p:txBody>
      </p:sp>
      <p:pic>
        <p:nvPicPr>
          <p:cNvPr id="10" name="Picture 9" descr="A close up of a logo&#10;&#10;Description automatically generated">
            <a:extLst>
              <a:ext uri="{FF2B5EF4-FFF2-40B4-BE49-F238E27FC236}">
                <a16:creationId xmlns:a16="http://schemas.microsoft.com/office/drawing/2014/main" id="{84F9BD62-11D8-462A-B64E-C30BAC85B3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sp>
        <p:nvSpPr>
          <p:cNvPr id="7" name="Title 8">
            <a:extLst>
              <a:ext uri="{FF2B5EF4-FFF2-40B4-BE49-F238E27FC236}">
                <a16:creationId xmlns:a16="http://schemas.microsoft.com/office/drawing/2014/main" id="{4643FC5D-68CC-524A-A2AA-180E44A70BE1}"/>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4301ADD1-6AF0-EB4D-BFC7-6145C24D2B9A}"/>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53510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age with image behind">
    <p:spTree>
      <p:nvGrpSpPr>
        <p:cNvPr id="1" name=""/>
        <p:cNvGrpSpPr/>
        <p:nvPr/>
      </p:nvGrpSpPr>
      <p:grpSpPr>
        <a:xfrm>
          <a:off x="0" y="0"/>
          <a:ext cx="0" cy="0"/>
          <a:chOff x="0" y="0"/>
          <a:chExt cx="0" cy="0"/>
        </a:xfrm>
      </p:grpSpPr>
      <p:pic>
        <p:nvPicPr>
          <p:cNvPr id="6" name="Picture 5" descr="A view of a city street&#10;&#10;Description automatically generated">
            <a:extLst>
              <a:ext uri="{FF2B5EF4-FFF2-40B4-BE49-F238E27FC236}">
                <a16:creationId xmlns:a16="http://schemas.microsoft.com/office/drawing/2014/main" id="{15875608-8BB1-6048-AF76-04F7E5846BE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9" name="Title 8"/>
          <p:cNvSpPr>
            <a:spLocks noGrp="1"/>
          </p:cNvSpPr>
          <p:nvPr>
            <p:ph type="title" hasCustomPrompt="1"/>
          </p:nvPr>
        </p:nvSpPr>
        <p:spPr>
          <a:xfrm>
            <a:off x="358775" y="385420"/>
            <a:ext cx="8430293" cy="531455"/>
          </a:xfrm>
        </p:spPr>
        <p:txBody>
          <a:bodyPr anchor="t"/>
          <a:lstStyle>
            <a:lvl1pPr algn="ctr">
              <a:defRPr sz="3000">
                <a:solidFill>
                  <a:schemeClr val="tx1"/>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995844"/>
            <a:ext cx="8430293" cy="531455"/>
          </a:xfrm>
        </p:spPr>
        <p:txBody>
          <a:bodyPr/>
          <a:lstStyle>
            <a:lvl1pPr marL="0" indent="0" algn="ctr">
              <a:lnSpc>
                <a:spcPct val="90000"/>
              </a:lnSpc>
              <a:buNone/>
              <a:defRPr sz="2400" b="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47768" y="1606268"/>
            <a:ext cx="1848464" cy="639366"/>
          </a:xfrm>
          <a:prstGeom prst="rect">
            <a:avLst/>
          </a:prstGeom>
        </p:spPr>
      </p:pic>
    </p:spTree>
    <p:extLst>
      <p:ext uri="{BB962C8B-B14F-4D97-AF65-F5344CB8AC3E}">
        <p14:creationId xmlns:p14="http://schemas.microsoft.com/office/powerpoint/2010/main" val="13840149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3605-FFBB-DF40-9F65-A763316E8C46}"/>
              </a:ext>
            </a:extLst>
          </p:cNvPr>
          <p:cNvSpPr>
            <a:spLocks noGrp="1"/>
          </p:cNvSpPr>
          <p:nvPr>
            <p:ph type="title"/>
          </p:nvPr>
        </p:nvSpPr>
        <p:spPr>
          <a:xfrm>
            <a:off x="358774" y="306183"/>
            <a:ext cx="8426450" cy="48538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E38F0D4-8996-1340-9692-21C5B4DC5D31}"/>
              </a:ext>
            </a:extLst>
          </p:cNvPr>
          <p:cNvSpPr>
            <a:spLocks noGrp="1"/>
          </p:cNvSpPr>
          <p:nvPr>
            <p:ph idx="1" hasCustomPrompt="1"/>
          </p:nvPr>
        </p:nvSpPr>
        <p:spPr>
          <a:xfrm>
            <a:off x="358773" y="912959"/>
            <a:ext cx="8426449" cy="1382278"/>
          </a:xfrm>
        </p:spPr>
        <p:txBody>
          <a:bodyPr>
            <a:noAutofit/>
          </a:bodyPr>
          <a:lstStyle>
            <a:lvl1pPr>
              <a:defRPr sz="2400" b="0"/>
            </a:lvl1pPr>
          </a:lstStyle>
          <a:p>
            <a:pPr fontAlgn="auto">
              <a:spcAft>
                <a:spcPts val="0"/>
              </a:spcAft>
              <a:defRPr/>
            </a:pPr>
            <a:r>
              <a:rPr lang="en-US" b="1" dirty="0">
                <a:ea typeface="+mn-ea"/>
              </a:rPr>
              <a:t>Sub-heading bold… 24pt</a:t>
            </a:r>
          </a:p>
          <a:p>
            <a:pPr fontAlgn="auto">
              <a:spcAft>
                <a:spcPts val="450"/>
              </a:spcAft>
              <a:defRPr/>
            </a:pPr>
            <a:r>
              <a:rPr lang="en-US" dirty="0">
                <a:solidFill>
                  <a:prstClr val="black"/>
                </a:solidFill>
                <a:ea typeface="+mn-ea"/>
              </a:rPr>
              <a:t>Body copy… 24pt</a:t>
            </a:r>
          </a:p>
          <a:p>
            <a:pPr fontAlgn="auto">
              <a:spcAft>
                <a:spcPts val="450"/>
              </a:spcAft>
              <a:buFont typeface="Lucida Grande"/>
              <a:buChar char="–"/>
              <a:defRPr/>
            </a:pPr>
            <a:r>
              <a:rPr lang="en-US" dirty="0">
                <a:solidFill>
                  <a:prstClr val="black"/>
                </a:solidFill>
                <a:ea typeface="+mn-ea"/>
              </a:rPr>
              <a:t>Bullet point… 24pt</a:t>
            </a:r>
          </a:p>
        </p:txBody>
      </p:sp>
      <p:graphicFrame>
        <p:nvGraphicFramePr>
          <p:cNvPr id="4" name="Table 3">
            <a:extLst>
              <a:ext uri="{FF2B5EF4-FFF2-40B4-BE49-F238E27FC236}">
                <a16:creationId xmlns:a16="http://schemas.microsoft.com/office/drawing/2014/main" id="{53F5080A-DFFE-664C-B514-2BB0E750C953}"/>
              </a:ext>
            </a:extLst>
          </p:cNvPr>
          <p:cNvGraphicFramePr>
            <a:graphicFrameLocks noGrp="1"/>
          </p:cNvGraphicFramePr>
          <p:nvPr userDrawn="1">
            <p:extLst>
              <p:ext uri="{D42A27DB-BD31-4B8C-83A1-F6EECF244321}">
                <p14:modId xmlns:p14="http://schemas.microsoft.com/office/powerpoint/2010/main" val="2959288708"/>
              </p:ext>
            </p:extLst>
          </p:nvPr>
        </p:nvGraphicFramePr>
        <p:xfrm>
          <a:off x="358774" y="2422923"/>
          <a:ext cx="8426448" cy="2171700"/>
        </p:xfrm>
        <a:graphic>
          <a:graphicData uri="http://schemas.openxmlformats.org/drawingml/2006/table">
            <a:tbl>
              <a:tblPr firstRow="1" bandRow="1">
                <a:tableStyleId>{0660B408-B3CF-4A94-85FC-2B1E0A45F4A2}</a:tableStyleId>
              </a:tblPr>
              <a:tblGrid>
                <a:gridCol w="2808816">
                  <a:extLst>
                    <a:ext uri="{9D8B030D-6E8A-4147-A177-3AD203B41FA5}">
                      <a16:colId xmlns:a16="http://schemas.microsoft.com/office/drawing/2014/main" val="20000"/>
                    </a:ext>
                  </a:extLst>
                </a:gridCol>
                <a:gridCol w="2808816">
                  <a:extLst>
                    <a:ext uri="{9D8B030D-6E8A-4147-A177-3AD203B41FA5}">
                      <a16:colId xmlns:a16="http://schemas.microsoft.com/office/drawing/2014/main" val="20001"/>
                    </a:ext>
                  </a:extLst>
                </a:gridCol>
                <a:gridCol w="2808816">
                  <a:extLst>
                    <a:ext uri="{9D8B030D-6E8A-4147-A177-3AD203B41FA5}">
                      <a16:colId xmlns:a16="http://schemas.microsoft.com/office/drawing/2014/main" val="20002"/>
                    </a:ext>
                  </a:extLst>
                </a:gridCol>
              </a:tblGrid>
              <a:tr h="251460">
                <a:tc>
                  <a:txBody>
                    <a:bodyPr/>
                    <a:lstStyle/>
                    <a:p>
                      <a:r>
                        <a:rPr lang="en-US" sz="2400" dirty="0">
                          <a:latin typeface="Tw Cen MT"/>
                          <a:cs typeface="Tw Cen MT"/>
                        </a:rPr>
                        <a:t>Heading</a:t>
                      </a:r>
                      <a:r>
                        <a:rPr lang="en-US" sz="2400" baseline="0" dirty="0">
                          <a:latin typeface="Tw Cen MT"/>
                          <a:cs typeface="Tw Cen MT"/>
                        </a:rPr>
                        <a:t> 1</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2</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3</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1460">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Body</a:t>
                      </a:r>
                      <a:r>
                        <a:rPr lang="en-US" sz="2400" baseline="0" dirty="0">
                          <a:latin typeface="Tw Cen MT"/>
                          <a:cs typeface="Tw Cen MT"/>
                        </a:rPr>
                        <a:t> copy</a:t>
                      </a: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1"/>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2"/>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3"/>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35552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019176"/>
            <a:ext cx="8328025" cy="3575447"/>
          </a:xfrm>
          <a:prstGeom prst="rect">
            <a:avLst/>
          </a:prstGeom>
        </p:spPr>
        <p:txBody>
          <a:bodyPr/>
          <a:lstStyle>
            <a:lvl1pPr>
              <a:lnSpc>
                <a:spcPct val="90000"/>
              </a:lnSpc>
              <a:defRPr/>
            </a:lvl1pPr>
            <a:lvl2pPr marL="557213" indent="-214313">
              <a:lnSpc>
                <a:spcPct val="90000"/>
              </a:lnSpc>
              <a:buFont typeface="Lucida Grande"/>
              <a:buChar char="–"/>
              <a:defRPr sz="2400"/>
            </a:lvl2pPr>
            <a:lvl3pPr>
              <a:lnSpc>
                <a:spcPct val="90000"/>
              </a:lnSpc>
              <a:defRPr sz="2400"/>
            </a:lvl3pPr>
          </a:lstStyle>
          <a:p>
            <a:pPr lvl="0"/>
            <a:r>
              <a:rPr lang="en-US" dirty="0"/>
              <a:t>Click to edit Master text styles</a:t>
            </a:r>
          </a:p>
          <a:p>
            <a:pPr lvl="1"/>
            <a:r>
              <a:rPr lang="en-US" dirty="0"/>
              <a:t>Second level</a:t>
            </a:r>
          </a:p>
          <a:p>
            <a:pPr lvl="2"/>
            <a:r>
              <a:rPr lang="en-US" dirty="0"/>
              <a:t>Third level</a:t>
            </a:r>
          </a:p>
        </p:txBody>
      </p:sp>
      <p:sp>
        <p:nvSpPr>
          <p:cNvPr id="5" name="Title Placeholder 1">
            <a:extLst>
              <a:ext uri="{FF2B5EF4-FFF2-40B4-BE49-F238E27FC236}">
                <a16:creationId xmlns:a16="http://schemas.microsoft.com/office/drawing/2014/main" id="{63D16220-4F50-6A45-8A5C-0AB56F7CE96C}"/>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 </a:t>
            </a:r>
          </a:p>
        </p:txBody>
      </p:sp>
    </p:spTree>
    <p:extLst>
      <p:ext uri="{BB962C8B-B14F-4D97-AF65-F5344CB8AC3E}">
        <p14:creationId xmlns:p14="http://schemas.microsoft.com/office/powerpoint/2010/main" val="11804993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Two Content ">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0A60416-C836-0E45-976A-13A986DE89E8}"/>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7" name="Content Placeholder 2">
            <a:extLst>
              <a:ext uri="{FF2B5EF4-FFF2-40B4-BE49-F238E27FC236}">
                <a16:creationId xmlns:a16="http://schemas.microsoft.com/office/drawing/2014/main" id="{8337E35D-E929-4CDD-AFA3-DDA5D95A9F9F}"/>
              </a:ext>
            </a:extLst>
          </p:cNvPr>
          <p:cNvSpPr>
            <a:spLocks noGrp="1"/>
          </p:cNvSpPr>
          <p:nvPr>
            <p:ph sz="half" idx="10"/>
          </p:nvPr>
        </p:nvSpPr>
        <p:spPr>
          <a:xfrm>
            <a:off x="35877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DBCD8866-5C79-4769-B022-E56134A505BB}"/>
              </a:ext>
            </a:extLst>
          </p:cNvPr>
          <p:cNvSpPr>
            <a:spLocks noGrp="1"/>
          </p:cNvSpPr>
          <p:nvPr>
            <p:ph sz="half" idx="11"/>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990598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58775" y="1020366"/>
            <a:ext cx="4038600" cy="3394050"/>
          </a:xfrm>
          <a:prstGeom prst="rect">
            <a:avLst/>
          </a:prstGeom>
        </p:spPr>
        <p:txBody>
          <a:bodyPr/>
          <a:lstStyle>
            <a:lvl1pPr marL="0" indent="0">
              <a:buNone/>
              <a:defRPr/>
            </a:lvl1pPr>
          </a:lstStyle>
          <a:p>
            <a:pPr lvl="0"/>
            <a:r>
              <a:rPr lang="en-US" noProof="0" dirty="0"/>
              <a:t>Click icon to add picture</a:t>
            </a:r>
          </a:p>
        </p:txBody>
      </p:sp>
      <p:sp>
        <p:nvSpPr>
          <p:cNvPr id="8" name="Text Placeholder 2">
            <a:extLst>
              <a:ext uri="{FF2B5EF4-FFF2-40B4-BE49-F238E27FC236}">
                <a16:creationId xmlns:a16="http://schemas.microsoft.com/office/drawing/2014/main" id="{6B9C7BF1-6F0E-974D-9D90-8D2E3B8614D2}"/>
              </a:ext>
            </a:extLst>
          </p:cNvPr>
          <p:cNvSpPr>
            <a:spLocks noGrp="1"/>
          </p:cNvSpPr>
          <p:nvPr>
            <p:ph type="body" sz="quarter" idx="13"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9" name="Title Placeholder 1">
            <a:extLst>
              <a:ext uri="{FF2B5EF4-FFF2-40B4-BE49-F238E27FC236}">
                <a16:creationId xmlns:a16="http://schemas.microsoft.com/office/drawing/2014/main" id="{1A6E8EBA-F725-4134-BDCE-9523A37EB37D}"/>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10" name="Content Placeholder 3">
            <a:extLst>
              <a:ext uri="{FF2B5EF4-FFF2-40B4-BE49-F238E27FC236}">
                <a16:creationId xmlns:a16="http://schemas.microsoft.com/office/drawing/2014/main" id="{F396C485-F9F3-4645-B4AF-D94B2D375008}"/>
              </a:ext>
            </a:extLst>
          </p:cNvPr>
          <p:cNvSpPr>
            <a:spLocks noGrp="1"/>
          </p:cNvSpPr>
          <p:nvPr>
            <p:ph sz="half" idx="14"/>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582452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358775" y="1020366"/>
            <a:ext cx="4038600" cy="3394049"/>
          </a:xfrm>
          <a:prstGeom prst="rect">
            <a:avLst/>
          </a:prstGeom>
        </p:spPr>
        <p:txBody>
          <a:bodyPr/>
          <a:lstStyle>
            <a:lvl1pPr marL="0" indent="0">
              <a:buNone/>
              <a:defRPr/>
            </a:lvl1pPr>
          </a:lstStyle>
          <a:p>
            <a:pPr lvl="0"/>
            <a:r>
              <a:rPr lang="en-US" noProof="0" dirty="0"/>
              <a:t>Click icon to add table</a:t>
            </a:r>
          </a:p>
        </p:txBody>
      </p:sp>
      <p:sp>
        <p:nvSpPr>
          <p:cNvPr id="6" name="Title Placeholder 1">
            <a:extLst>
              <a:ext uri="{FF2B5EF4-FFF2-40B4-BE49-F238E27FC236}">
                <a16:creationId xmlns:a16="http://schemas.microsoft.com/office/drawing/2014/main" id="{9842CB90-B2C6-9F49-B023-F8F8398B98F1}"/>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9" name="Text Placeholder 2">
            <a:extLst>
              <a:ext uri="{FF2B5EF4-FFF2-40B4-BE49-F238E27FC236}">
                <a16:creationId xmlns:a16="http://schemas.microsoft.com/office/drawing/2014/main" id="{DCFEABC9-8CBC-4BFF-A091-0B1175D7A66C}"/>
              </a:ext>
            </a:extLst>
          </p:cNvPr>
          <p:cNvSpPr>
            <a:spLocks noGrp="1"/>
          </p:cNvSpPr>
          <p:nvPr>
            <p:ph type="body" sz="quarter" idx="13"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10" name="Content Placeholder 3">
            <a:extLst>
              <a:ext uri="{FF2B5EF4-FFF2-40B4-BE49-F238E27FC236}">
                <a16:creationId xmlns:a16="http://schemas.microsoft.com/office/drawing/2014/main" id="{FC11E0B3-4BC6-4FDE-8A73-E95CF528DD93}"/>
              </a:ext>
            </a:extLst>
          </p:cNvPr>
          <p:cNvSpPr>
            <a:spLocks noGrp="1"/>
          </p:cNvSpPr>
          <p:nvPr>
            <p:ph sz="half" idx="14"/>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882385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358775" y="1020366"/>
            <a:ext cx="4038600" cy="3394049"/>
          </a:xfrm>
          <a:prstGeom prst="rect">
            <a:avLst/>
          </a:prstGeom>
        </p:spPr>
        <p:txBody>
          <a:bodyPr/>
          <a:lstStyle>
            <a:lvl1pPr marL="0" marR="0" indent="0" algn="l" defTabSz="342900" rtl="0" eaLnBrk="1" fontAlgn="auto" latinLnBrk="0" hangingPunct="1">
              <a:lnSpc>
                <a:spcPct val="100000"/>
              </a:lnSpc>
              <a:spcBef>
                <a:spcPct val="20000"/>
              </a:spcBef>
              <a:spcAft>
                <a:spcPts val="0"/>
              </a:spcAft>
              <a:buClrTx/>
              <a:buSzTx/>
              <a:buFont typeface="Lucida Grande"/>
              <a:buNone/>
              <a:tabLst/>
              <a:defRPr/>
            </a:lvl1pPr>
          </a:lstStyle>
          <a:p>
            <a:pPr lvl="0"/>
            <a:r>
              <a:rPr lang="en-US" noProof="0"/>
              <a:t>Click icon to add chart</a:t>
            </a:r>
            <a:endParaRPr lang="en-US" noProof="0" dirty="0"/>
          </a:p>
        </p:txBody>
      </p:sp>
      <p:sp>
        <p:nvSpPr>
          <p:cNvPr id="7" name="Title Placeholder 1">
            <a:extLst>
              <a:ext uri="{FF2B5EF4-FFF2-40B4-BE49-F238E27FC236}">
                <a16:creationId xmlns:a16="http://schemas.microsoft.com/office/drawing/2014/main" id="{A9E197AB-B83A-F542-A11A-CDE4241E8C70}"/>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8" name="Text Placeholder 2">
            <a:extLst>
              <a:ext uri="{FF2B5EF4-FFF2-40B4-BE49-F238E27FC236}">
                <a16:creationId xmlns:a16="http://schemas.microsoft.com/office/drawing/2014/main" id="{FDEF6A8B-FE55-424B-91EF-87F23AFF3A8E}"/>
              </a:ext>
            </a:extLst>
          </p:cNvPr>
          <p:cNvSpPr>
            <a:spLocks noGrp="1"/>
          </p:cNvSpPr>
          <p:nvPr>
            <p:ph type="body" sz="quarter" idx="14"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10" name="Content Placeholder 3">
            <a:extLst>
              <a:ext uri="{FF2B5EF4-FFF2-40B4-BE49-F238E27FC236}">
                <a16:creationId xmlns:a16="http://schemas.microsoft.com/office/drawing/2014/main" id="{FBDBDC34-494F-4FD9-8BD2-78F992CF9F94}"/>
              </a:ext>
            </a:extLst>
          </p:cNvPr>
          <p:cNvSpPr>
            <a:spLocks noGrp="1"/>
          </p:cNvSpPr>
          <p:nvPr>
            <p:ph sz="half" idx="15"/>
          </p:nvPr>
        </p:nvSpPr>
        <p:spPr>
          <a:xfrm>
            <a:off x="4746625" y="1019944"/>
            <a:ext cx="4038600" cy="3394472"/>
          </a:xfrm>
          <a:prstGeom prst="rect">
            <a:avLst/>
          </a:prstGeom>
        </p:spPr>
        <p:txBody>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659779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58774" y="1019176"/>
            <a:ext cx="8426450" cy="3575447"/>
          </a:xfrm>
          <a:prstGeom prst="rect">
            <a:avLst/>
          </a:prstGeom>
        </p:spPr>
        <p:txBody>
          <a:bodyPr anchor="ctr" anchorCtr="1"/>
          <a:lstStyle>
            <a:lvl1pPr marL="0" indent="0" algn="ctr">
              <a:buNone/>
              <a:defRPr baseline="0"/>
            </a:lvl1pPr>
          </a:lstStyle>
          <a:p>
            <a:pPr lvl="0"/>
            <a:r>
              <a:rPr lang="en-US" noProof="0"/>
              <a:t>Click icon to add picture</a:t>
            </a:r>
            <a:endParaRPr lang="en-US" noProof="0" dirty="0"/>
          </a:p>
        </p:txBody>
      </p:sp>
      <p:sp>
        <p:nvSpPr>
          <p:cNvPr id="4" name="Title Placeholder 1">
            <a:extLst>
              <a:ext uri="{FF2B5EF4-FFF2-40B4-BE49-F238E27FC236}">
                <a16:creationId xmlns:a16="http://schemas.microsoft.com/office/drawing/2014/main" id="{716DB442-97F9-2241-AE70-FE1000B8FF4F}"/>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19960997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861D717C-1AC4-394E-91B8-A016BB12DA1B}"/>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16058995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4025" y="4429125"/>
            <a:ext cx="1536700" cy="397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p:cNvSpPr>
            <a:spLocks noGrp="1"/>
          </p:cNvSpPr>
          <p:nvPr>
            <p:ph type="body" sz="quarter" idx="11"/>
          </p:nvPr>
        </p:nvSpPr>
        <p:spPr>
          <a:xfrm>
            <a:off x="358775" y="879913"/>
            <a:ext cx="8426450" cy="485387"/>
          </a:xfrm>
          <a:prstGeom prst="rect">
            <a:avLst/>
          </a:prstGeom>
          <a:noFill/>
        </p:spPr>
        <p:txBody>
          <a:bodyPr/>
          <a:lstStyle>
            <a:lvl1pPr marL="0" indent="0">
              <a:lnSpc>
                <a:spcPct val="90000"/>
              </a:lnSpc>
              <a:buNone/>
              <a:defRPr sz="24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 Master text styles</a:t>
            </a:r>
          </a:p>
        </p:txBody>
      </p:sp>
      <p:sp>
        <p:nvSpPr>
          <p:cNvPr id="7" name="Picture Placeholder 13"/>
          <p:cNvSpPr>
            <a:spLocks noGrp="1"/>
          </p:cNvSpPr>
          <p:nvPr>
            <p:ph type="pic" sz="quarter" idx="12"/>
          </p:nvPr>
        </p:nvSpPr>
        <p:spPr>
          <a:xfrm>
            <a:off x="358775" y="1365300"/>
            <a:ext cx="8426450" cy="3401962"/>
          </a:xfrm>
          <a:prstGeom prst="rect">
            <a:avLst/>
          </a:prstGeom>
          <a:solidFill>
            <a:srgbClr val="D9D9D9"/>
          </a:solidFill>
        </p:spPr>
        <p:txBody>
          <a:bodyPr anchor="ctr" anchorCtr="0"/>
          <a:lstStyle>
            <a:lvl1pPr marL="0" indent="0" algn="ctr">
              <a:buNone/>
              <a:defRPr/>
            </a:lvl1pPr>
          </a:lstStyle>
          <a:p>
            <a:pPr lvl="0"/>
            <a:r>
              <a:rPr lang="en-US" noProof="0"/>
              <a:t>Click icon to add picture</a:t>
            </a:r>
            <a:endParaRPr lang="en-US" noProof="0" dirty="0"/>
          </a:p>
        </p:txBody>
      </p:sp>
      <p:sp>
        <p:nvSpPr>
          <p:cNvPr id="10" name="Title Placeholder 1">
            <a:extLst>
              <a:ext uri="{FF2B5EF4-FFF2-40B4-BE49-F238E27FC236}">
                <a16:creationId xmlns:a16="http://schemas.microsoft.com/office/drawing/2014/main" id="{8AB9FAD1-F758-AF4C-BAD5-AFAD67046B97}"/>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9417975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Section Divider - Option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382753-51C7-0C46-B853-1DBA86E4E953}"/>
              </a:ext>
            </a:extLst>
          </p:cNvPr>
          <p:cNvSpPr/>
          <p:nvPr userDrawn="1"/>
        </p:nvSpPr>
        <p:spPr>
          <a:xfrm>
            <a:off x="0" y="0"/>
            <a:ext cx="914400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8">
            <a:extLst>
              <a:ext uri="{FF2B5EF4-FFF2-40B4-BE49-F238E27FC236}">
                <a16:creationId xmlns:a16="http://schemas.microsoft.com/office/drawing/2014/main" id="{F6164CB4-EC8E-0144-9230-9A41AA8066A6}"/>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0" name="Text Placeholder 4">
            <a:extLst>
              <a:ext uri="{FF2B5EF4-FFF2-40B4-BE49-F238E27FC236}">
                <a16:creationId xmlns:a16="http://schemas.microsoft.com/office/drawing/2014/main" id="{C7C3DC85-C5E4-9F4F-9A53-A30541465834}"/>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a:extLst>
              <a:ext uri="{FF2B5EF4-FFF2-40B4-BE49-F238E27FC236}">
                <a16:creationId xmlns:a16="http://schemas.microsoft.com/office/drawing/2014/main" id="{C4F743E6-42C8-45D8-A63F-90FE0651F2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2022" y="4031134"/>
            <a:ext cx="1494878" cy="517600"/>
          </a:xfrm>
          <a:prstGeom prst="rect">
            <a:avLst/>
          </a:prstGeom>
        </p:spPr>
      </p:pic>
    </p:spTree>
    <p:extLst>
      <p:ext uri="{BB962C8B-B14F-4D97-AF65-F5344CB8AC3E}">
        <p14:creationId xmlns:p14="http://schemas.microsoft.com/office/powerpoint/2010/main" val="11317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page with image behin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ACB46-9687-E74A-B89B-5B464F6BF21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3999" cy="5143500"/>
          </a:xfrm>
          <a:prstGeom prst="rect">
            <a:avLst/>
          </a:prstGeom>
        </p:spPr>
      </p:pic>
      <p:sp>
        <p:nvSpPr>
          <p:cNvPr id="9" name="Title 8"/>
          <p:cNvSpPr>
            <a:spLocks noGrp="1"/>
          </p:cNvSpPr>
          <p:nvPr>
            <p:ph type="title" hasCustomPrompt="1"/>
          </p:nvPr>
        </p:nvSpPr>
        <p:spPr>
          <a:xfrm>
            <a:off x="358775" y="385420"/>
            <a:ext cx="8430293" cy="531455"/>
          </a:xfrm>
        </p:spPr>
        <p:txBody>
          <a:bodyPr anchor="t"/>
          <a:lstStyle>
            <a:lvl1pPr algn="ctr">
              <a:defRPr sz="3000">
                <a:solidFill>
                  <a:schemeClr val="tx1"/>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995844"/>
            <a:ext cx="8430293" cy="531455"/>
          </a:xfrm>
        </p:spPr>
        <p:txBody>
          <a:bodyPr/>
          <a:lstStyle>
            <a:lvl1pPr marL="0" indent="0" algn="ctr">
              <a:lnSpc>
                <a:spcPct val="90000"/>
              </a:lnSpc>
              <a:buNone/>
              <a:defRPr sz="2400" b="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47768" y="1672578"/>
            <a:ext cx="1848464" cy="639366"/>
          </a:xfrm>
          <a:prstGeom prst="rect">
            <a:avLst/>
          </a:prstGeom>
        </p:spPr>
      </p:pic>
    </p:spTree>
    <p:extLst>
      <p:ext uri="{BB962C8B-B14F-4D97-AF65-F5344CB8AC3E}">
        <p14:creationId xmlns:p14="http://schemas.microsoft.com/office/powerpoint/2010/main" val="41851230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Divider - Option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277205-D819-0E49-850F-A3DCF077A5B8}"/>
              </a:ext>
            </a:extLst>
          </p:cNvPr>
          <p:cNvSpPr/>
          <p:nvPr userDrawn="1"/>
        </p:nvSpPr>
        <p:spPr>
          <a:xfrm>
            <a:off x="0" y="0"/>
            <a:ext cx="9144000" cy="5143500"/>
          </a:xfrm>
          <a:prstGeom prst="rect">
            <a:avLst/>
          </a:prstGeom>
          <a:solidFill>
            <a:srgbClr val="FFB800"/>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7" name="Title 8">
            <a:extLst>
              <a:ext uri="{FF2B5EF4-FFF2-40B4-BE49-F238E27FC236}">
                <a16:creationId xmlns:a16="http://schemas.microsoft.com/office/drawing/2014/main" id="{C20D03EA-04EC-3E4D-A8DD-25B0B1CFB907}"/>
              </a:ext>
            </a:extLst>
          </p:cNvPr>
          <p:cNvSpPr>
            <a:spLocks noGrp="1"/>
          </p:cNvSpPr>
          <p:nvPr>
            <p:ph type="title" hasCustomPrompt="1"/>
          </p:nvPr>
        </p:nvSpPr>
        <p:spPr>
          <a:xfrm>
            <a:off x="381884" y="1212811"/>
            <a:ext cx="8407184" cy="531455"/>
          </a:xfrm>
        </p:spPr>
        <p:txBody>
          <a:bodyPr anchor="t"/>
          <a:lstStyle>
            <a:lvl1pPr algn="l">
              <a:defRPr sz="3000">
                <a:solidFill>
                  <a:schemeClr val="tx1"/>
                </a:solidFill>
              </a:defRPr>
            </a:lvl1pPr>
          </a:lstStyle>
          <a:p>
            <a:r>
              <a:rPr lang="en-US" dirty="0"/>
              <a:t>Title heading here</a:t>
            </a:r>
          </a:p>
        </p:txBody>
      </p:sp>
      <p:sp>
        <p:nvSpPr>
          <p:cNvPr id="8" name="Text Placeholder 4">
            <a:extLst>
              <a:ext uri="{FF2B5EF4-FFF2-40B4-BE49-F238E27FC236}">
                <a16:creationId xmlns:a16="http://schemas.microsoft.com/office/drawing/2014/main" id="{77BCA0C8-FD5B-AE4C-9999-548657AE139B}"/>
              </a:ext>
            </a:extLst>
          </p:cNvPr>
          <p:cNvSpPr>
            <a:spLocks noGrp="1"/>
          </p:cNvSpPr>
          <p:nvPr>
            <p:ph type="body" sz="quarter" idx="13" hasCustomPrompt="1"/>
          </p:nvPr>
        </p:nvSpPr>
        <p:spPr>
          <a:xfrm>
            <a:off x="382766" y="1852175"/>
            <a:ext cx="8406302" cy="5328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descr="A close up of a logo&#10;&#10;Description automatically generated">
            <a:extLst>
              <a:ext uri="{FF2B5EF4-FFF2-40B4-BE49-F238E27FC236}">
                <a16:creationId xmlns:a16="http://schemas.microsoft.com/office/drawing/2014/main" id="{2C89BC04-6416-479F-AF58-1E9563CF652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spTree>
    <p:extLst>
      <p:ext uri="{BB962C8B-B14F-4D97-AF65-F5344CB8AC3E}">
        <p14:creationId xmlns:p14="http://schemas.microsoft.com/office/powerpoint/2010/main" val="17834160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Divider - Option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437180-96FB-744F-865F-A5F1DCF5F20E}"/>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8">
            <a:extLst>
              <a:ext uri="{FF2B5EF4-FFF2-40B4-BE49-F238E27FC236}">
                <a16:creationId xmlns:a16="http://schemas.microsoft.com/office/drawing/2014/main" id="{378A92A4-48B7-0340-8B92-C0F9AC1FDA6C}"/>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4" name="Text Placeholder 4">
            <a:extLst>
              <a:ext uri="{FF2B5EF4-FFF2-40B4-BE49-F238E27FC236}">
                <a16:creationId xmlns:a16="http://schemas.microsoft.com/office/drawing/2014/main" id="{55933010-02AF-864A-B29C-468E3DDEEA5E}"/>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7" name="Picture 6">
            <a:extLst>
              <a:ext uri="{FF2B5EF4-FFF2-40B4-BE49-F238E27FC236}">
                <a16:creationId xmlns:a16="http://schemas.microsoft.com/office/drawing/2014/main" id="{A8B4EEB1-42E3-41C0-B7C0-8A0DC6F52F0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2022" y="4031134"/>
            <a:ext cx="1494878" cy="517600"/>
          </a:xfrm>
          <a:prstGeom prst="rect">
            <a:avLst/>
          </a:prstGeom>
        </p:spPr>
      </p:pic>
    </p:spTree>
    <p:extLst>
      <p:ext uri="{BB962C8B-B14F-4D97-AF65-F5344CB8AC3E}">
        <p14:creationId xmlns:p14="http://schemas.microsoft.com/office/powerpoint/2010/main" val="381173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title page with image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2FD02B3-E722-FC4B-82CF-14E77373EAE0}"/>
              </a:ext>
            </a:extLst>
          </p:cNvPr>
          <p:cNvSpPr>
            <a:spLocks noGrp="1"/>
          </p:cNvSpPr>
          <p:nvPr>
            <p:ph type="pic" sz="quarter" idx="10"/>
          </p:nvPr>
        </p:nvSpPr>
        <p:spPr>
          <a:xfrm>
            <a:off x="0" y="0"/>
            <a:ext cx="4572000" cy="5143500"/>
          </a:xfrm>
        </p:spPr>
        <p:txBody>
          <a:bodyPr/>
          <a:lstStyle/>
          <a:p>
            <a:endParaRPr lang="en-US"/>
          </a:p>
        </p:txBody>
      </p:sp>
      <p:sp>
        <p:nvSpPr>
          <p:cNvPr id="12" name="Title 8">
            <a:extLst>
              <a:ext uri="{FF2B5EF4-FFF2-40B4-BE49-F238E27FC236}">
                <a16:creationId xmlns:a16="http://schemas.microsoft.com/office/drawing/2014/main" id="{8F4AB58D-36CD-6649-8724-8391DFC1EABE}"/>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13" name="Text Placeholder 4">
            <a:extLst>
              <a:ext uri="{FF2B5EF4-FFF2-40B4-BE49-F238E27FC236}">
                <a16:creationId xmlns:a16="http://schemas.microsoft.com/office/drawing/2014/main" id="{41394B71-D786-7C49-9C6E-F1B862C690DB}"/>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6" name="Picture 5">
            <a:extLst>
              <a:ext uri="{FF2B5EF4-FFF2-40B4-BE49-F238E27FC236}">
                <a16:creationId xmlns:a16="http://schemas.microsoft.com/office/drawing/2014/main" id="{59B6A18F-DE85-124C-AECB-C9D912D355E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419979614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theme" Target="../theme/theme2.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title here</a:t>
            </a:r>
          </a:p>
        </p:txBody>
      </p:sp>
      <p:sp>
        <p:nvSpPr>
          <p:cNvPr id="1027" name="Text Placeholder 2"/>
          <p:cNvSpPr>
            <a:spLocks noGrp="1"/>
          </p:cNvSpPr>
          <p:nvPr>
            <p:ph type="body" idx="1"/>
          </p:nvPr>
        </p:nvSpPr>
        <p:spPr bwMode="auto">
          <a:xfrm>
            <a:off x="358775" y="1040583"/>
            <a:ext cx="4589253" cy="28716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Sub-heading bold 24pt</a:t>
            </a:r>
          </a:p>
        </p:txBody>
      </p:sp>
      <p:sp>
        <p:nvSpPr>
          <p:cNvPr id="11" name="Date Placeholder 3"/>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7" r:id="rId1"/>
    <p:sldLayoutId id="2147483751" r:id="rId2"/>
    <p:sldLayoutId id="2147483753" r:id="rId3"/>
    <p:sldLayoutId id="2147483752" r:id="rId4"/>
    <p:sldLayoutId id="2147483754" r:id="rId5"/>
    <p:sldLayoutId id="2147483824" r:id="rId6"/>
    <p:sldLayoutId id="2147483825" r:id="rId7"/>
    <p:sldLayoutId id="2147483826" r:id="rId8"/>
    <p:sldLayoutId id="2147483755" r:id="rId9"/>
    <p:sldLayoutId id="2147483836" r:id="rId10"/>
    <p:sldLayoutId id="2147483828" r:id="rId11"/>
    <p:sldLayoutId id="2147483829" r:id="rId12"/>
    <p:sldLayoutId id="2147483837" r:id="rId13"/>
    <p:sldLayoutId id="2147483838" r:id="rId14"/>
    <p:sldLayoutId id="2147483839" r:id="rId15"/>
    <p:sldLayoutId id="2147483840" r:id="rId16"/>
    <p:sldLayoutId id="2147483841" r:id="rId17"/>
    <p:sldLayoutId id="2147483842" r:id="rId18"/>
    <p:sldLayoutId id="2147483843" r:id="rId19"/>
    <p:sldLayoutId id="2147483772" r:id="rId20"/>
    <p:sldLayoutId id="2147483844" r:id="rId21"/>
    <p:sldLayoutId id="2147483738" r:id="rId22"/>
    <p:sldLayoutId id="2147483758" r:id="rId23"/>
    <p:sldLayoutId id="2147483756" r:id="rId24"/>
    <p:sldLayoutId id="2147483765" r:id="rId25"/>
    <p:sldLayoutId id="2147483766" r:id="rId26"/>
    <p:sldLayoutId id="2147483761" r:id="rId27"/>
    <p:sldLayoutId id="2147483739" r:id="rId28"/>
    <p:sldLayoutId id="2147483740" r:id="rId29"/>
    <p:sldLayoutId id="2147483767" r:id="rId30"/>
    <p:sldLayoutId id="2147483741" r:id="rId31"/>
    <p:sldLayoutId id="2147483815" r:id="rId32"/>
    <p:sldLayoutId id="2147483743" r:id="rId33"/>
    <p:sldLayoutId id="2147483760" r:id="rId34"/>
    <p:sldLayoutId id="2147483768" r:id="rId35"/>
    <p:sldLayoutId id="2147483744" r:id="rId36"/>
    <p:sldLayoutId id="2147483769" r:id="rId37"/>
    <p:sldLayoutId id="2147483770" r:id="rId38"/>
    <p:sldLayoutId id="2147483776" r:id="rId39"/>
    <p:sldLayoutId id="2147483746" r:id="rId40"/>
    <p:sldLayoutId id="2147483729" r:id="rId41"/>
    <p:sldLayoutId id="2147483730" r:id="rId42"/>
    <p:sldLayoutId id="2147483747" r:id="rId43"/>
    <p:sldLayoutId id="2147483774" r:id="rId44"/>
    <p:sldLayoutId id="2147483775" r:id="rId45"/>
    <p:sldLayoutId id="2147483773" r:id="rId46"/>
    <p:sldLayoutId id="2147483736" r:id="rId47"/>
    <p:sldLayoutId id="2147483748" r:id="rId48"/>
    <p:sldLayoutId id="2147483749" r:id="rId49"/>
    <p:sldLayoutId id="2147483757" r:id="rId50"/>
  </p:sldLayoutIdLst>
  <p:txStyles>
    <p:titleStyle>
      <a:lvl1pPr algn="l" defTabSz="457200" rtl="0" eaLnBrk="1" fontAlgn="base" hangingPunct="1">
        <a:spcBef>
          <a:spcPct val="0"/>
        </a:spcBef>
        <a:spcAft>
          <a:spcPct val="0"/>
        </a:spcAft>
        <a:defRPr sz="3000" b="1" kern="1200">
          <a:solidFill>
            <a:srgbClr val="E64626"/>
          </a:solidFill>
          <a:latin typeface="Arial" panose="020B0604020202020204" pitchFamily="34" charset="0"/>
          <a:ea typeface="ＭＳ Ｐゴシック" charset="0"/>
          <a:cs typeface="Arial" panose="020B0604020202020204" pitchFamily="34" charset="0"/>
        </a:defRPr>
      </a:lvl1pPr>
      <a:lvl2pPr algn="l" defTabSz="457200"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200"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200"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200" rtl="0" eaLnBrk="1" fontAlgn="base" hangingPunct="1">
        <a:spcBef>
          <a:spcPct val="0"/>
        </a:spcBef>
        <a:spcAft>
          <a:spcPct val="0"/>
        </a:spcAft>
        <a:defRPr sz="2400" b="1">
          <a:solidFill>
            <a:schemeClr val="accent1"/>
          </a:solidFill>
          <a:latin typeface="Tw Cen MT" charset="0"/>
          <a:ea typeface="ＭＳ Ｐゴシック" charset="0"/>
        </a:defRPr>
      </a:lvl5pPr>
      <a:lvl6pPr marL="457200" algn="l" defTabSz="457200" rtl="0" eaLnBrk="1" fontAlgn="base" hangingPunct="1">
        <a:spcBef>
          <a:spcPct val="0"/>
        </a:spcBef>
        <a:spcAft>
          <a:spcPct val="0"/>
        </a:spcAft>
        <a:defRPr sz="2400" b="1">
          <a:solidFill>
            <a:schemeClr val="accent1"/>
          </a:solidFill>
          <a:latin typeface="Tw Cen MT" charset="0"/>
          <a:ea typeface="ＭＳ Ｐゴシック" charset="0"/>
        </a:defRPr>
      </a:lvl6pPr>
      <a:lvl7pPr marL="914400" algn="l" defTabSz="457200" rtl="0" eaLnBrk="1" fontAlgn="base" hangingPunct="1">
        <a:spcBef>
          <a:spcPct val="0"/>
        </a:spcBef>
        <a:spcAft>
          <a:spcPct val="0"/>
        </a:spcAft>
        <a:defRPr sz="2400" b="1">
          <a:solidFill>
            <a:schemeClr val="accent1"/>
          </a:solidFill>
          <a:latin typeface="Tw Cen MT" charset="0"/>
          <a:ea typeface="ＭＳ Ｐゴシック" charset="0"/>
        </a:defRPr>
      </a:lvl7pPr>
      <a:lvl8pPr marL="1371600" algn="l" defTabSz="457200" rtl="0" eaLnBrk="1" fontAlgn="base" hangingPunct="1">
        <a:spcBef>
          <a:spcPct val="0"/>
        </a:spcBef>
        <a:spcAft>
          <a:spcPct val="0"/>
        </a:spcAft>
        <a:defRPr sz="2400" b="1">
          <a:solidFill>
            <a:schemeClr val="accent1"/>
          </a:solidFill>
          <a:latin typeface="Tw Cen MT" charset="0"/>
          <a:ea typeface="ＭＳ Ｐゴシック" charset="0"/>
        </a:defRPr>
      </a:lvl8pPr>
      <a:lvl9pPr marL="1828800" algn="l" defTabSz="457200" rtl="0" eaLnBrk="1" fontAlgn="base" hangingPunct="1">
        <a:spcBef>
          <a:spcPct val="0"/>
        </a:spcBef>
        <a:spcAft>
          <a:spcPct val="0"/>
        </a:spcAft>
        <a:defRPr sz="2400" b="1">
          <a:solidFill>
            <a:schemeClr val="accent1"/>
          </a:solidFill>
          <a:latin typeface="Tw Cen MT" charset="0"/>
          <a:ea typeface="ＭＳ Ｐゴシック" charset="0"/>
        </a:defRPr>
      </a:lvl9pPr>
    </p:titleStyle>
    <p:bodyStyle>
      <a:lvl1pPr marL="0" indent="0" algn="l" defTabSz="457200" rtl="0" eaLnBrk="1" fontAlgn="base" hangingPunct="1">
        <a:spcBef>
          <a:spcPct val="20000"/>
        </a:spcBef>
        <a:spcAft>
          <a:spcPct val="0"/>
        </a:spcAft>
        <a:buFont typeface="Lucida Grande" charset="0"/>
        <a:buNone/>
        <a:defRPr sz="2400" b="1" kern="1200">
          <a:solidFill>
            <a:schemeClr val="tx1"/>
          </a:solidFill>
          <a:latin typeface="Arial" panose="020B0604020202020204" pitchFamily="34" charset="0"/>
          <a:ea typeface="ＭＳ Ｐゴシック" charset="0"/>
          <a:cs typeface="Arial" panose="020B0604020202020204" pitchFamily="34" charset="0"/>
        </a:defRPr>
      </a:lvl1pPr>
      <a:lvl2pPr marL="742950" indent="-28575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7" userDrawn="1">
          <p15:clr>
            <a:srgbClr val="F26B43"/>
          </p15:clr>
        </p15:guide>
        <p15:guide id="2" pos="226" userDrawn="1">
          <p15:clr>
            <a:srgbClr val="F26B43"/>
          </p15:clr>
        </p15:guide>
        <p15:guide id="3" pos="5534" userDrawn="1">
          <p15:clr>
            <a:srgbClr val="F26B43"/>
          </p15:clr>
        </p15:guide>
        <p15:guide id="4" orient="horz" pos="300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Slide Number Placeholder 5"/>
          <p:cNvSpPr txBox="1">
            <a:spLocks/>
          </p:cNvSpPr>
          <p:nvPr/>
        </p:nvSpPr>
        <p:spPr>
          <a:xfrm>
            <a:off x="6629400" y="4767263"/>
            <a:ext cx="2133600" cy="273844"/>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675" dirty="0"/>
              <a:t>Page </a:t>
            </a:r>
            <a:fld id="{3B11C02F-2186-5E4E-90C0-5210A150EF90}" type="slidenum">
              <a:rPr lang="en-US" sz="675" smtClean="0"/>
              <a:pPr fontAlgn="auto">
                <a:spcBef>
                  <a:spcPts val="0"/>
                </a:spcBef>
                <a:spcAft>
                  <a:spcPts val="0"/>
                </a:spcAft>
                <a:defRPr/>
              </a:pPr>
              <a:t>‹#›</a:t>
            </a:fld>
            <a:endParaRPr lang="en-US" sz="675" dirty="0"/>
          </a:p>
        </p:txBody>
      </p:sp>
      <p:sp>
        <p:nvSpPr>
          <p:cNvPr id="6" name="Date Placeholder 3">
            <a:extLst>
              <a:ext uri="{FF2B5EF4-FFF2-40B4-BE49-F238E27FC236}">
                <a16:creationId xmlns:a16="http://schemas.microsoft.com/office/drawing/2014/main" id="{B454F75B-D7A2-4B14-8535-B803517C2A1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
        <p:nvSpPr>
          <p:cNvPr id="7" name="Title Placeholder 1">
            <a:extLst>
              <a:ext uri="{FF2B5EF4-FFF2-40B4-BE49-F238E27FC236}">
                <a16:creationId xmlns:a16="http://schemas.microsoft.com/office/drawing/2014/main" id="{BE9EF11D-F5BE-ED40-AB5F-104A2C9A67EF}"/>
              </a:ext>
            </a:extLst>
          </p:cNvPr>
          <p:cNvSpPr>
            <a:spLocks noGrp="1"/>
          </p:cNvSpPr>
          <p:nvPr>
            <p:ph type="title"/>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title here</a:t>
            </a:r>
          </a:p>
        </p:txBody>
      </p:sp>
      <p:sp>
        <p:nvSpPr>
          <p:cNvPr id="8" name="Text Placeholder 2">
            <a:extLst>
              <a:ext uri="{FF2B5EF4-FFF2-40B4-BE49-F238E27FC236}">
                <a16:creationId xmlns:a16="http://schemas.microsoft.com/office/drawing/2014/main" id="{31D8007C-8639-1A4A-A2BB-5F88DD41E22F}"/>
              </a:ext>
            </a:extLst>
          </p:cNvPr>
          <p:cNvSpPr>
            <a:spLocks noGrp="1"/>
          </p:cNvSpPr>
          <p:nvPr>
            <p:ph type="body" idx="1"/>
          </p:nvPr>
        </p:nvSpPr>
        <p:spPr bwMode="auto">
          <a:xfrm>
            <a:off x="358775" y="1040583"/>
            <a:ext cx="4589253" cy="3664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Sub-heading Bold… 20pt</a:t>
            </a:r>
          </a:p>
          <a:p>
            <a:pPr lvl="0"/>
            <a:r>
              <a:rPr lang="en-US" dirty="0"/>
              <a:t>Add body copy </a:t>
            </a:r>
          </a:p>
        </p:txBody>
      </p:sp>
    </p:spTree>
    <p:extLst>
      <p:ext uri="{BB962C8B-B14F-4D97-AF65-F5344CB8AC3E}">
        <p14:creationId xmlns:p14="http://schemas.microsoft.com/office/powerpoint/2010/main" val="222860988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816" r:id="rId4"/>
    <p:sldLayoutId id="2147483817" r:id="rId5"/>
    <p:sldLayoutId id="2147483818" r:id="rId6"/>
    <p:sldLayoutId id="2147483819" r:id="rId7"/>
    <p:sldLayoutId id="2147483820" r:id="rId8"/>
    <p:sldLayoutId id="2147483821" r:id="rId9"/>
    <p:sldLayoutId id="2147483794" r:id="rId10"/>
    <p:sldLayoutId id="2147483845" r:id="rId11"/>
    <p:sldLayoutId id="2147483795" r:id="rId12"/>
    <p:sldLayoutId id="2147483796" r:id="rId13"/>
    <p:sldLayoutId id="2147483798" r:id="rId14"/>
    <p:sldLayoutId id="2147483799" r:id="rId15"/>
    <p:sldLayoutId id="2147483800" r:id="rId16"/>
    <p:sldLayoutId id="2147483801" r:id="rId17"/>
    <p:sldLayoutId id="2147483822" r:id="rId18"/>
    <p:sldLayoutId id="2147483797" r:id="rId19"/>
    <p:sldLayoutId id="2147483814" r:id="rId20"/>
    <p:sldLayoutId id="2147483802" r:id="rId21"/>
    <p:sldLayoutId id="2147483803" r:id="rId22"/>
    <p:sldLayoutId id="2147483804" r:id="rId23"/>
    <p:sldLayoutId id="2147483805" r:id="rId24"/>
    <p:sldLayoutId id="2147483806" r:id="rId25"/>
    <p:sldLayoutId id="2147483807" r:id="rId26"/>
    <p:sldLayoutId id="2147483808" r:id="rId27"/>
    <p:sldLayoutId id="2147483810" r:id="rId28"/>
    <p:sldLayoutId id="2147483811" r:id="rId29"/>
    <p:sldLayoutId id="2147483812" r:id="rId30"/>
    <p:sldLayoutId id="2147483813" r:id="rId31"/>
  </p:sldLayoutIdLst>
  <p:txStyles>
    <p:titleStyle>
      <a:lvl1pPr algn="l" defTabSz="342900" rtl="0" eaLnBrk="1" fontAlgn="base" hangingPunct="1">
        <a:spcBef>
          <a:spcPct val="0"/>
        </a:spcBef>
        <a:spcAft>
          <a:spcPct val="0"/>
        </a:spcAft>
        <a:defRPr sz="3000" b="1" kern="1200">
          <a:solidFill>
            <a:schemeClr val="accent1"/>
          </a:solidFill>
          <a:latin typeface="Tw Cen MT"/>
          <a:ea typeface="ＭＳ Ｐゴシック" charset="0"/>
          <a:cs typeface="Tw Cen MT"/>
        </a:defRPr>
      </a:lvl1pPr>
      <a:lvl2pPr algn="l" defTabSz="342900" rtl="0" eaLnBrk="1" fontAlgn="base" hangingPunct="1">
        <a:spcBef>
          <a:spcPct val="0"/>
        </a:spcBef>
        <a:spcAft>
          <a:spcPct val="0"/>
        </a:spcAft>
        <a:defRPr sz="1800" b="1">
          <a:solidFill>
            <a:schemeClr val="accent1"/>
          </a:solidFill>
          <a:latin typeface="Tw Cen MT" charset="0"/>
          <a:ea typeface="ＭＳ Ｐゴシック" charset="0"/>
        </a:defRPr>
      </a:lvl2pPr>
      <a:lvl3pPr algn="l" defTabSz="342900" rtl="0" eaLnBrk="1" fontAlgn="base" hangingPunct="1">
        <a:spcBef>
          <a:spcPct val="0"/>
        </a:spcBef>
        <a:spcAft>
          <a:spcPct val="0"/>
        </a:spcAft>
        <a:defRPr sz="1800" b="1">
          <a:solidFill>
            <a:schemeClr val="accent1"/>
          </a:solidFill>
          <a:latin typeface="Tw Cen MT" charset="0"/>
          <a:ea typeface="ＭＳ Ｐゴシック" charset="0"/>
        </a:defRPr>
      </a:lvl3pPr>
      <a:lvl4pPr algn="l" defTabSz="342900" rtl="0" eaLnBrk="1" fontAlgn="base" hangingPunct="1">
        <a:spcBef>
          <a:spcPct val="0"/>
        </a:spcBef>
        <a:spcAft>
          <a:spcPct val="0"/>
        </a:spcAft>
        <a:defRPr sz="1800" b="1">
          <a:solidFill>
            <a:schemeClr val="accent1"/>
          </a:solidFill>
          <a:latin typeface="Tw Cen MT" charset="0"/>
          <a:ea typeface="ＭＳ Ｐゴシック" charset="0"/>
        </a:defRPr>
      </a:lvl4pPr>
      <a:lvl5pPr algn="l" defTabSz="342900" rtl="0" eaLnBrk="1" fontAlgn="base" hangingPunct="1">
        <a:spcBef>
          <a:spcPct val="0"/>
        </a:spcBef>
        <a:spcAft>
          <a:spcPct val="0"/>
        </a:spcAft>
        <a:defRPr sz="1800" b="1">
          <a:solidFill>
            <a:schemeClr val="accent1"/>
          </a:solidFill>
          <a:latin typeface="Tw Cen MT" charset="0"/>
          <a:ea typeface="ＭＳ Ｐゴシック" charset="0"/>
        </a:defRPr>
      </a:lvl5pPr>
      <a:lvl6pPr marL="342900" algn="l" defTabSz="342900" rtl="0" eaLnBrk="1" fontAlgn="base" hangingPunct="1">
        <a:spcBef>
          <a:spcPct val="0"/>
        </a:spcBef>
        <a:spcAft>
          <a:spcPct val="0"/>
        </a:spcAft>
        <a:defRPr sz="1800" b="1">
          <a:solidFill>
            <a:schemeClr val="accent1"/>
          </a:solidFill>
          <a:latin typeface="Tw Cen MT" charset="0"/>
          <a:ea typeface="ＭＳ Ｐゴシック" charset="0"/>
        </a:defRPr>
      </a:lvl6pPr>
      <a:lvl7pPr marL="685800" algn="l" defTabSz="342900" rtl="0" eaLnBrk="1" fontAlgn="base" hangingPunct="1">
        <a:spcBef>
          <a:spcPct val="0"/>
        </a:spcBef>
        <a:spcAft>
          <a:spcPct val="0"/>
        </a:spcAft>
        <a:defRPr sz="1800" b="1">
          <a:solidFill>
            <a:schemeClr val="accent1"/>
          </a:solidFill>
          <a:latin typeface="Tw Cen MT" charset="0"/>
          <a:ea typeface="ＭＳ Ｐゴシック" charset="0"/>
        </a:defRPr>
      </a:lvl7pPr>
      <a:lvl8pPr marL="1028700" algn="l" defTabSz="342900" rtl="0" eaLnBrk="1" fontAlgn="base" hangingPunct="1">
        <a:spcBef>
          <a:spcPct val="0"/>
        </a:spcBef>
        <a:spcAft>
          <a:spcPct val="0"/>
        </a:spcAft>
        <a:defRPr sz="1800" b="1">
          <a:solidFill>
            <a:schemeClr val="accent1"/>
          </a:solidFill>
          <a:latin typeface="Tw Cen MT" charset="0"/>
          <a:ea typeface="ＭＳ Ｐゴシック" charset="0"/>
        </a:defRPr>
      </a:lvl8pPr>
      <a:lvl9pPr marL="1371600" algn="l" defTabSz="342900" rtl="0" eaLnBrk="1" fontAlgn="base" hangingPunct="1">
        <a:spcBef>
          <a:spcPct val="0"/>
        </a:spcBef>
        <a:spcAft>
          <a:spcPct val="0"/>
        </a:spcAft>
        <a:defRPr sz="1800" b="1">
          <a:solidFill>
            <a:schemeClr val="accent1"/>
          </a:solidFill>
          <a:latin typeface="Tw Cen MT" charset="0"/>
          <a:ea typeface="ＭＳ Ｐゴシック" charset="0"/>
        </a:defRPr>
      </a:lvl9pPr>
    </p:titleStyle>
    <p:bodyStyle>
      <a:lvl1pPr marL="257175" indent="-257175" algn="l" defTabSz="342900" rtl="0" eaLnBrk="1" fontAlgn="base" hangingPunct="1">
        <a:spcBef>
          <a:spcPct val="20000"/>
        </a:spcBef>
        <a:spcAft>
          <a:spcPct val="0"/>
        </a:spcAft>
        <a:buFont typeface="Lucida Grande" charset="0"/>
        <a:buChar char="–"/>
        <a:defRPr sz="2400" b="1" kern="1200">
          <a:solidFill>
            <a:schemeClr val="tx1"/>
          </a:solidFill>
          <a:latin typeface="Tw Cen MT"/>
          <a:ea typeface="ＭＳ Ｐゴシック" charset="0"/>
          <a:cs typeface="Tw Cen MT"/>
        </a:defRPr>
      </a:lvl1pPr>
      <a:lvl2pPr marL="557213" indent="-214313"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2pPr>
      <a:lvl3pPr marL="8572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D3BE-FAB4-7349-952E-1C3B2E48389E}"/>
              </a:ext>
            </a:extLst>
          </p:cNvPr>
          <p:cNvSpPr>
            <a:spLocks noGrp="1"/>
          </p:cNvSpPr>
          <p:nvPr>
            <p:ph type="title"/>
          </p:nvPr>
        </p:nvSpPr>
        <p:spPr/>
        <p:txBody>
          <a:bodyPr/>
          <a:lstStyle/>
          <a:p>
            <a:r>
              <a:rPr lang="en-US" dirty="0"/>
              <a:t>A linear modelling exploration of AFL scores</a:t>
            </a:r>
          </a:p>
        </p:txBody>
      </p:sp>
      <p:sp>
        <p:nvSpPr>
          <p:cNvPr id="3" name="Text Placeholder 2">
            <a:extLst>
              <a:ext uri="{FF2B5EF4-FFF2-40B4-BE49-F238E27FC236}">
                <a16:creationId xmlns:a16="http://schemas.microsoft.com/office/drawing/2014/main" id="{5C069DE4-5576-304C-AD25-6660A603D669}"/>
              </a:ext>
            </a:extLst>
          </p:cNvPr>
          <p:cNvSpPr>
            <a:spLocks noGrp="1"/>
          </p:cNvSpPr>
          <p:nvPr>
            <p:ph type="body" sz="quarter" idx="13"/>
          </p:nvPr>
        </p:nvSpPr>
        <p:spPr/>
        <p:txBody>
          <a:bodyPr/>
          <a:lstStyle/>
          <a:p>
            <a:r>
              <a:rPr lang="en-US" dirty="0"/>
              <a:t>Trent Henderson | 20 May 2021</a:t>
            </a:r>
          </a:p>
          <a:p>
            <a:r>
              <a:rPr lang="en-US" dirty="0"/>
              <a:t>OLET5608</a:t>
            </a:r>
          </a:p>
        </p:txBody>
      </p:sp>
    </p:spTree>
    <p:extLst>
      <p:ext uri="{BB962C8B-B14F-4D97-AF65-F5344CB8AC3E}">
        <p14:creationId xmlns:p14="http://schemas.microsoft.com/office/powerpoint/2010/main" val="14641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DC3012-F548-574D-9B1D-8F491017D988}"/>
              </a:ext>
            </a:extLst>
          </p:cNvPr>
          <p:cNvSpPr>
            <a:spLocks noGrp="1"/>
          </p:cNvSpPr>
          <p:nvPr>
            <p:ph type="title"/>
          </p:nvPr>
        </p:nvSpPr>
        <p:spPr/>
        <p:txBody>
          <a:bodyPr/>
          <a:lstStyle/>
          <a:p>
            <a:r>
              <a:rPr lang="en-US" dirty="0"/>
              <a:t>The analysis was taken further through GAMs</a:t>
            </a:r>
          </a:p>
        </p:txBody>
      </p:sp>
      <p:pic>
        <p:nvPicPr>
          <p:cNvPr id="10" name="Content Placeholder 9">
            <a:extLst>
              <a:ext uri="{FF2B5EF4-FFF2-40B4-BE49-F238E27FC236}">
                <a16:creationId xmlns:a16="http://schemas.microsoft.com/office/drawing/2014/main" id="{7F76A46D-EF8F-4142-AF13-14BD748E4809}"/>
              </a:ext>
            </a:extLst>
          </p:cNvPr>
          <p:cNvPicPr>
            <a:picLocks noGrp="1" noChangeAspect="1"/>
          </p:cNvPicPr>
          <p:nvPr>
            <p:ph sz="half" idx="10"/>
          </p:nvPr>
        </p:nvPicPr>
        <p:blipFill>
          <a:blip r:embed="rId2"/>
          <a:stretch>
            <a:fillRect/>
          </a:stretch>
        </p:blipFill>
        <p:spPr>
          <a:xfrm>
            <a:off x="358775" y="1019944"/>
            <a:ext cx="4038600" cy="3394472"/>
          </a:xfrm>
        </p:spPr>
      </p:pic>
      <p:pic>
        <p:nvPicPr>
          <p:cNvPr id="12" name="Content Placeholder 11">
            <a:extLst>
              <a:ext uri="{FF2B5EF4-FFF2-40B4-BE49-F238E27FC236}">
                <a16:creationId xmlns:a16="http://schemas.microsoft.com/office/drawing/2014/main" id="{371CC7AC-1392-7B4A-A3A7-65A16AE627BB}"/>
              </a:ext>
            </a:extLst>
          </p:cNvPr>
          <p:cNvPicPr>
            <a:picLocks noGrp="1" noChangeAspect="1"/>
          </p:cNvPicPr>
          <p:nvPr>
            <p:ph sz="half" idx="11"/>
          </p:nvPr>
        </p:nvPicPr>
        <p:blipFill>
          <a:blip r:embed="rId3"/>
          <a:stretch>
            <a:fillRect/>
          </a:stretch>
        </p:blipFill>
        <p:spPr>
          <a:xfrm>
            <a:off x="4746625" y="1019944"/>
            <a:ext cx="4038600" cy="3394472"/>
          </a:xfrm>
        </p:spPr>
      </p:pic>
    </p:spTree>
    <p:extLst>
      <p:ext uri="{BB962C8B-B14F-4D97-AF65-F5344CB8AC3E}">
        <p14:creationId xmlns:p14="http://schemas.microsoft.com/office/powerpoint/2010/main" val="357223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AE3AEC-C73B-1647-83DC-5D5E643D024B}"/>
              </a:ext>
            </a:extLst>
          </p:cNvPr>
          <p:cNvSpPr>
            <a:spLocks noGrp="1"/>
          </p:cNvSpPr>
          <p:nvPr>
            <p:ph idx="1"/>
          </p:nvPr>
        </p:nvSpPr>
        <p:spPr/>
        <p:txBody>
          <a:bodyPr/>
          <a:lstStyle/>
          <a:p>
            <a:pPr marL="342900" indent="-342900">
              <a:buFont typeface="Arial" panose="020B0604020202020204" pitchFamily="34" charset="0"/>
              <a:buChar char="•"/>
            </a:pPr>
            <a:r>
              <a:rPr lang="en-AU" sz="2000" dirty="0"/>
              <a:t>Not all variables in the available datasets were explored</a:t>
            </a:r>
          </a:p>
          <a:p>
            <a:pPr marL="1062900" lvl="2" indent="-342900"/>
            <a:r>
              <a:rPr lang="en-AU" sz="2000" dirty="0"/>
              <a:t>Prior knowledge was used to select a subset of interest. Future research should examine all variables, potentially using Lasso methods</a:t>
            </a:r>
          </a:p>
          <a:p>
            <a:pPr marL="342900" indent="-342900">
              <a:buFont typeface="Arial" panose="020B0604020202020204" pitchFamily="34" charset="0"/>
              <a:buChar char="•"/>
            </a:pPr>
            <a:r>
              <a:rPr lang="en-AU" sz="2000" dirty="0"/>
              <a:t>Small deviations in residuals were noted, but addition of quadratic terms did not fix it</a:t>
            </a:r>
          </a:p>
          <a:p>
            <a:pPr marL="1062900" lvl="2" indent="-342900"/>
            <a:r>
              <a:rPr lang="en-AU" sz="2000" dirty="0"/>
              <a:t>A minor </a:t>
            </a:r>
            <a:r>
              <a:rPr lang="en-AU" sz="2000" i="1" dirty="0"/>
              <a:t>sag</a:t>
            </a:r>
            <a:r>
              <a:rPr lang="en-AU" sz="2000" dirty="0"/>
              <a:t> was noted in the residuals plot, suggesting use of a polynomial term</a:t>
            </a:r>
          </a:p>
          <a:p>
            <a:pPr marL="342900" indent="-342900">
              <a:buFont typeface="Arial" panose="020B0604020202020204" pitchFamily="34" charset="0"/>
              <a:buChar char="•"/>
            </a:pPr>
            <a:r>
              <a:rPr lang="en-AU" sz="2000" dirty="0"/>
              <a:t>It remains unclear whether an ordinary least squares approach is optimal</a:t>
            </a:r>
          </a:p>
          <a:p>
            <a:pPr marL="1062900" lvl="2" indent="-342900"/>
            <a:r>
              <a:rPr lang="en-AU" sz="2000" dirty="0"/>
              <a:t>A GAM follow-up analysis yielded superior model fit at a lower AIC</a:t>
            </a:r>
          </a:p>
          <a:p>
            <a:pPr marL="342900" indent="-342900">
              <a:buFont typeface="Arial" panose="020B0604020202020204" pitchFamily="34" charset="0"/>
              <a:buChar char="•"/>
            </a:pPr>
            <a:r>
              <a:rPr lang="en-AU" sz="2000" dirty="0"/>
              <a:t>There may be differential relationships for teams</a:t>
            </a:r>
          </a:p>
          <a:p>
            <a:pPr marL="1062900" lvl="2" indent="-342900"/>
            <a:r>
              <a:rPr lang="en-AU" sz="2000" dirty="0"/>
              <a:t>Exploring interactions may reveal unique team-level gameplay differences or a quantification of the “home team advantage”</a:t>
            </a:r>
          </a:p>
        </p:txBody>
      </p:sp>
      <p:sp>
        <p:nvSpPr>
          <p:cNvPr id="5" name="Title 4">
            <a:extLst>
              <a:ext uri="{FF2B5EF4-FFF2-40B4-BE49-F238E27FC236}">
                <a16:creationId xmlns:a16="http://schemas.microsoft.com/office/drawing/2014/main" id="{EC802CA1-91E5-7042-920E-E76E1B87A57F}"/>
              </a:ext>
            </a:extLst>
          </p:cNvPr>
          <p:cNvSpPr>
            <a:spLocks noGrp="1"/>
          </p:cNvSpPr>
          <p:nvPr>
            <p:ph type="title"/>
          </p:nvPr>
        </p:nvSpPr>
        <p:spPr/>
        <p:txBody>
          <a:bodyPr/>
          <a:lstStyle/>
          <a:p>
            <a:r>
              <a:rPr lang="en-US" dirty="0"/>
              <a:t>A set of limitations and solutions were identified</a:t>
            </a:r>
          </a:p>
        </p:txBody>
      </p:sp>
    </p:spTree>
    <p:extLst>
      <p:ext uri="{BB962C8B-B14F-4D97-AF65-F5344CB8AC3E}">
        <p14:creationId xmlns:p14="http://schemas.microsoft.com/office/powerpoint/2010/main" val="306485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E997EE-C21F-4531-959E-4A54DE084197}"/>
              </a:ext>
            </a:extLst>
          </p:cNvPr>
          <p:cNvSpPr>
            <a:spLocks noGrp="1"/>
          </p:cNvSpPr>
          <p:nvPr>
            <p:ph type="body" sz="quarter" idx="10"/>
          </p:nvPr>
        </p:nvSpPr>
        <p:spPr/>
        <p:txBody>
          <a:bodyPr/>
          <a:lstStyle/>
          <a:p>
            <a:r>
              <a:rPr lang="en-AU" dirty="0"/>
              <a:t>Questions?</a:t>
            </a:r>
          </a:p>
        </p:txBody>
      </p:sp>
    </p:spTree>
    <p:extLst>
      <p:ext uri="{BB962C8B-B14F-4D97-AF65-F5344CB8AC3E}">
        <p14:creationId xmlns:p14="http://schemas.microsoft.com/office/powerpoint/2010/main" val="2933878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F48C-4009-4CB7-A4EA-375AFFD497EF}"/>
              </a:ext>
            </a:extLst>
          </p:cNvPr>
          <p:cNvSpPr>
            <a:spLocks noGrp="1"/>
          </p:cNvSpPr>
          <p:nvPr>
            <p:ph type="title"/>
          </p:nvPr>
        </p:nvSpPr>
        <p:spPr>
          <a:xfrm>
            <a:off x="381884" y="1348199"/>
            <a:ext cx="3948874" cy="992229"/>
          </a:xfrm>
        </p:spPr>
        <p:txBody>
          <a:bodyPr/>
          <a:lstStyle/>
          <a:p>
            <a:endParaRPr lang="en-AU"/>
          </a:p>
        </p:txBody>
      </p:sp>
      <p:sp>
        <p:nvSpPr>
          <p:cNvPr id="3" name="Text Placeholder 2">
            <a:extLst>
              <a:ext uri="{FF2B5EF4-FFF2-40B4-BE49-F238E27FC236}">
                <a16:creationId xmlns:a16="http://schemas.microsoft.com/office/drawing/2014/main" id="{89230ADC-57F0-4956-AFFE-54B4777E1BD5}"/>
              </a:ext>
            </a:extLst>
          </p:cNvPr>
          <p:cNvSpPr>
            <a:spLocks noGrp="1"/>
          </p:cNvSpPr>
          <p:nvPr>
            <p:ph type="body" sz="quarter" idx="4294967295"/>
          </p:nvPr>
        </p:nvSpPr>
        <p:spPr>
          <a:xfrm>
            <a:off x="366942" y="2520726"/>
            <a:ext cx="3963817" cy="639366"/>
          </a:xfrm>
        </p:spPr>
        <p:txBody>
          <a:bodyPr/>
          <a:lstStyle/>
          <a:p>
            <a:endParaRPr lang="en-AU"/>
          </a:p>
        </p:txBody>
      </p:sp>
    </p:spTree>
    <p:extLst>
      <p:ext uri="{BB962C8B-B14F-4D97-AF65-F5344CB8AC3E}">
        <p14:creationId xmlns:p14="http://schemas.microsoft.com/office/powerpoint/2010/main" val="2644395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3ABFD4-40AD-495F-8326-60A205A6E736}"/>
              </a:ext>
            </a:extLst>
          </p:cNvPr>
          <p:cNvSpPr>
            <a:spLocks noGrp="1"/>
          </p:cNvSpPr>
          <p:nvPr>
            <p:ph type="title"/>
          </p:nvPr>
        </p:nvSpPr>
        <p:spPr>
          <a:xfrm>
            <a:off x="381884" y="1348199"/>
            <a:ext cx="3948874" cy="992229"/>
          </a:xfrm>
        </p:spPr>
        <p:txBody>
          <a:bodyPr/>
          <a:lstStyle/>
          <a:p>
            <a:endParaRPr lang="en-AU"/>
          </a:p>
        </p:txBody>
      </p:sp>
      <p:sp>
        <p:nvSpPr>
          <p:cNvPr id="5" name="Text Placeholder 4">
            <a:extLst>
              <a:ext uri="{FF2B5EF4-FFF2-40B4-BE49-F238E27FC236}">
                <a16:creationId xmlns:a16="http://schemas.microsoft.com/office/drawing/2014/main" id="{F36D30D5-2911-4E04-AAFB-64B2C492A9C1}"/>
              </a:ext>
            </a:extLst>
          </p:cNvPr>
          <p:cNvSpPr>
            <a:spLocks noGrp="1"/>
          </p:cNvSpPr>
          <p:nvPr>
            <p:ph type="body" sz="quarter" idx="4294967295"/>
          </p:nvPr>
        </p:nvSpPr>
        <p:spPr>
          <a:xfrm>
            <a:off x="366942" y="2520726"/>
            <a:ext cx="3963817" cy="639366"/>
          </a:xfrm>
        </p:spPr>
        <p:txBody>
          <a:bodyPr/>
          <a:lstStyle/>
          <a:p>
            <a:endParaRPr lang="en-AU"/>
          </a:p>
        </p:txBody>
      </p:sp>
    </p:spTree>
    <p:extLst>
      <p:ext uri="{BB962C8B-B14F-4D97-AF65-F5344CB8AC3E}">
        <p14:creationId xmlns:p14="http://schemas.microsoft.com/office/powerpoint/2010/main" val="133772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5A9A-19BB-234B-B0E4-7A37674E65EE}"/>
              </a:ext>
            </a:extLst>
          </p:cNvPr>
          <p:cNvSpPr>
            <a:spLocks noGrp="1"/>
          </p:cNvSpPr>
          <p:nvPr>
            <p:ph type="title"/>
          </p:nvPr>
        </p:nvSpPr>
        <p:spPr>
          <a:xfrm>
            <a:off x="381884" y="1348199"/>
            <a:ext cx="3948874" cy="992229"/>
          </a:xfrm>
        </p:spPr>
        <p:txBody>
          <a:bodyPr/>
          <a:lstStyle/>
          <a:p>
            <a:endParaRPr lang="en-US"/>
          </a:p>
        </p:txBody>
      </p:sp>
      <p:sp>
        <p:nvSpPr>
          <p:cNvPr id="3" name="Text Placeholder 2">
            <a:extLst>
              <a:ext uri="{FF2B5EF4-FFF2-40B4-BE49-F238E27FC236}">
                <a16:creationId xmlns:a16="http://schemas.microsoft.com/office/drawing/2014/main" id="{E63350DD-FC46-AA4B-90A5-CADFEC4C0685}"/>
              </a:ext>
            </a:extLst>
          </p:cNvPr>
          <p:cNvSpPr>
            <a:spLocks noGrp="1"/>
          </p:cNvSpPr>
          <p:nvPr>
            <p:ph type="body" sz="quarter" idx="4294967295"/>
          </p:nvPr>
        </p:nvSpPr>
        <p:spPr>
          <a:xfrm>
            <a:off x="366942" y="2520726"/>
            <a:ext cx="3963817" cy="639366"/>
          </a:xfrm>
        </p:spPr>
        <p:txBody>
          <a:bodyPr/>
          <a:lstStyle/>
          <a:p>
            <a:endParaRPr lang="en-US"/>
          </a:p>
        </p:txBody>
      </p:sp>
    </p:spTree>
    <p:extLst>
      <p:ext uri="{BB962C8B-B14F-4D97-AF65-F5344CB8AC3E}">
        <p14:creationId xmlns:p14="http://schemas.microsoft.com/office/powerpoint/2010/main" val="2196569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F31586-FC5B-4F4E-89EE-A3EEEFE702C7}"/>
              </a:ext>
            </a:extLst>
          </p:cNvPr>
          <p:cNvSpPr>
            <a:spLocks noGrp="1"/>
          </p:cNvSpPr>
          <p:nvPr>
            <p:ph type="title"/>
          </p:nvPr>
        </p:nvSpPr>
        <p:spPr>
          <a:xfrm>
            <a:off x="381884" y="1348199"/>
            <a:ext cx="3948874" cy="992229"/>
          </a:xfrm>
        </p:spPr>
        <p:txBody>
          <a:bodyPr/>
          <a:lstStyle/>
          <a:p>
            <a:endParaRPr lang="en-AU"/>
          </a:p>
        </p:txBody>
      </p:sp>
      <p:sp>
        <p:nvSpPr>
          <p:cNvPr id="6" name="Text Placeholder 5">
            <a:extLst>
              <a:ext uri="{FF2B5EF4-FFF2-40B4-BE49-F238E27FC236}">
                <a16:creationId xmlns:a16="http://schemas.microsoft.com/office/drawing/2014/main" id="{7B46C76A-5C7B-4002-81B9-D3A92B7E8D28}"/>
              </a:ext>
            </a:extLst>
          </p:cNvPr>
          <p:cNvSpPr>
            <a:spLocks noGrp="1"/>
          </p:cNvSpPr>
          <p:nvPr>
            <p:ph type="body" sz="quarter" idx="4294967295"/>
          </p:nvPr>
        </p:nvSpPr>
        <p:spPr>
          <a:xfrm>
            <a:off x="366942" y="2520726"/>
            <a:ext cx="3963817" cy="639366"/>
          </a:xfrm>
        </p:spPr>
        <p:txBody>
          <a:bodyPr/>
          <a:lstStyle/>
          <a:p>
            <a:endParaRPr lang="en-AU"/>
          </a:p>
        </p:txBody>
      </p:sp>
    </p:spTree>
    <p:extLst>
      <p:ext uri="{BB962C8B-B14F-4D97-AF65-F5344CB8AC3E}">
        <p14:creationId xmlns:p14="http://schemas.microsoft.com/office/powerpoint/2010/main" val="425888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p:txBody>
          <a:bodyPr/>
          <a:lstStyle/>
          <a:p>
            <a:endParaRPr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B1A2501-732C-1244-951F-7F9733BF445F}"/>
              </a:ext>
            </a:extLst>
          </p:cNvPr>
          <p:cNvSpPr>
            <a:spLocks noGrp="1"/>
          </p:cNvSpPr>
          <p:nvPr>
            <p:ph type="pic" sz="quarter" idx="10"/>
          </p:nvPr>
        </p:nvSpPr>
        <p:spPr/>
      </p:sp>
      <p:sp>
        <p:nvSpPr>
          <p:cNvPr id="3" name="Title 2">
            <a:extLst>
              <a:ext uri="{FF2B5EF4-FFF2-40B4-BE49-F238E27FC236}">
                <a16:creationId xmlns:a16="http://schemas.microsoft.com/office/drawing/2014/main" id="{DB0F1447-497C-F940-89C2-19B78856CAF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5881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F034DC4-DBD9-44A7-8701-5A43664659C5}"/>
              </a:ext>
            </a:extLst>
          </p:cNvPr>
          <p:cNvSpPr>
            <a:spLocks noGrp="1"/>
          </p:cNvSpPr>
          <p:nvPr>
            <p:ph idx="1"/>
          </p:nvPr>
        </p:nvSpPr>
        <p:spPr/>
        <p:txBody>
          <a:bodyPr/>
          <a:lstStyle/>
          <a:p>
            <a:pPr marL="457200" indent="-457200">
              <a:buFont typeface="+mj-lt"/>
              <a:buAutoNum type="arabicPeriod"/>
            </a:pPr>
            <a:r>
              <a:rPr lang="en-AU" dirty="0"/>
              <a:t>Premise of and motivation for the current analysis</a:t>
            </a:r>
          </a:p>
          <a:p>
            <a:pPr marL="457200" indent="-457200">
              <a:buFont typeface="+mj-lt"/>
              <a:buAutoNum type="arabicPeriod"/>
            </a:pPr>
            <a:r>
              <a:rPr lang="en-AU" dirty="0"/>
              <a:t>Available data and reputability of sources</a:t>
            </a:r>
          </a:p>
          <a:p>
            <a:pPr marL="457200" indent="-457200">
              <a:buFont typeface="+mj-lt"/>
              <a:buAutoNum type="arabicPeriod"/>
            </a:pPr>
            <a:r>
              <a:rPr lang="en-AU" dirty="0"/>
              <a:t>Analytical approach and appropriateness of linear modelling</a:t>
            </a:r>
          </a:p>
          <a:p>
            <a:pPr marL="457200" indent="-457200">
              <a:buFont typeface="+mj-lt"/>
              <a:buAutoNum type="arabicPeriod"/>
            </a:pPr>
            <a:r>
              <a:rPr lang="en-AU" dirty="0"/>
              <a:t>Results and implications for AFL teams</a:t>
            </a:r>
          </a:p>
          <a:p>
            <a:pPr marL="457200" indent="-457200">
              <a:buFont typeface="+mj-lt"/>
              <a:buAutoNum type="arabicPeriod"/>
            </a:pPr>
            <a:r>
              <a:rPr lang="en-AU" dirty="0"/>
              <a:t>Limitations and recommendations for future analysis</a:t>
            </a:r>
          </a:p>
        </p:txBody>
      </p:sp>
      <p:sp>
        <p:nvSpPr>
          <p:cNvPr id="6" name="Title 5">
            <a:extLst>
              <a:ext uri="{FF2B5EF4-FFF2-40B4-BE49-F238E27FC236}">
                <a16:creationId xmlns:a16="http://schemas.microsoft.com/office/drawing/2014/main" id="{5A0A0AFA-0C22-4B2B-A17F-9DF26D5CF74D}"/>
              </a:ext>
            </a:extLst>
          </p:cNvPr>
          <p:cNvSpPr>
            <a:spLocks noGrp="1"/>
          </p:cNvSpPr>
          <p:nvPr>
            <p:ph type="title"/>
          </p:nvPr>
        </p:nvSpPr>
        <p:spPr/>
        <p:txBody>
          <a:bodyPr/>
          <a:lstStyle/>
          <a:p>
            <a:r>
              <a:rPr lang="en-AU" dirty="0"/>
              <a:t>Agenda</a:t>
            </a:r>
          </a:p>
        </p:txBody>
      </p:sp>
    </p:spTree>
    <p:extLst>
      <p:ext uri="{BB962C8B-B14F-4D97-AF65-F5344CB8AC3E}">
        <p14:creationId xmlns:p14="http://schemas.microsoft.com/office/powerpoint/2010/main" val="235955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A3B90E-25C7-2C46-99FF-F0A8B61300C2}"/>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BCF89339-6DE7-4A47-8439-ACC53D621B19}"/>
              </a:ext>
            </a:extLst>
          </p:cNvPr>
          <p:cNvSpPr>
            <a:spLocks noGrp="1"/>
          </p:cNvSpPr>
          <p:nvPr>
            <p:ph type="title"/>
          </p:nvPr>
        </p:nvSpPr>
        <p:spPr/>
        <p:txBody>
          <a:bodyPr/>
          <a:lstStyle/>
          <a:p>
            <a:r>
              <a:rPr lang="en-US" dirty="0"/>
              <a:t>AFL is a highly popular sport with a lack of analytics</a:t>
            </a:r>
          </a:p>
        </p:txBody>
      </p:sp>
    </p:spTree>
    <p:extLst>
      <p:ext uri="{BB962C8B-B14F-4D97-AF65-F5344CB8AC3E}">
        <p14:creationId xmlns:p14="http://schemas.microsoft.com/office/powerpoint/2010/main" val="145336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A3B90E-25C7-2C46-99FF-F0A8B61300C2}"/>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BCF89339-6DE7-4A47-8439-ACC53D621B19}"/>
              </a:ext>
            </a:extLst>
          </p:cNvPr>
          <p:cNvSpPr>
            <a:spLocks noGrp="1"/>
          </p:cNvSpPr>
          <p:nvPr>
            <p:ph type="title"/>
          </p:nvPr>
        </p:nvSpPr>
        <p:spPr/>
        <p:txBody>
          <a:bodyPr/>
          <a:lstStyle/>
          <a:p>
            <a:r>
              <a:rPr lang="en-US" dirty="0"/>
              <a:t>Open-source work has made data readily available</a:t>
            </a:r>
          </a:p>
        </p:txBody>
      </p:sp>
    </p:spTree>
    <p:extLst>
      <p:ext uri="{BB962C8B-B14F-4D97-AF65-F5344CB8AC3E}">
        <p14:creationId xmlns:p14="http://schemas.microsoft.com/office/powerpoint/2010/main" val="278199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F89339-6DE7-4A47-8439-ACC53D621B19}"/>
              </a:ext>
            </a:extLst>
          </p:cNvPr>
          <p:cNvSpPr>
            <a:spLocks noGrp="1"/>
          </p:cNvSpPr>
          <p:nvPr>
            <p:ph type="title"/>
          </p:nvPr>
        </p:nvSpPr>
        <p:spPr/>
        <p:txBody>
          <a:bodyPr/>
          <a:lstStyle/>
          <a:p>
            <a:r>
              <a:rPr lang="en-US" dirty="0"/>
              <a:t>A robust linear modelling approach was used</a:t>
            </a:r>
          </a:p>
        </p:txBody>
      </p:sp>
      <p:grpSp>
        <p:nvGrpSpPr>
          <p:cNvPr id="55" name="Group 54">
            <a:extLst>
              <a:ext uri="{FF2B5EF4-FFF2-40B4-BE49-F238E27FC236}">
                <a16:creationId xmlns:a16="http://schemas.microsoft.com/office/drawing/2014/main" id="{1034AA37-EEFA-CB45-AE16-F4694B9B38F3}"/>
              </a:ext>
            </a:extLst>
          </p:cNvPr>
          <p:cNvGrpSpPr/>
          <p:nvPr/>
        </p:nvGrpSpPr>
        <p:grpSpPr>
          <a:xfrm>
            <a:off x="358775" y="1243784"/>
            <a:ext cx="8485077" cy="2655931"/>
            <a:chOff x="358775" y="1427697"/>
            <a:chExt cx="8485077" cy="2655931"/>
          </a:xfrm>
        </p:grpSpPr>
        <p:sp>
          <p:nvSpPr>
            <p:cNvPr id="16" name="Rectangle 15">
              <a:extLst>
                <a:ext uri="{FF2B5EF4-FFF2-40B4-BE49-F238E27FC236}">
                  <a16:creationId xmlns:a16="http://schemas.microsoft.com/office/drawing/2014/main" id="{6DE73141-4D55-864B-9964-59C9193C469B}"/>
                </a:ext>
              </a:extLst>
            </p:cNvPr>
            <p:cNvSpPr/>
            <p:nvPr/>
          </p:nvSpPr>
          <p:spPr>
            <a:xfrm>
              <a:off x="358775" y="1427697"/>
              <a:ext cx="1457014" cy="2655878"/>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Data extraction from API</a:t>
              </a:r>
            </a:p>
          </p:txBody>
        </p:sp>
        <p:sp>
          <p:nvSpPr>
            <p:cNvPr id="17" name="Rectangle 16">
              <a:extLst>
                <a:ext uri="{FF2B5EF4-FFF2-40B4-BE49-F238E27FC236}">
                  <a16:creationId xmlns:a16="http://schemas.microsoft.com/office/drawing/2014/main" id="{CD4E073E-52B9-5446-B79E-162A58ACB77E}"/>
                </a:ext>
              </a:extLst>
            </p:cNvPr>
            <p:cNvSpPr/>
            <p:nvPr/>
          </p:nvSpPr>
          <p:spPr>
            <a:xfrm>
              <a:off x="2216854" y="1427698"/>
              <a:ext cx="1457014" cy="2655878"/>
            </a:xfrm>
            <a:prstGeom prst="rect">
              <a:avLst/>
            </a:prstGeom>
            <a:solidFill>
              <a:schemeClr val="bg1">
                <a:lumMod val="9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Data cleaning, aggregation and sense checks</a:t>
              </a:r>
            </a:p>
          </p:txBody>
        </p:sp>
        <p:sp>
          <p:nvSpPr>
            <p:cNvPr id="18" name="Rectangle 17">
              <a:extLst>
                <a:ext uri="{FF2B5EF4-FFF2-40B4-BE49-F238E27FC236}">
                  <a16:creationId xmlns:a16="http://schemas.microsoft.com/office/drawing/2014/main" id="{9C8D7B48-1B32-DE45-A7FC-F295B718A52F}"/>
                </a:ext>
              </a:extLst>
            </p:cNvPr>
            <p:cNvSpPr/>
            <p:nvPr/>
          </p:nvSpPr>
          <p:spPr>
            <a:xfrm>
              <a:off x="4078904" y="1427697"/>
              <a:ext cx="1457014" cy="2655879"/>
            </a:xfrm>
            <a:prstGeom prst="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Exploratory data analysis and visualisation</a:t>
              </a:r>
            </a:p>
          </p:txBody>
        </p:sp>
        <p:sp>
          <p:nvSpPr>
            <p:cNvPr id="19" name="Rectangle 18">
              <a:extLst>
                <a:ext uri="{FF2B5EF4-FFF2-40B4-BE49-F238E27FC236}">
                  <a16:creationId xmlns:a16="http://schemas.microsoft.com/office/drawing/2014/main" id="{B2BF23CF-5E5C-8448-9F73-0338D1A86C96}"/>
                </a:ext>
              </a:extLst>
            </p:cNvPr>
            <p:cNvSpPr/>
            <p:nvPr/>
          </p:nvSpPr>
          <p:spPr>
            <a:xfrm>
              <a:off x="5836220" y="1427698"/>
              <a:ext cx="1187718" cy="1210028"/>
            </a:xfrm>
            <a:prstGeom prst="rect">
              <a:avLst/>
            </a:prstGeom>
            <a:solidFill>
              <a:schemeClr val="bg1">
                <a:lumMod val="9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Linear model fitting</a:t>
              </a:r>
            </a:p>
          </p:txBody>
        </p:sp>
        <p:sp>
          <p:nvSpPr>
            <p:cNvPr id="20" name="Rectangle 19">
              <a:extLst>
                <a:ext uri="{FF2B5EF4-FFF2-40B4-BE49-F238E27FC236}">
                  <a16:creationId xmlns:a16="http://schemas.microsoft.com/office/drawing/2014/main" id="{2791FDBB-2B40-6441-82D8-26674A84FA4D}"/>
                </a:ext>
              </a:extLst>
            </p:cNvPr>
            <p:cNvSpPr/>
            <p:nvPr/>
          </p:nvSpPr>
          <p:spPr>
            <a:xfrm>
              <a:off x="5836220" y="2873547"/>
              <a:ext cx="1187718" cy="1210028"/>
            </a:xfrm>
            <a:prstGeom prst="rect">
              <a:avLst/>
            </a:prstGeom>
            <a:solidFill>
              <a:schemeClr val="bg1">
                <a:lumMod val="9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Assumption checking</a:t>
              </a:r>
            </a:p>
          </p:txBody>
        </p:sp>
        <p:sp>
          <p:nvSpPr>
            <p:cNvPr id="21" name="Rectangle 20">
              <a:extLst>
                <a:ext uri="{FF2B5EF4-FFF2-40B4-BE49-F238E27FC236}">
                  <a16:creationId xmlns:a16="http://schemas.microsoft.com/office/drawing/2014/main" id="{AEBB824F-4A60-2C48-B909-B67E52F1669A}"/>
                </a:ext>
              </a:extLst>
            </p:cNvPr>
            <p:cNvSpPr/>
            <p:nvPr/>
          </p:nvSpPr>
          <p:spPr>
            <a:xfrm>
              <a:off x="7324240" y="1427749"/>
              <a:ext cx="1519612" cy="2655879"/>
            </a:xfrm>
            <a:prstGeom prst="rect">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Final model outputs, comparative analysis, and data visualisation</a:t>
              </a:r>
            </a:p>
          </p:txBody>
        </p:sp>
        <p:cxnSp>
          <p:nvCxnSpPr>
            <p:cNvPr id="22" name="Straight Arrow Connector 21">
              <a:extLst>
                <a:ext uri="{FF2B5EF4-FFF2-40B4-BE49-F238E27FC236}">
                  <a16:creationId xmlns:a16="http://schemas.microsoft.com/office/drawing/2014/main" id="{DF249223-8D32-BD4F-B77A-5412DFEE6034}"/>
                </a:ext>
              </a:extLst>
            </p:cNvPr>
            <p:cNvCxnSpPr>
              <a:cxnSpLocks/>
              <a:stCxn id="16" idx="3"/>
              <a:endCxn id="17" idx="1"/>
            </p:cNvCxnSpPr>
            <p:nvPr/>
          </p:nvCxnSpPr>
          <p:spPr>
            <a:xfrm>
              <a:off x="1815789" y="2755636"/>
              <a:ext cx="401065" cy="1"/>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C741EAA-97BF-5543-BAAB-5D1010B70C2E}"/>
                </a:ext>
              </a:extLst>
            </p:cNvPr>
            <p:cNvCxnSpPr>
              <a:cxnSpLocks/>
              <a:stCxn id="17" idx="3"/>
              <a:endCxn id="18" idx="1"/>
            </p:cNvCxnSpPr>
            <p:nvPr/>
          </p:nvCxnSpPr>
          <p:spPr>
            <a:xfrm>
              <a:off x="3673868" y="2755637"/>
              <a:ext cx="405036" cy="0"/>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5284693F-FFED-2C46-81EF-C574D6DAFA23}"/>
                </a:ext>
              </a:extLst>
            </p:cNvPr>
            <p:cNvCxnSpPr>
              <a:cxnSpLocks/>
              <a:stCxn id="19" idx="1"/>
              <a:endCxn id="20" idx="1"/>
            </p:cNvCxnSpPr>
            <p:nvPr/>
          </p:nvCxnSpPr>
          <p:spPr>
            <a:xfrm rot="10800000" flipV="1">
              <a:off x="5836220" y="2032711"/>
              <a:ext cx="12700" cy="1445849"/>
            </a:xfrm>
            <a:prstGeom prst="curvedConnector3">
              <a:avLst>
                <a:gd name="adj1" fmla="val 1800000"/>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56B114A4-1C81-5549-B7AD-960BD473C844}"/>
                </a:ext>
              </a:extLst>
            </p:cNvPr>
            <p:cNvCxnSpPr>
              <a:cxnSpLocks/>
              <a:stCxn id="20" idx="3"/>
              <a:endCxn id="19" idx="3"/>
            </p:cNvCxnSpPr>
            <p:nvPr/>
          </p:nvCxnSpPr>
          <p:spPr>
            <a:xfrm flipV="1">
              <a:off x="7023938" y="2032712"/>
              <a:ext cx="12700" cy="1445849"/>
            </a:xfrm>
            <a:prstGeom prst="curvedConnector3">
              <a:avLst>
                <a:gd name="adj1" fmla="val 1800000"/>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92E52F1-FB52-C747-811D-6351CA3E26E3}"/>
                </a:ext>
              </a:extLst>
            </p:cNvPr>
            <p:cNvCxnSpPr>
              <a:cxnSpLocks/>
            </p:cNvCxnSpPr>
            <p:nvPr/>
          </p:nvCxnSpPr>
          <p:spPr>
            <a:xfrm>
              <a:off x="7046330" y="1427697"/>
              <a:ext cx="277910" cy="0"/>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A83DB1F-927A-DC48-AED2-833064732D13}"/>
                </a:ext>
              </a:extLst>
            </p:cNvPr>
            <p:cNvCxnSpPr>
              <a:cxnSpLocks/>
            </p:cNvCxnSpPr>
            <p:nvPr/>
          </p:nvCxnSpPr>
          <p:spPr>
            <a:xfrm>
              <a:off x="5548261" y="1435166"/>
              <a:ext cx="287959" cy="0"/>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038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E40E02-B228-4542-9A39-DB7C4C648446}"/>
              </a:ext>
            </a:extLst>
          </p:cNvPr>
          <p:cNvSpPr>
            <a:spLocks noGrp="1"/>
          </p:cNvSpPr>
          <p:nvPr>
            <p:ph type="title"/>
          </p:nvPr>
        </p:nvSpPr>
        <p:spPr/>
        <p:txBody>
          <a:bodyPr/>
          <a:lstStyle/>
          <a:p>
            <a:r>
              <a:rPr lang="en-US" dirty="0"/>
              <a:t>Core linear modelling assumptions were tested</a:t>
            </a:r>
          </a:p>
        </p:txBody>
      </p:sp>
      <p:pic>
        <p:nvPicPr>
          <p:cNvPr id="3" name="Content Placeholder 2">
            <a:extLst>
              <a:ext uri="{FF2B5EF4-FFF2-40B4-BE49-F238E27FC236}">
                <a16:creationId xmlns:a16="http://schemas.microsoft.com/office/drawing/2014/main" id="{4AF4D20B-D86C-D04D-9324-E0A275FC3A61}"/>
              </a:ext>
            </a:extLst>
          </p:cNvPr>
          <p:cNvPicPr>
            <a:picLocks noGrp="1" noChangeAspect="1"/>
          </p:cNvPicPr>
          <p:nvPr>
            <p:ph sz="half" idx="10"/>
          </p:nvPr>
        </p:nvPicPr>
        <p:blipFill>
          <a:blip r:embed="rId2"/>
          <a:stretch>
            <a:fillRect/>
          </a:stretch>
        </p:blipFill>
        <p:spPr>
          <a:xfrm>
            <a:off x="358775" y="1019944"/>
            <a:ext cx="4038600" cy="3394472"/>
          </a:xfrm>
        </p:spPr>
      </p:pic>
      <p:pic>
        <p:nvPicPr>
          <p:cNvPr id="8" name="Content Placeholder 7">
            <a:extLst>
              <a:ext uri="{FF2B5EF4-FFF2-40B4-BE49-F238E27FC236}">
                <a16:creationId xmlns:a16="http://schemas.microsoft.com/office/drawing/2014/main" id="{A7B8986F-985B-114B-8259-3079D1F6D39F}"/>
              </a:ext>
            </a:extLst>
          </p:cNvPr>
          <p:cNvPicPr>
            <a:picLocks noGrp="1" noChangeAspect="1"/>
          </p:cNvPicPr>
          <p:nvPr>
            <p:ph sz="half" idx="11"/>
          </p:nvPr>
        </p:nvPicPr>
        <p:blipFill>
          <a:blip r:embed="rId3"/>
          <a:stretch>
            <a:fillRect/>
          </a:stretch>
        </p:blipFill>
        <p:spPr>
          <a:xfrm>
            <a:off x="4746625" y="1019944"/>
            <a:ext cx="4038600" cy="3394472"/>
          </a:xfrm>
        </p:spPr>
      </p:pic>
    </p:spTree>
    <p:extLst>
      <p:ext uri="{BB962C8B-B14F-4D97-AF65-F5344CB8AC3E}">
        <p14:creationId xmlns:p14="http://schemas.microsoft.com/office/powerpoint/2010/main" val="270599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E40E02-B228-4542-9A39-DB7C4C648446}"/>
              </a:ext>
            </a:extLst>
          </p:cNvPr>
          <p:cNvSpPr>
            <a:spLocks noGrp="1"/>
          </p:cNvSpPr>
          <p:nvPr>
            <p:ph type="title"/>
          </p:nvPr>
        </p:nvSpPr>
        <p:spPr/>
        <p:txBody>
          <a:bodyPr/>
          <a:lstStyle/>
          <a:p>
            <a:r>
              <a:rPr lang="en-US" dirty="0"/>
              <a:t>Core linear modelling assumptions were tested</a:t>
            </a:r>
          </a:p>
        </p:txBody>
      </p:sp>
      <p:pic>
        <p:nvPicPr>
          <p:cNvPr id="8" name="Content Placeholder 7">
            <a:extLst>
              <a:ext uri="{FF2B5EF4-FFF2-40B4-BE49-F238E27FC236}">
                <a16:creationId xmlns:a16="http://schemas.microsoft.com/office/drawing/2014/main" id="{1322978F-C238-3E4A-846A-163E5FF5CB03}"/>
              </a:ext>
            </a:extLst>
          </p:cNvPr>
          <p:cNvPicPr>
            <a:picLocks noGrp="1" noChangeAspect="1"/>
          </p:cNvPicPr>
          <p:nvPr>
            <p:ph sz="half" idx="10"/>
          </p:nvPr>
        </p:nvPicPr>
        <p:blipFill>
          <a:blip r:embed="rId2"/>
          <a:stretch>
            <a:fillRect/>
          </a:stretch>
        </p:blipFill>
        <p:spPr>
          <a:xfrm>
            <a:off x="358775" y="1019944"/>
            <a:ext cx="4038600" cy="3394472"/>
          </a:xfrm>
        </p:spPr>
      </p:pic>
      <p:pic>
        <p:nvPicPr>
          <p:cNvPr id="10" name="Content Placeholder 9">
            <a:extLst>
              <a:ext uri="{FF2B5EF4-FFF2-40B4-BE49-F238E27FC236}">
                <a16:creationId xmlns:a16="http://schemas.microsoft.com/office/drawing/2014/main" id="{37D3B426-540E-5A40-8E83-129DA5A2CBE2}"/>
              </a:ext>
            </a:extLst>
          </p:cNvPr>
          <p:cNvPicPr>
            <a:picLocks noGrp="1" noChangeAspect="1"/>
          </p:cNvPicPr>
          <p:nvPr>
            <p:ph sz="half" idx="11"/>
          </p:nvPr>
        </p:nvPicPr>
        <p:blipFill>
          <a:blip r:embed="rId3"/>
          <a:stretch>
            <a:fillRect/>
          </a:stretch>
        </p:blipFill>
        <p:spPr>
          <a:xfrm>
            <a:off x="4746625" y="1019944"/>
            <a:ext cx="4038600" cy="3394472"/>
          </a:xfrm>
        </p:spPr>
      </p:pic>
    </p:spTree>
    <p:extLst>
      <p:ext uri="{BB962C8B-B14F-4D97-AF65-F5344CB8AC3E}">
        <p14:creationId xmlns:p14="http://schemas.microsoft.com/office/powerpoint/2010/main" val="174606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E40E02-B228-4542-9A39-DB7C4C648446}"/>
              </a:ext>
            </a:extLst>
          </p:cNvPr>
          <p:cNvSpPr>
            <a:spLocks noGrp="1"/>
          </p:cNvSpPr>
          <p:nvPr>
            <p:ph type="title"/>
          </p:nvPr>
        </p:nvSpPr>
        <p:spPr/>
        <p:txBody>
          <a:bodyPr/>
          <a:lstStyle/>
          <a:p>
            <a:r>
              <a:rPr lang="en-US" dirty="0"/>
              <a:t>Core linear modelling assumptions were tested</a:t>
            </a:r>
          </a:p>
        </p:txBody>
      </p:sp>
      <p:pic>
        <p:nvPicPr>
          <p:cNvPr id="3" name="Content Placeholder 2">
            <a:extLst>
              <a:ext uri="{FF2B5EF4-FFF2-40B4-BE49-F238E27FC236}">
                <a16:creationId xmlns:a16="http://schemas.microsoft.com/office/drawing/2014/main" id="{F9A41B68-1405-174E-BF00-67E7B44A23BD}"/>
              </a:ext>
            </a:extLst>
          </p:cNvPr>
          <p:cNvPicPr>
            <a:picLocks noGrp="1" noChangeAspect="1"/>
          </p:cNvPicPr>
          <p:nvPr>
            <p:ph sz="half" idx="10"/>
          </p:nvPr>
        </p:nvPicPr>
        <p:blipFill>
          <a:blip r:embed="rId2"/>
          <a:stretch>
            <a:fillRect/>
          </a:stretch>
        </p:blipFill>
        <p:spPr>
          <a:xfrm>
            <a:off x="358775" y="1019944"/>
            <a:ext cx="4038600" cy="3394472"/>
          </a:xfrm>
        </p:spPr>
      </p:pic>
      <p:sp>
        <p:nvSpPr>
          <p:cNvPr id="6" name="Content Placeholder 5">
            <a:extLst>
              <a:ext uri="{FF2B5EF4-FFF2-40B4-BE49-F238E27FC236}">
                <a16:creationId xmlns:a16="http://schemas.microsoft.com/office/drawing/2014/main" id="{B611DFC5-4A51-704F-85D4-BCAE9AE373FE}"/>
              </a:ext>
            </a:extLst>
          </p:cNvPr>
          <p:cNvSpPr>
            <a:spLocks noGrp="1"/>
          </p:cNvSpPr>
          <p:nvPr>
            <p:ph sz="half" idx="11"/>
          </p:nvPr>
        </p:nvSpPr>
        <p:spPr/>
        <p:txBody>
          <a:bodyPr/>
          <a:lstStyle/>
          <a:p>
            <a:endParaRPr lang="en-US"/>
          </a:p>
        </p:txBody>
      </p:sp>
    </p:spTree>
    <p:extLst>
      <p:ext uri="{BB962C8B-B14F-4D97-AF65-F5344CB8AC3E}">
        <p14:creationId xmlns:p14="http://schemas.microsoft.com/office/powerpoint/2010/main" val="73028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07122A22-6445-2E44-A2CB-3206653D7E6D}"/>
              </a:ext>
            </a:extLst>
          </p:cNvPr>
          <p:cNvPicPr>
            <a:picLocks noGrp="1" noChangeAspect="1"/>
          </p:cNvPicPr>
          <p:nvPr>
            <p:ph type="pic" sz="quarter" idx="10"/>
          </p:nvPr>
        </p:nvPicPr>
        <p:blipFill>
          <a:blip r:embed="rId2"/>
          <a:srcRect l="5379" r="5379"/>
          <a:stretch>
            <a:fillRect/>
          </a:stretch>
        </p:blipFill>
        <p:spPr/>
      </p:pic>
      <p:sp>
        <p:nvSpPr>
          <p:cNvPr id="5" name="Title 4">
            <a:extLst>
              <a:ext uri="{FF2B5EF4-FFF2-40B4-BE49-F238E27FC236}">
                <a16:creationId xmlns:a16="http://schemas.microsoft.com/office/drawing/2014/main" id="{9C588AF5-EA8E-0744-A8E4-66894A279C02}"/>
              </a:ext>
            </a:extLst>
          </p:cNvPr>
          <p:cNvSpPr>
            <a:spLocks noGrp="1"/>
          </p:cNvSpPr>
          <p:nvPr>
            <p:ph type="title"/>
          </p:nvPr>
        </p:nvSpPr>
        <p:spPr/>
        <p:txBody>
          <a:bodyPr/>
          <a:lstStyle/>
          <a:p>
            <a:r>
              <a:rPr lang="en-US" dirty="0"/>
              <a:t>Most included game metrics could predict total score</a:t>
            </a:r>
          </a:p>
        </p:txBody>
      </p:sp>
      <p:sp>
        <p:nvSpPr>
          <p:cNvPr id="8" name="Content Placeholder 7">
            <a:extLst>
              <a:ext uri="{FF2B5EF4-FFF2-40B4-BE49-F238E27FC236}">
                <a16:creationId xmlns:a16="http://schemas.microsoft.com/office/drawing/2014/main" id="{8FB299C3-36FF-784E-878B-4C60BA80888D}"/>
              </a:ext>
            </a:extLst>
          </p:cNvPr>
          <p:cNvSpPr>
            <a:spLocks noGrp="1"/>
          </p:cNvSpPr>
          <p:nvPr>
            <p:ph sz="half" idx="14"/>
          </p:nvPr>
        </p:nvSpPr>
        <p:spPr/>
        <p:txBody>
          <a:bodyPr>
            <a:normAutofit fontScale="92500" lnSpcReduction="10000"/>
          </a:bodyPr>
          <a:lstStyle/>
          <a:p>
            <a:r>
              <a:rPr lang="en-US" sz="2000" i="1" dirty="0"/>
              <a:t>Hit outs </a:t>
            </a:r>
            <a:r>
              <a:rPr lang="en-US" sz="2000" dirty="0"/>
              <a:t>and </a:t>
            </a:r>
            <a:r>
              <a:rPr lang="en-US" sz="2000" i="1" dirty="0"/>
              <a:t>contested marks </a:t>
            </a:r>
            <a:r>
              <a:rPr lang="en-US" sz="2000" dirty="0"/>
              <a:t>did not meaningfully predict scores</a:t>
            </a:r>
          </a:p>
          <a:p>
            <a:r>
              <a:rPr lang="en-US" sz="2000" dirty="0"/>
              <a:t>Increases in </a:t>
            </a:r>
            <a:r>
              <a:rPr lang="en-US" sz="2000" i="1" dirty="0"/>
              <a:t>tackles</a:t>
            </a:r>
            <a:r>
              <a:rPr lang="en-US" sz="2000" dirty="0"/>
              <a:t> and unforced errors (</a:t>
            </a:r>
            <a:r>
              <a:rPr lang="en-US" sz="2000" i="1" dirty="0" err="1"/>
              <a:t>clangers</a:t>
            </a:r>
            <a:r>
              <a:rPr lang="en-US" sz="2000" dirty="0"/>
              <a:t>) is associated with decreases in total score</a:t>
            </a:r>
          </a:p>
          <a:p>
            <a:pPr marL="342900" indent="-342900">
              <a:buFont typeface="Arial" panose="020B0604020202020204" pitchFamily="34" charset="0"/>
              <a:buChar char="•"/>
            </a:pPr>
            <a:r>
              <a:rPr lang="en-AU" sz="2000" dirty="0"/>
              <a:t>The positive coefficient of </a:t>
            </a:r>
            <a:r>
              <a:rPr lang="en-AU" sz="2000" i="1" dirty="0"/>
              <a:t>clearances</a:t>
            </a:r>
            <a:r>
              <a:rPr lang="en-AU" sz="2000" dirty="0"/>
              <a:t> is surprising given its defensive attribution</a:t>
            </a:r>
          </a:p>
          <a:p>
            <a:pPr marL="342900" indent="-342900">
              <a:buFont typeface="Arial" panose="020B0604020202020204" pitchFamily="34" charset="0"/>
              <a:buChar char="•"/>
            </a:pPr>
            <a:r>
              <a:rPr lang="en-AU" sz="2000" dirty="0"/>
              <a:t>The strong positive coefficient for </a:t>
            </a:r>
            <a:r>
              <a:rPr lang="en-AU" sz="2000" i="1" dirty="0"/>
              <a:t>marks inside 50</a:t>
            </a:r>
            <a:r>
              <a:rPr lang="en-AU" sz="2000" dirty="0"/>
              <a:t> makes sense given that these lead to controlled “set shot” attempts at goal</a:t>
            </a:r>
          </a:p>
        </p:txBody>
      </p:sp>
    </p:spTree>
    <p:extLst>
      <p:ext uri="{BB962C8B-B14F-4D97-AF65-F5344CB8AC3E}">
        <p14:creationId xmlns:p14="http://schemas.microsoft.com/office/powerpoint/2010/main" val="4256017777"/>
      </p:ext>
    </p:extLst>
  </p:cSld>
  <p:clrMapOvr>
    <a:masterClrMapping/>
  </p:clrMapOvr>
</p:sld>
</file>

<file path=ppt/theme/theme1.xml><?xml version="1.0" encoding="utf-8"?>
<a:theme xmlns:a="http://schemas.openxmlformats.org/drawingml/2006/main" name="Master 1">
  <a:themeElements>
    <a:clrScheme name="Custom 1">
      <a:dk1>
        <a:sysClr val="windowText" lastClr="000000"/>
      </a:dk1>
      <a:lt1>
        <a:sysClr val="window" lastClr="FFFFFF"/>
      </a:lt1>
      <a:dk2>
        <a:srgbClr val="1F497D"/>
      </a:dk2>
      <a:lt2>
        <a:srgbClr val="EEECE1"/>
      </a:lt2>
      <a:accent1>
        <a:srgbClr val="F05133"/>
      </a:accent1>
      <a:accent2>
        <a:srgbClr val="808080"/>
      </a:accent2>
      <a:accent3>
        <a:srgbClr val="4C4C4C"/>
      </a:accent3>
      <a:accent4>
        <a:srgbClr val="CCCCCC"/>
      </a:accent4>
      <a:accent5>
        <a:srgbClr val="000000"/>
      </a:accent5>
      <a:accent6>
        <a:srgbClr val="FFB800"/>
      </a:accent6>
      <a:hlink>
        <a:srgbClr val="F05133"/>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aster 2">
  <a:themeElements>
    <a:clrScheme name="The University of Sydney_Color Theme">
      <a:dk1>
        <a:sysClr val="windowText" lastClr="000000"/>
      </a:dk1>
      <a:lt1>
        <a:sysClr val="window" lastClr="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3068</TotalTime>
  <Words>318</Words>
  <Application>Microsoft Macintosh PowerPoint</Application>
  <PresentationFormat>On-screen Show (16:9)</PresentationFormat>
  <Paragraphs>37</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Lucida Grande</vt:lpstr>
      <vt:lpstr>System Font Regular</vt:lpstr>
      <vt:lpstr>Tw Cen MT</vt:lpstr>
      <vt:lpstr>Master 1</vt:lpstr>
      <vt:lpstr>Master 2</vt:lpstr>
      <vt:lpstr>A linear modelling exploration of AFL scores</vt:lpstr>
      <vt:lpstr>Agenda</vt:lpstr>
      <vt:lpstr>AFL is a highly popular sport with a lack of analytics</vt:lpstr>
      <vt:lpstr>Open-source work has made data readily available</vt:lpstr>
      <vt:lpstr>A robust linear modelling approach was used</vt:lpstr>
      <vt:lpstr>Core linear modelling assumptions were tested</vt:lpstr>
      <vt:lpstr>Core linear modelling assumptions were tested</vt:lpstr>
      <vt:lpstr>Core linear modelling assumptions were tested</vt:lpstr>
      <vt:lpstr>Most included game metrics could predict total score</vt:lpstr>
      <vt:lpstr>The analysis was taken further through GAMs</vt:lpstr>
      <vt:lpstr>A set of limitations and solutions were identified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Evelyn Lloveda</dc:creator>
  <cp:lastModifiedBy>Trent Henderson</cp:lastModifiedBy>
  <cp:revision>204</cp:revision>
  <dcterms:modified xsi:type="dcterms:W3CDTF">2021-05-06T03:14:22Z</dcterms:modified>
</cp:coreProperties>
</file>