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7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8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4A7C37-39E3-4FD9-ABA5-4FE9709606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E0C08-58AD-4766-AB09-9985F957E9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4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948B-F2FC-4754-9E20-E2DB3340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70156"/>
            <a:ext cx="8144134" cy="1117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 Arabic Dialect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1F8F5-CDA8-4500-B003-AE9148AF7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75" y="5018293"/>
            <a:ext cx="8144134" cy="1117687"/>
          </a:xfrm>
        </p:spPr>
        <p:txBody>
          <a:bodyPr/>
          <a:lstStyle/>
          <a:p>
            <a:pPr algn="l"/>
            <a:r>
              <a:rPr lang="en-US" dirty="0"/>
              <a:t>Presented By: Hend Labib</a:t>
            </a:r>
          </a:p>
        </p:txBody>
      </p:sp>
    </p:spTree>
    <p:extLst>
      <p:ext uri="{BB962C8B-B14F-4D97-AF65-F5344CB8AC3E}">
        <p14:creationId xmlns:p14="http://schemas.microsoft.com/office/powerpoint/2010/main" val="163199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27AF-D288-46D9-BE4B-8FEF3992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21DD-00EF-46F1-8EB1-85F4D452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 Data Fetching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 Data Preprocessing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 Features extraction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Model training</a:t>
            </a:r>
            <a:endParaRPr lang="en-US" sz="2800" dirty="0">
              <a:solidFill>
                <a:srgbClr val="111111"/>
              </a:solidFill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 Evaluation of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7602-C2BB-46A2-9D54-508895FA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Fetching &amp;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8F79-2541-4E4B-98FD-1A3B8BF8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cs typeface="Aldhabi" panose="01000000000000000000" pitchFamily="2" charset="-78"/>
              </a:rPr>
              <a:t> </a:t>
            </a:r>
            <a:r>
              <a:rPr lang="en-US" b="1" dirty="0">
                <a:latin typeface="+mj-lt"/>
                <a:cs typeface="Aldhabi" panose="01000000000000000000" pitchFamily="2" charset="-78"/>
              </a:rPr>
              <a:t>Data fetching </a:t>
            </a:r>
            <a:r>
              <a:rPr lang="en-US" dirty="0">
                <a:latin typeface="+mj-lt"/>
                <a:cs typeface="Aldhabi" panose="01000000000000000000" pitchFamily="2" charset="-78"/>
              </a:rPr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Aldhabi" panose="01000000000000000000" pitchFamily="2" charset="-78"/>
              </a:rPr>
              <a:t>  Calling  API by a POST request to retrieve text.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Aldhabi" panose="01000000000000000000" pitchFamily="2" charset="-78"/>
              </a:rPr>
              <a:t>  For loop to iterate all records , Because the size of the list must NOT exceed 1000</a:t>
            </a:r>
            <a:r>
              <a:rPr lang="en-US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  <a:cs typeface="Aldhabi" panose="01000000000000000000" pitchFamily="2" charset="-78"/>
              </a:rPr>
              <a:t> </a:t>
            </a:r>
            <a:r>
              <a:rPr lang="en-US" b="1" dirty="0">
                <a:latin typeface="+mj-lt"/>
                <a:cs typeface="Aldhabi" panose="01000000000000000000" pitchFamily="2" charset="-78"/>
              </a:rPr>
              <a:t>Data Preprocessing: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24292F"/>
                </a:solidFill>
                <a:latin typeface="+mj-lt"/>
                <a:cs typeface="Aldhabi" panose="01000000000000000000" pitchFamily="2" charset="-78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  <a:cs typeface="Aldhabi" panose="01000000000000000000" pitchFamily="2" charset="-78"/>
              </a:rPr>
              <a:t>sed regex instruction to keep </a:t>
            </a:r>
            <a:r>
              <a:rPr lang="en-US" dirty="0">
                <a:solidFill>
                  <a:srgbClr val="24292F"/>
                </a:solidFill>
                <a:latin typeface="+mj-lt"/>
                <a:cs typeface="Aldhabi" panose="01000000000000000000" pitchFamily="2" charset="-78"/>
              </a:rPr>
              <a:t>A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  <a:cs typeface="Aldhabi" panose="01000000000000000000" pitchFamily="2" charset="-78"/>
              </a:rPr>
              <a:t>rabic and numeric chars and remove the 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  <a:cs typeface="Aldhabi" panose="01000000000000000000" pitchFamily="2" charset="-78"/>
              </a:rPr>
              <a:t> Merge dataset (Before and after data fetching)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  <a:cs typeface="Aldhabi" panose="01000000000000000000" pitchFamily="2" charset="-78"/>
              </a:rPr>
              <a:t> Remove unnecessary 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  <a:cs typeface="Aldhabi" panose="01000000000000000000" pitchFamily="2" charset="-78"/>
              </a:rPr>
              <a:t> Check null values , duplicates</a:t>
            </a:r>
            <a:endParaRPr lang="en-US" dirty="0">
              <a:latin typeface="+mj-lt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US" dirty="0">
              <a:latin typeface="+mj-lt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US" dirty="0">
              <a:latin typeface="+mj-lt"/>
              <a:cs typeface="Aldhabi" panose="01000000000000000000" pitchFamily="2" charset="-78"/>
            </a:endParaRPr>
          </a:p>
          <a:p>
            <a:endParaRPr lang="en-US" dirty="0">
              <a:latin typeface="+mj-lt"/>
              <a:cs typeface="Aldhabi" panose="01000000000000000000" pitchFamily="2" charset="-78"/>
            </a:endParaRPr>
          </a:p>
          <a:p>
            <a:endParaRPr lang="en-US" dirty="0">
              <a:latin typeface="+mj-lt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US" dirty="0">
              <a:latin typeface="+mj-lt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576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2AE8-54E7-423A-B5EC-10CFF072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Features extraction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10A3-0B56-4C5F-B7C5-8B4672E4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1529"/>
            <a:ext cx="10613751" cy="2320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Convert a collection of raw documents to a matrix of TF-IDF features by using 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TfidfVectorizer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E7E4-C1F3-4C9B-B8ED-76F22579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A11B-6E6E-47E9-B80E-2445C67D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Machine Learning Model (Linear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svm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 Linear SVM is the newest </a:t>
            </a:r>
            <a:r>
              <a:rPr lang="en-US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extremely fast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 machine learning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(data mining) algorithm for solving </a:t>
            </a:r>
            <a:r>
              <a:rPr lang="en-US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multiclass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classification problems </a:t>
            </a:r>
            <a:r>
              <a:rPr lang="en-US" b="0" i="0" dirty="0">
                <a:solidFill>
                  <a:srgbClr val="2125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 Deep Learning Model (MABERT):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b="1" i="0" dirty="0">
                <a:solidFill>
                  <a:srgbClr val="24292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MARBERT</a:t>
            </a:r>
            <a:r>
              <a:rPr lang="en-US" b="0" i="0" dirty="0">
                <a:solidFill>
                  <a:srgbClr val="24292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 is a large scale pre-training masked language model focused on both Dialectal Arabic (DA) and MSA. Arabic has multiple varieties.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C8B68-0DBE-437B-B894-0EDA204C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83" y="1737360"/>
            <a:ext cx="3550944" cy="22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CAFB-DD53-49FA-927B-BF4A64A4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Evaluation of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41BB-6354-4319-A1AE-6C193B55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acro_f1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acro_f1_pos_neg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acro_precision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acro_recall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Acc (accuracy)</a:t>
            </a: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1204-B5CD-4982-B567-CE35BE8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4217-6F70-46A2-A627-6172E7B8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0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137</TotalTime>
  <Words>212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Open Sans</vt:lpstr>
      <vt:lpstr>Wingdings</vt:lpstr>
      <vt:lpstr>Retrospect</vt:lpstr>
      <vt:lpstr>Predict Arabic Dialect</vt:lpstr>
      <vt:lpstr>Architecture</vt:lpstr>
      <vt:lpstr>Data Fetching &amp; Preprocessing </vt:lpstr>
      <vt:lpstr>Features extraction</vt:lpstr>
      <vt:lpstr>Model Training </vt:lpstr>
      <vt:lpstr>Evaluation of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Arabic Dialect</dc:title>
  <dc:creator>هند</dc:creator>
  <cp:lastModifiedBy>هند</cp:lastModifiedBy>
  <cp:revision>3</cp:revision>
  <dcterms:created xsi:type="dcterms:W3CDTF">2022-03-14T18:10:49Z</dcterms:created>
  <dcterms:modified xsi:type="dcterms:W3CDTF">2022-03-14T20:39:47Z</dcterms:modified>
</cp:coreProperties>
</file>