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1"/>
    <p:restoredTop sz="94713"/>
  </p:normalViewPr>
  <p:slideViewPr>
    <p:cSldViewPr snapToGrid="0" snapToObjects="1">
      <p:cViewPr>
        <p:scale>
          <a:sx n="150" d="100"/>
          <a:sy n="150" d="100"/>
        </p:scale>
        <p:origin x="992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ndra/Documents/Langerin/2017/Langerin%20Without%20FLAG%20tag%20Reporter%20Assay/170801%20Lang%20myco%20and%20nidula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ndra/Documents/Laboratory%20of%20Molecular%20Immunology/Langerin/2018/Langerin%20without%20FLAG%20tag%20Reporter%20Assay/180110%20Cardiolipin%20stimulation%20of%20Lang%20and%20PIM%20of%20hLang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Workbook2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Workbook2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ndra/Documents/Langerin/2017/Langerin%20Without%20FLAG%20tag%20Reporter%20Assay/170801%20Lang%20myco%20and%20nidula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Workbook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ndra/Documents/Langerin/2017/Langerin%20Without%20FLAG%20tag%20Reporter%20Assay/171112%20Langerin%20stim%20by%20Crude%20PIM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Work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Work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ndra/Documents/Laboratory%20of%20Molecular%20Immunology/Langerin/langerin%20stimulation%20by%20PIM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ndra/Documents/Laboratory%20of%20Molecular%20Immunology/Langerin/2018/Langerin%20without%20FLAG%20tag%20Reporter%20Assay/180309%20Langerin%20stimulation%20by%20MA%20high%20conc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ndra/Documents/Laboratory%20of%20Molecular%20Immunology/Langerin/2018/Langerin%20without%20FLAG%20tag%20Reporter%20Assay/180220%20Lang%20stim%20by%20M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Murine langerin</a:t>
            </a:r>
          </a:p>
        </c:rich>
      </c:tx>
      <c:layout>
        <c:manualLayout>
          <c:xMode val="edge"/>
          <c:yMode val="edge"/>
          <c:x val="0.36372875016935785"/>
          <c:y val="0.105043299344257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0 µg/mL</c:v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(Sheet1!$C$7,Sheet1!$C$12,Sheet1!$C$17)</c:f>
                <c:numCache>
                  <c:formatCode>General</c:formatCode>
                  <c:ptCount val="3"/>
                  <c:pt idx="0">
                    <c:v>0.37476659402887003</c:v>
                  </c:pt>
                  <c:pt idx="1">
                    <c:v>0.33234018715767699</c:v>
                  </c:pt>
                  <c:pt idx="2">
                    <c:v>0.24748737341529201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3"/>
              <c:pt idx="0">
                <c:v>BCG</c:v>
              </c:pt>
              <c:pt idx="1">
                <c:v> H37Ra</c:v>
              </c:pt>
              <c:pt idx="2">
                <c:v> H37Rv</c:v>
              </c:pt>
            </c:strLit>
          </c:cat>
          <c:val>
            <c:numRef>
              <c:f>(Sheet1!$C$6,Sheet1!$C$11,Sheet1!$C$16)</c:f>
              <c:numCache>
                <c:formatCode>General</c:formatCode>
                <c:ptCount val="3"/>
                <c:pt idx="0">
                  <c:v>3.2650000000000001</c:v>
                </c:pt>
                <c:pt idx="1">
                  <c:v>2.9849999999999999</c:v>
                </c:pt>
                <c:pt idx="2">
                  <c:v>2.7949999999999999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CC-2746-9612-0B41BA04D9A9}"/>
            </c:ext>
          </c:extLst>
        </c:ser>
        <c:ser>
          <c:idx val="1"/>
          <c:order val="1"/>
          <c:tx>
            <c:v>30 µg/mL</c:v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(Sheet1!$D$7,Sheet1!$D$12,Sheet1!$D$17)</c:f>
                <c:numCache>
                  <c:formatCode>General</c:formatCode>
                  <c:ptCount val="3"/>
                  <c:pt idx="0">
                    <c:v>7.0710678118654793E-2</c:v>
                  </c:pt>
                  <c:pt idx="1">
                    <c:v>0.68589357775095605</c:v>
                  </c:pt>
                  <c:pt idx="2">
                    <c:v>0.88388347648318399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3"/>
              <c:pt idx="0">
                <c:v>BCG</c:v>
              </c:pt>
              <c:pt idx="1">
                <c:v> H37Ra</c:v>
              </c:pt>
              <c:pt idx="2">
                <c:v> H37Rv</c:v>
              </c:pt>
            </c:strLit>
          </c:cat>
          <c:val>
            <c:numRef>
              <c:f>(Sheet1!$D$6,Sheet1!$D$11,Sheet1!$D$16)</c:f>
              <c:numCache>
                <c:formatCode>General</c:formatCode>
                <c:ptCount val="3"/>
                <c:pt idx="0">
                  <c:v>3.66</c:v>
                </c:pt>
                <c:pt idx="1">
                  <c:v>4.2149999999999999</c:v>
                </c:pt>
                <c:pt idx="2">
                  <c:v>9.1349999999999998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CC-2746-9612-0B41BA04D9A9}"/>
            </c:ext>
          </c:extLst>
        </c:ser>
        <c:ser>
          <c:idx val="2"/>
          <c:order val="2"/>
          <c:tx>
            <c:v>100 µg/mL</c:v>
          </c:tx>
          <c:spPr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(Sheet1!$E$7,Sheet1!$E$12,Sheet1!$E$17)</c:f>
                <c:numCache>
                  <c:formatCode>General</c:formatCode>
                  <c:ptCount val="3"/>
                  <c:pt idx="0">
                    <c:v>0.45254833995938898</c:v>
                  </c:pt>
                  <c:pt idx="1">
                    <c:v>1.0535891039679599</c:v>
                  </c:pt>
                  <c:pt idx="2">
                    <c:v>0.97580735803743601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3"/>
              <c:pt idx="0">
                <c:v>BCG</c:v>
              </c:pt>
              <c:pt idx="1">
                <c:v> H37Ra</c:v>
              </c:pt>
              <c:pt idx="2">
                <c:v> H37Rv</c:v>
              </c:pt>
            </c:strLit>
          </c:cat>
          <c:val>
            <c:numRef>
              <c:f>(Sheet1!$E$6,Sheet1!$E$11,Sheet1!$E$16)</c:f>
              <c:numCache>
                <c:formatCode>General</c:formatCode>
                <c:ptCount val="3"/>
                <c:pt idx="0">
                  <c:v>2.95</c:v>
                </c:pt>
                <c:pt idx="1">
                  <c:v>4.8849999999999998</c:v>
                </c:pt>
                <c:pt idx="2">
                  <c:v>11.54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CC-2746-9612-0B41BA04D9A9}"/>
            </c:ext>
          </c:extLst>
        </c:ser>
        <c:ser>
          <c:idx val="3"/>
          <c:order val="3"/>
          <c:tx>
            <c:v>300 µg/mL</c:v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(Sheet1!$F$7,Sheet1!$F$12,Sheet1!$F$17)</c:f>
                <c:numCache>
                  <c:formatCode>General</c:formatCode>
                  <c:ptCount val="3"/>
                  <c:pt idx="0">
                    <c:v>0.28991378028648401</c:v>
                  </c:pt>
                  <c:pt idx="1">
                    <c:v>1.7536248173426361</c:v>
                  </c:pt>
                  <c:pt idx="2">
                    <c:v>2.248599564173221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3"/>
              <c:pt idx="0">
                <c:v>BCG</c:v>
              </c:pt>
              <c:pt idx="1">
                <c:v> H37Ra</c:v>
              </c:pt>
              <c:pt idx="2">
                <c:v> H37Rv</c:v>
              </c:pt>
            </c:strLit>
          </c:cat>
          <c:val>
            <c:numRef>
              <c:f>(Sheet1!$F$6,Sheet1!$F$11,Sheet1!$F$16)</c:f>
              <c:numCache>
                <c:formatCode>General</c:formatCode>
                <c:ptCount val="3"/>
                <c:pt idx="0">
                  <c:v>3.1349999999999998</c:v>
                </c:pt>
                <c:pt idx="1">
                  <c:v>7.98</c:v>
                </c:pt>
                <c:pt idx="2">
                  <c:v>17.52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CC-2746-9612-0B41BA04D9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6341616"/>
        <c:axId val="1646344368"/>
      </c:barChart>
      <c:catAx>
        <c:axId val="164634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46344368"/>
        <c:crosses val="autoZero"/>
        <c:auto val="1"/>
        <c:lblAlgn val="ctr"/>
        <c:lblOffset val="100"/>
        <c:noMultiLvlLbl val="0"/>
      </c:catAx>
      <c:valAx>
        <c:axId val="16463443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NFAT-GFP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0"/>
        <c:majorTickMark val="in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4634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9741328439838804"/>
          <c:y val="0.26240027045300879"/>
          <c:w val="0.26389932354634427"/>
          <c:h val="0.3849650664863646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mLangerin</c:v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Sheet1!$C$7:$P$7</c:f>
                <c:numCache>
                  <c:formatCode>General</c:formatCode>
                  <c:ptCount val="14"/>
                  <c:pt idx="0">
                    <c:v>4.2426406871192798E-2</c:v>
                  </c:pt>
                  <c:pt idx="1">
                    <c:v>0.134350288425444</c:v>
                  </c:pt>
                  <c:pt idx="2">
                    <c:v>0.21920310216783001</c:v>
                  </c:pt>
                  <c:pt idx="3">
                    <c:v>0.16263455967290599</c:v>
                  </c:pt>
                  <c:pt idx="4">
                    <c:v>0.134350288425443</c:v>
                  </c:pt>
                  <c:pt idx="5">
                    <c:v>1.7182694782832939</c:v>
                  </c:pt>
                  <c:pt idx="6">
                    <c:v>0.16263455967290599</c:v>
                  </c:pt>
                  <c:pt idx="7">
                    <c:v>9.1923881554251102E-2</c:v>
                  </c:pt>
                  <c:pt idx="8">
                    <c:v>0.205060966544098</c:v>
                  </c:pt>
                  <c:pt idx="9">
                    <c:v>0.43840620433565902</c:v>
                  </c:pt>
                  <c:pt idx="10">
                    <c:v>1.279863273947659</c:v>
                  </c:pt>
                  <c:pt idx="11">
                    <c:v>0.31819805153394598</c:v>
                  </c:pt>
                  <c:pt idx="12">
                    <c:v>1.41421356237309E-2</c:v>
                  </c:pt>
                  <c:pt idx="13">
                    <c:v>0.49497474683058301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Sheet1!$C$2:$P$3</c:f>
              <c:multiLvlStrCache>
                <c:ptCount val="1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  <c:pt idx="4">
                    <c:v>0.01</c:v>
                  </c:pt>
                  <c:pt idx="5">
                    <c:v>0.1</c:v>
                  </c:pt>
                  <c:pt idx="6">
                    <c:v>1</c:v>
                  </c:pt>
                  <c:pt idx="7">
                    <c:v>0.01</c:v>
                  </c:pt>
                  <c:pt idx="8">
                    <c:v>0.1</c:v>
                  </c:pt>
                  <c:pt idx="9">
                    <c:v>1</c:v>
                  </c:pt>
                  <c:pt idx="10">
                    <c:v>0.01</c:v>
                  </c:pt>
                  <c:pt idx="11">
                    <c:v>0.1</c:v>
                  </c:pt>
                  <c:pt idx="12">
                    <c:v>1</c:v>
                  </c:pt>
                  <c:pt idx="13">
                    <c:v>0.5</c:v>
                  </c:pt>
                </c:lvl>
                <c:lvl>
                  <c:pt idx="1">
                    <c:v>CL 14:0</c:v>
                  </c:pt>
                  <c:pt idx="4">
                    <c:v>CL 18:1</c:v>
                  </c:pt>
                  <c:pt idx="7">
                    <c:v>CL 18:2</c:v>
                  </c:pt>
                  <c:pt idx="10">
                    <c:v>CL 16:0/18:1</c:v>
                  </c:pt>
                  <c:pt idx="13">
                    <c:v>Methoxy MA</c:v>
                  </c:pt>
                </c:lvl>
              </c:multiLvlStrCache>
            </c:multiLvlStrRef>
          </c:cat>
          <c:val>
            <c:numRef>
              <c:f>Sheet1!$C$6:$P$6</c:f>
              <c:numCache>
                <c:formatCode>General</c:formatCode>
                <c:ptCount val="14"/>
                <c:pt idx="0">
                  <c:v>0.19</c:v>
                </c:pt>
                <c:pt idx="1">
                  <c:v>1.5349999999999999</c:v>
                </c:pt>
                <c:pt idx="2">
                  <c:v>1.605</c:v>
                </c:pt>
                <c:pt idx="3">
                  <c:v>1.0349999999999999</c:v>
                </c:pt>
                <c:pt idx="4">
                  <c:v>0.91500000000000004</c:v>
                </c:pt>
                <c:pt idx="5">
                  <c:v>9.745000000000001</c:v>
                </c:pt>
                <c:pt idx="6">
                  <c:v>1.0649999999999999</c:v>
                </c:pt>
                <c:pt idx="7">
                  <c:v>1.125</c:v>
                </c:pt>
                <c:pt idx="8">
                  <c:v>11.725</c:v>
                </c:pt>
                <c:pt idx="9">
                  <c:v>5.3199999999999994</c:v>
                </c:pt>
                <c:pt idx="10">
                  <c:v>8.8049999999999997</c:v>
                </c:pt>
                <c:pt idx="11">
                  <c:v>3.2749999999999999</c:v>
                </c:pt>
                <c:pt idx="12">
                  <c:v>0.21</c:v>
                </c:pt>
                <c:pt idx="13">
                  <c:v>5.42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24-8741-A7B5-321B5AC2A3DF}"/>
            </c:ext>
          </c:extLst>
        </c:ser>
        <c:ser>
          <c:idx val="1"/>
          <c:order val="1"/>
          <c:tx>
            <c:v>hLangerin</c:v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Sheet1!$C$13:$O$13</c:f>
                <c:numCache>
                  <c:formatCode>General</c:formatCode>
                  <c:ptCount val="13"/>
                  <c:pt idx="0">
                    <c:v>8.4852813742385694E-2</c:v>
                  </c:pt>
                  <c:pt idx="1">
                    <c:v>6.3639610306789204E-2</c:v>
                  </c:pt>
                  <c:pt idx="2">
                    <c:v>2.1213203435596399E-2</c:v>
                  </c:pt>
                  <c:pt idx="3">
                    <c:v>7.7781745930520202E-2</c:v>
                  </c:pt>
                  <c:pt idx="4">
                    <c:v>0.120208152801713</c:v>
                  </c:pt>
                  <c:pt idx="5">
                    <c:v>0.120208152801713</c:v>
                  </c:pt>
                  <c:pt idx="6">
                    <c:v>7.7781745930520604E-2</c:v>
                  </c:pt>
                  <c:pt idx="7">
                    <c:v>2.1213203435596399E-2</c:v>
                  </c:pt>
                  <c:pt idx="8">
                    <c:v>2.1213203435596399E-2</c:v>
                  </c:pt>
                  <c:pt idx="9">
                    <c:v>0.25455844122715698</c:v>
                  </c:pt>
                  <c:pt idx="10">
                    <c:v>6.3639610306789302E-2</c:v>
                  </c:pt>
                  <c:pt idx="11">
                    <c:v>0.15556349186103999</c:v>
                  </c:pt>
                  <c:pt idx="12">
                    <c:v>1.4142135623730999E-2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Sheet1!$C$2:$P$3</c:f>
              <c:multiLvlStrCache>
                <c:ptCount val="1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  <c:pt idx="4">
                    <c:v>0.01</c:v>
                  </c:pt>
                  <c:pt idx="5">
                    <c:v>0.1</c:v>
                  </c:pt>
                  <c:pt idx="6">
                    <c:v>1</c:v>
                  </c:pt>
                  <c:pt idx="7">
                    <c:v>0.01</c:v>
                  </c:pt>
                  <c:pt idx="8">
                    <c:v>0.1</c:v>
                  </c:pt>
                  <c:pt idx="9">
                    <c:v>1</c:v>
                  </c:pt>
                  <c:pt idx="10">
                    <c:v>0.01</c:v>
                  </c:pt>
                  <c:pt idx="11">
                    <c:v>0.1</c:v>
                  </c:pt>
                  <c:pt idx="12">
                    <c:v>1</c:v>
                  </c:pt>
                  <c:pt idx="13">
                    <c:v>0.5</c:v>
                  </c:pt>
                </c:lvl>
                <c:lvl>
                  <c:pt idx="1">
                    <c:v>CL 14:0</c:v>
                  </c:pt>
                  <c:pt idx="4">
                    <c:v>CL 18:1</c:v>
                  </c:pt>
                  <c:pt idx="7">
                    <c:v>CL 18:2</c:v>
                  </c:pt>
                  <c:pt idx="10">
                    <c:v>CL 16:0/18:1</c:v>
                  </c:pt>
                  <c:pt idx="13">
                    <c:v>Methoxy MA</c:v>
                  </c:pt>
                </c:lvl>
              </c:multiLvlStrCache>
            </c:multiLvlStrRef>
          </c:cat>
          <c:val>
            <c:numRef>
              <c:f>Sheet1!$C$12:$O$12</c:f>
              <c:numCache>
                <c:formatCode>General</c:formatCode>
                <c:ptCount val="13"/>
                <c:pt idx="0">
                  <c:v>0.77</c:v>
                </c:pt>
                <c:pt idx="1">
                  <c:v>0.82499999999999996</c:v>
                </c:pt>
                <c:pt idx="2">
                  <c:v>0.81499999999999995</c:v>
                </c:pt>
                <c:pt idx="3">
                  <c:v>0.55500000000000005</c:v>
                </c:pt>
                <c:pt idx="4">
                  <c:v>0.755</c:v>
                </c:pt>
                <c:pt idx="5">
                  <c:v>0.70499999999999996</c:v>
                </c:pt>
                <c:pt idx="6">
                  <c:v>0.48499999999999999</c:v>
                </c:pt>
                <c:pt idx="7">
                  <c:v>0.80500000000000005</c:v>
                </c:pt>
                <c:pt idx="8">
                  <c:v>0.78500000000000003</c:v>
                </c:pt>
                <c:pt idx="9">
                  <c:v>2.54</c:v>
                </c:pt>
                <c:pt idx="10">
                  <c:v>0.875</c:v>
                </c:pt>
                <c:pt idx="11">
                  <c:v>0.64</c:v>
                </c:pt>
                <c:pt idx="12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24-8741-A7B5-321B5AC2A3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6825904"/>
        <c:axId val="1646829936"/>
      </c:barChart>
      <c:catAx>
        <c:axId val="1646825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Stimulant (𝜇g/well 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46829936"/>
        <c:crosses val="autoZero"/>
        <c:auto val="1"/>
        <c:lblAlgn val="ctr"/>
        <c:lblOffset val="100"/>
        <c:noMultiLvlLbl val="0"/>
      </c:catAx>
      <c:valAx>
        <c:axId val="1646829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NFAT-GFP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4682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600082777813838"/>
          <c:y val="0.2510090835307271"/>
          <c:w val="0.16115312556160935"/>
          <c:h val="0.1744380295255560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mLangerin ECD-Ig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1 µg/mL</c:v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Sheet1!$C$7:$F$7</c:f>
                <c:numCache>
                  <c:formatCode>General</c:formatCode>
                  <c:ptCount val="4"/>
                  <c:pt idx="0">
                    <c:v>3.1112698372208002E-2</c:v>
                  </c:pt>
                  <c:pt idx="1">
                    <c:v>4.2426406871192901E-3</c:v>
                  </c:pt>
                  <c:pt idx="2">
                    <c:v>7.7781745930520299E-3</c:v>
                  </c:pt>
                  <c:pt idx="3">
                    <c:v>1.41421356237309E-2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Sheet1!$C$2:$F$3</c:f>
              <c:multiLvlStrCache>
                <c:ptCount val="4"/>
                <c:lvl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Empty well</c:v>
                  </c:pt>
                  <c:pt idx="1">
                    <c:v>Fusion-Ig only</c:v>
                  </c:pt>
                  <c:pt idx="2">
                    <c:v>Methoxy MA (µg/well)</c:v>
                  </c:pt>
                </c:lvl>
              </c:multiLvlStrCache>
            </c:multiLvlStrRef>
          </c:cat>
          <c:val>
            <c:numRef>
              <c:f>Sheet1!$C$6:$F$6</c:f>
              <c:numCache>
                <c:formatCode>General</c:formatCode>
                <c:ptCount val="4"/>
                <c:pt idx="0">
                  <c:v>0.129</c:v>
                </c:pt>
                <c:pt idx="1">
                  <c:v>9.0999999999999998E-2</c:v>
                </c:pt>
                <c:pt idx="2">
                  <c:v>9.2499999999999999E-2</c:v>
                </c:pt>
                <c:pt idx="3">
                  <c:v>0.109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3E-D74B-8509-C36713D2B584}"/>
            </c:ext>
          </c:extLst>
        </c:ser>
        <c:ser>
          <c:idx val="1"/>
          <c:order val="1"/>
          <c:tx>
            <c:v>10 µg/mL</c:v>
          </c:tx>
          <c:spPr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Sheet1!$C$13:$F$13</c:f>
                <c:numCache>
                  <c:formatCode>General</c:formatCode>
                  <c:ptCount val="4"/>
                  <c:pt idx="0">
                    <c:v>3.6769552621700403E-2</c:v>
                  </c:pt>
                  <c:pt idx="1">
                    <c:v>2.1920310216782899E-2</c:v>
                  </c:pt>
                  <c:pt idx="2">
                    <c:v>8.4852813742385697E-3</c:v>
                  </c:pt>
                  <c:pt idx="3">
                    <c:v>2.1920310216782798E-2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Sheet1!$C$2:$F$3</c:f>
              <c:multiLvlStrCache>
                <c:ptCount val="4"/>
                <c:lvl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Empty well</c:v>
                  </c:pt>
                  <c:pt idx="1">
                    <c:v>Fusion-Ig only</c:v>
                  </c:pt>
                  <c:pt idx="2">
                    <c:v>Methoxy MA (µg/well)</c:v>
                  </c:pt>
                </c:lvl>
              </c:multiLvlStrCache>
            </c:multiLvlStrRef>
          </c:cat>
          <c:val>
            <c:numRef>
              <c:f>Sheet1!$C$12:$F$12</c:f>
              <c:numCache>
                <c:formatCode>General</c:formatCode>
                <c:ptCount val="4"/>
                <c:pt idx="0">
                  <c:v>0.14199999999999999</c:v>
                </c:pt>
                <c:pt idx="1">
                  <c:v>0.1105</c:v>
                </c:pt>
                <c:pt idx="2">
                  <c:v>0.11799999999999999</c:v>
                </c:pt>
                <c:pt idx="3">
                  <c:v>0.13250000000000001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3E-D74B-8509-C36713D2B584}"/>
            </c:ext>
          </c:extLst>
        </c:ser>
        <c:ser>
          <c:idx val="2"/>
          <c:order val="2"/>
          <c:tx>
            <c:v>100 µg/mL</c:v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Sheet1!$C$19:$F$19</c:f>
                <c:numCache>
                  <c:formatCode>General</c:formatCode>
                  <c:ptCount val="4"/>
                  <c:pt idx="0">
                    <c:v>9.1923881554251095E-3</c:v>
                  </c:pt>
                  <c:pt idx="1">
                    <c:v>1.20208152801713E-2</c:v>
                  </c:pt>
                  <c:pt idx="2">
                    <c:v>9.8994949366116494E-3</c:v>
                  </c:pt>
                  <c:pt idx="3">
                    <c:v>7.7781745930520299E-3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Sheet1!$C$2:$F$3</c:f>
              <c:multiLvlStrCache>
                <c:ptCount val="4"/>
                <c:lvl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Empty well</c:v>
                  </c:pt>
                  <c:pt idx="1">
                    <c:v>Fusion-Ig only</c:v>
                  </c:pt>
                  <c:pt idx="2">
                    <c:v>Methoxy MA (µg/well)</c:v>
                  </c:pt>
                </c:lvl>
              </c:multiLvlStrCache>
            </c:multiLvlStrRef>
          </c:cat>
          <c:val>
            <c:numRef>
              <c:f>Sheet1!$C$18:$F$18</c:f>
              <c:numCache>
                <c:formatCode>General</c:formatCode>
                <c:ptCount val="4"/>
                <c:pt idx="0" formatCode="0.000">
                  <c:v>0.1235</c:v>
                </c:pt>
                <c:pt idx="1">
                  <c:v>0.14449999999999999</c:v>
                </c:pt>
                <c:pt idx="2">
                  <c:v>0.13800000000000001</c:v>
                </c:pt>
                <c:pt idx="3">
                  <c:v>0.14649999999999999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3E-D74B-8509-C36713D2B5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6980656"/>
        <c:axId val="1646983376"/>
      </c:barChart>
      <c:catAx>
        <c:axId val="164698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46983376"/>
        <c:crosses val="autoZero"/>
        <c:auto val="1"/>
        <c:lblAlgn val="ctr"/>
        <c:lblOffset val="100"/>
        <c:noMultiLvlLbl val="0"/>
      </c:catAx>
      <c:valAx>
        <c:axId val="1646983376"/>
        <c:scaling>
          <c:orientation val="minMax"/>
          <c:max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OD 450nm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46980656"/>
        <c:crosses val="autoZero"/>
        <c:crossBetween val="between"/>
        <c:majorUnit val="0.30000000000000004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03995625546807"/>
          <c:y val="0.306654272382619"/>
          <c:w val="0.27926425631981189"/>
          <c:h val="0.26215441819772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hLangerin ECD-Ig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1 µg/mL</c:v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Sheet1!$I$7:$L$7</c:f>
                <c:numCache>
                  <c:formatCode>General</c:formatCode>
                  <c:ptCount val="4"/>
                  <c:pt idx="0">
                    <c:v>1.13137084989848E-2</c:v>
                  </c:pt>
                  <c:pt idx="1">
                    <c:v>1.8384776310850299E-2</c:v>
                  </c:pt>
                  <c:pt idx="2">
                    <c:v>1.6970562748477198E-2</c:v>
                  </c:pt>
                  <c:pt idx="3">
                    <c:v>3.7476659402887101E-2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Sheet1!$I$2:$L$3</c:f>
              <c:multiLvlStrCache>
                <c:ptCount val="4"/>
                <c:lvl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Empty well</c:v>
                  </c:pt>
                  <c:pt idx="1">
                    <c:v>Fusion-Ig only</c:v>
                  </c:pt>
                  <c:pt idx="2">
                    <c:v>Ac2PIM2 (µg/well)</c:v>
                  </c:pt>
                </c:lvl>
              </c:multiLvlStrCache>
            </c:multiLvlStrRef>
          </c:cat>
          <c:val>
            <c:numRef>
              <c:f>Sheet1!$I$6:$L$6</c:f>
              <c:numCache>
                <c:formatCode>General</c:formatCode>
                <c:ptCount val="4"/>
                <c:pt idx="0">
                  <c:v>0.107</c:v>
                </c:pt>
                <c:pt idx="1">
                  <c:v>0.122</c:v>
                </c:pt>
                <c:pt idx="2">
                  <c:v>0.11600000000000001</c:v>
                </c:pt>
                <c:pt idx="3">
                  <c:v>0.2165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52-4C4E-9BE7-8B5E07D9C5A6}"/>
            </c:ext>
          </c:extLst>
        </c:ser>
        <c:ser>
          <c:idx val="1"/>
          <c:order val="1"/>
          <c:tx>
            <c:v>10 µg/mL</c:v>
          </c:tx>
          <c:spPr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Sheet1!$I$13:$L$13</c:f>
                <c:numCache>
                  <c:formatCode>General</c:formatCode>
                  <c:ptCount val="4"/>
                  <c:pt idx="0">
                    <c:v>1.9798989873223299E-2</c:v>
                  </c:pt>
                  <c:pt idx="1">
                    <c:v>2.3334523779156E-2</c:v>
                  </c:pt>
                  <c:pt idx="2">
                    <c:v>7.0710678118654795E-4</c:v>
                  </c:pt>
                  <c:pt idx="3">
                    <c:v>2.0506096654409899E-2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Sheet1!$I$2:$L$3</c:f>
              <c:multiLvlStrCache>
                <c:ptCount val="4"/>
                <c:lvl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Empty well</c:v>
                  </c:pt>
                  <c:pt idx="1">
                    <c:v>Fusion-Ig only</c:v>
                  </c:pt>
                  <c:pt idx="2">
                    <c:v>Ac2PIM2 (µg/well)</c:v>
                  </c:pt>
                </c:lvl>
              </c:multiLvlStrCache>
            </c:multiLvlStrRef>
          </c:cat>
          <c:val>
            <c:numRef>
              <c:f>Sheet1!$I$12:$L$12</c:f>
              <c:numCache>
                <c:formatCode>General</c:formatCode>
                <c:ptCount val="4"/>
                <c:pt idx="0">
                  <c:v>0.106</c:v>
                </c:pt>
                <c:pt idx="1">
                  <c:v>0.1265</c:v>
                </c:pt>
                <c:pt idx="2">
                  <c:v>0.1565</c:v>
                </c:pt>
                <c:pt idx="3">
                  <c:v>0.46650000000000003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52-4C4E-9BE7-8B5E07D9C5A6}"/>
            </c:ext>
          </c:extLst>
        </c:ser>
        <c:ser>
          <c:idx val="2"/>
          <c:order val="2"/>
          <c:tx>
            <c:v>100 µg/mL</c:v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Sheet1!$I$19:$L$19</c:f>
                <c:numCache>
                  <c:formatCode>General</c:formatCode>
                  <c:ptCount val="4"/>
                  <c:pt idx="0">
                    <c:v>2.1213203435596399E-2</c:v>
                  </c:pt>
                  <c:pt idx="1">
                    <c:v>7.0710678118654597E-3</c:v>
                  </c:pt>
                  <c:pt idx="2">
                    <c:v>1.27279220613578E-2</c:v>
                  </c:pt>
                  <c:pt idx="3">
                    <c:v>4.0305086527633198E-2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Sheet1!$I$2:$L$3</c:f>
              <c:multiLvlStrCache>
                <c:ptCount val="4"/>
                <c:lvl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Empty well</c:v>
                  </c:pt>
                  <c:pt idx="1">
                    <c:v>Fusion-Ig only</c:v>
                  </c:pt>
                  <c:pt idx="2">
                    <c:v>Ac2PIM2 (µg/well)</c:v>
                  </c:pt>
                </c:lvl>
              </c:multiLvlStrCache>
            </c:multiLvlStrRef>
          </c:cat>
          <c:val>
            <c:numRef>
              <c:f>Sheet1!$I$18:$L$18</c:f>
              <c:numCache>
                <c:formatCode>General</c:formatCode>
                <c:ptCount val="4"/>
                <c:pt idx="0">
                  <c:v>0.16</c:v>
                </c:pt>
                <c:pt idx="1">
                  <c:v>0.13800000000000001</c:v>
                </c:pt>
                <c:pt idx="2">
                  <c:v>0.16800000000000001</c:v>
                </c:pt>
                <c:pt idx="3">
                  <c:v>0.76949999999999996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52-4C4E-9BE7-8B5E07D9C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7009648"/>
        <c:axId val="1647012912"/>
      </c:barChart>
      <c:catAx>
        <c:axId val="164700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47012912"/>
        <c:crosses val="autoZero"/>
        <c:auto val="1"/>
        <c:lblAlgn val="ctr"/>
        <c:lblOffset val="100"/>
        <c:noMultiLvlLbl val="0"/>
      </c:catAx>
      <c:valAx>
        <c:axId val="16470129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OD 450nm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47009648"/>
        <c:crosses val="autoZero"/>
        <c:crossBetween val="between"/>
        <c:majorUnit val="0.30000000000000004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1510673665791799"/>
          <c:y val="0.274246864975211"/>
          <c:w val="0.26804160672854682"/>
          <c:h val="0.26215441819772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Human langerin </a:t>
            </a:r>
          </a:p>
        </c:rich>
      </c:tx>
      <c:layout>
        <c:manualLayout>
          <c:xMode val="edge"/>
          <c:yMode val="edge"/>
          <c:x val="0.3657199386205911"/>
          <c:y val="4.28644958780893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0 µg/mL</c:v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(Sheet1!$I$7,Sheet1!$I$12,Sheet1!$I$17)</c:f>
                <c:numCache>
                  <c:formatCode>General</c:formatCode>
                  <c:ptCount val="3"/>
                  <c:pt idx="0">
                    <c:v>2.1213203435596399E-2</c:v>
                  </c:pt>
                  <c:pt idx="1">
                    <c:v>4.9497474683058297E-2</c:v>
                  </c:pt>
                  <c:pt idx="2">
                    <c:v>7.7781745930520202E-2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3"/>
              <c:pt idx="0">
                <c:v>BCG</c:v>
              </c:pt>
              <c:pt idx="1">
                <c:v> H37Ra</c:v>
              </c:pt>
              <c:pt idx="2">
                <c:v> H37Rv</c:v>
              </c:pt>
            </c:strLit>
          </c:cat>
          <c:val>
            <c:numRef>
              <c:f>(Sheet1!$I$6,Sheet1!$I$11,Sheet1!$I$16)</c:f>
              <c:numCache>
                <c:formatCode>General</c:formatCode>
                <c:ptCount val="3"/>
                <c:pt idx="0">
                  <c:v>0.58499999999999996</c:v>
                </c:pt>
                <c:pt idx="1">
                  <c:v>0.47499999999999998</c:v>
                </c:pt>
                <c:pt idx="2">
                  <c:v>0.51500000000000001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77-9B4C-B3D1-6598AC9A2378}"/>
            </c:ext>
          </c:extLst>
        </c:ser>
        <c:ser>
          <c:idx val="1"/>
          <c:order val="1"/>
          <c:tx>
            <c:v>30 µg/mL</c:v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(Sheet1!$J$7,Sheet1!$J$12,Sheet1!$J$17)</c:f>
                <c:numCache>
                  <c:formatCode>General</c:formatCode>
                  <c:ptCount val="3"/>
                  <c:pt idx="0">
                    <c:v>0.106066017177982</c:v>
                  </c:pt>
                  <c:pt idx="1">
                    <c:v>4.9497474683058401E-2</c:v>
                  </c:pt>
                  <c:pt idx="2">
                    <c:v>0.134350288425444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3"/>
              <c:pt idx="0">
                <c:v>BCG</c:v>
              </c:pt>
              <c:pt idx="1">
                <c:v> H37Ra</c:v>
              </c:pt>
              <c:pt idx="2">
                <c:v> H37Rv</c:v>
              </c:pt>
            </c:strLit>
          </c:cat>
          <c:val>
            <c:numRef>
              <c:f>(Sheet1!$J$6,Sheet1!$J$11,Sheet1!$J$16)</c:f>
              <c:numCache>
                <c:formatCode>General</c:formatCode>
                <c:ptCount val="3"/>
                <c:pt idx="0">
                  <c:v>1.2849999999999999</c:v>
                </c:pt>
                <c:pt idx="1">
                  <c:v>0.875</c:v>
                </c:pt>
                <c:pt idx="2">
                  <c:v>0.745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77-9B4C-B3D1-6598AC9A2378}"/>
            </c:ext>
          </c:extLst>
        </c:ser>
        <c:ser>
          <c:idx val="2"/>
          <c:order val="2"/>
          <c:tx>
            <c:v>100 µg/mL</c:v>
          </c:tx>
          <c:spPr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(Sheet1!$K$7,Sheet1!$K$12,Sheet1!$K$17)</c:f>
                <c:numCache>
                  <c:formatCode>General</c:formatCode>
                  <c:ptCount val="3"/>
                  <c:pt idx="0">
                    <c:v>0.120208152801713</c:v>
                  </c:pt>
                  <c:pt idx="1">
                    <c:v>2.8284271247461901E-2</c:v>
                  </c:pt>
                  <c:pt idx="2">
                    <c:v>7.7781745930520202E-2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3"/>
              <c:pt idx="0">
                <c:v>BCG</c:v>
              </c:pt>
              <c:pt idx="1">
                <c:v> H37Ra</c:v>
              </c:pt>
              <c:pt idx="2">
                <c:v> H37Rv</c:v>
              </c:pt>
            </c:strLit>
          </c:cat>
          <c:val>
            <c:numRef>
              <c:f>(Sheet1!$K$6,Sheet1!$K$11,Sheet1!$K$16)</c:f>
              <c:numCache>
                <c:formatCode>General</c:formatCode>
                <c:ptCount val="3"/>
                <c:pt idx="0">
                  <c:v>1.0649999999999999</c:v>
                </c:pt>
                <c:pt idx="1">
                  <c:v>0.9</c:v>
                </c:pt>
                <c:pt idx="2">
                  <c:v>0.56499999999999995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77-9B4C-B3D1-6598AC9A2378}"/>
            </c:ext>
          </c:extLst>
        </c:ser>
        <c:ser>
          <c:idx val="3"/>
          <c:order val="3"/>
          <c:tx>
            <c:v>300 µg/mL</c:v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(Sheet1!$L$7,Sheet1!$L$12,Sheet1!$L$17)</c:f>
                <c:numCache>
                  <c:formatCode>General</c:formatCode>
                  <c:ptCount val="3"/>
                  <c:pt idx="0">
                    <c:v>9.1923881554251102E-2</c:v>
                  </c:pt>
                  <c:pt idx="1">
                    <c:v>0.45254833995938998</c:v>
                  </c:pt>
                  <c:pt idx="2">
                    <c:v>5.6568542494923803E-2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3"/>
              <c:pt idx="0">
                <c:v>BCG</c:v>
              </c:pt>
              <c:pt idx="1">
                <c:v> H37Ra</c:v>
              </c:pt>
              <c:pt idx="2">
                <c:v> H37Rv</c:v>
              </c:pt>
            </c:strLit>
          </c:cat>
          <c:val>
            <c:numRef>
              <c:f>(Sheet1!$L$6,Sheet1!$L$11,Sheet1!$L$16)</c:f>
              <c:numCache>
                <c:formatCode>General</c:formatCode>
                <c:ptCount val="3"/>
                <c:pt idx="0">
                  <c:v>0.88500000000000001</c:v>
                </c:pt>
                <c:pt idx="1">
                  <c:v>1.39</c:v>
                </c:pt>
                <c:pt idx="2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77-9B4C-B3D1-6598AC9A23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6381392"/>
        <c:axId val="1646384144"/>
      </c:barChart>
      <c:catAx>
        <c:axId val="164638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46384144"/>
        <c:crosses val="autoZero"/>
        <c:auto val="1"/>
        <c:lblAlgn val="ctr"/>
        <c:lblOffset val="100"/>
        <c:noMultiLvlLbl val="0"/>
      </c:catAx>
      <c:valAx>
        <c:axId val="1646384144"/>
        <c:scaling>
          <c:orientation val="minMax"/>
          <c:max val="3.0000000000000102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NFAT-GFP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0"/>
        <c:majorTickMark val="in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4638139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4260239344717074"/>
          <c:y val="0.19170611381592456"/>
          <c:w val="0.34523648754495689"/>
          <c:h val="0.4028632583204655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BCG total lipid stimulation</a:t>
            </a:r>
          </a:p>
        </c:rich>
      </c:tx>
      <c:layout>
        <c:manualLayout>
          <c:xMode val="edge"/>
          <c:yMode val="edge"/>
          <c:x val="0.21644410607177528"/>
          <c:y val="7.02679935513900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0 µg/well</c:v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('Total lipid BCG'!$C$7,'Total lipid BCG'!$C$12)</c:f>
                <c:numCache>
                  <c:formatCode>General</c:formatCode>
                  <c:ptCount val="2"/>
                  <c:pt idx="0">
                    <c:v>0.18384776310850201</c:v>
                  </c:pt>
                  <c:pt idx="1">
                    <c:v>0.56568542494923801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mLangerin</c:v>
              </c:pt>
              <c:pt idx="1">
                <c:v> hLangerin</c:v>
              </c:pt>
            </c:strLit>
          </c:cat>
          <c:val>
            <c:numRef>
              <c:f>('Total lipid BCG'!$C$6,'Total lipid BCG'!$C$11)</c:f>
              <c:numCache>
                <c:formatCode>General</c:formatCode>
                <c:ptCount val="2"/>
                <c:pt idx="0">
                  <c:v>4.34</c:v>
                </c:pt>
                <c:pt idx="1">
                  <c:v>5.2200000000000006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A-424C-94F3-B5111BE24FFB}"/>
            </c:ext>
          </c:extLst>
        </c:ser>
        <c:ser>
          <c:idx val="1"/>
          <c:order val="1"/>
          <c:tx>
            <c:v>0.01 µg/well</c:v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('Total lipid BCG'!$D$7,'Total lipid BCG'!$D$12)</c:f>
                <c:numCache>
                  <c:formatCode>General</c:formatCode>
                  <c:ptCount val="2"/>
                  <c:pt idx="0">
                    <c:v>2.0293964620053901</c:v>
                  </c:pt>
                  <c:pt idx="1">
                    <c:v>1.244507934888323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mLangerin</c:v>
              </c:pt>
              <c:pt idx="1">
                <c:v> hLangerin</c:v>
              </c:pt>
            </c:strLit>
          </c:cat>
          <c:val>
            <c:numRef>
              <c:f>('Total lipid BCG'!$D$6,'Total lipid BCG'!$D$11)</c:f>
              <c:numCache>
                <c:formatCode>General</c:formatCode>
                <c:ptCount val="2"/>
                <c:pt idx="0">
                  <c:v>7.2549999999999999</c:v>
                </c:pt>
                <c:pt idx="1">
                  <c:v>10.98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A-424C-94F3-B5111BE24FFB}"/>
            </c:ext>
          </c:extLst>
        </c:ser>
        <c:ser>
          <c:idx val="2"/>
          <c:order val="2"/>
          <c:tx>
            <c:v>0.1 µg/well</c:v>
          </c:tx>
          <c:spPr>
            <a:solidFill>
              <a:schemeClr val="tx2">
                <a:lumMod val="2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('Total lipid BCG'!$E$7,'Total lipid BCG'!$E$12)</c:f>
                <c:numCache>
                  <c:formatCode>General</c:formatCode>
                  <c:ptCount val="2"/>
                  <c:pt idx="0">
                    <c:v>1.4000714267493639</c:v>
                  </c:pt>
                  <c:pt idx="1">
                    <c:v>0.11313708498984799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mLangerin</c:v>
              </c:pt>
              <c:pt idx="1">
                <c:v> hLangerin</c:v>
              </c:pt>
            </c:strLit>
          </c:cat>
          <c:val>
            <c:numRef>
              <c:f>('Total lipid BCG'!$E$6,'Total lipid BCG'!$E$11)</c:f>
              <c:numCache>
                <c:formatCode>General</c:formatCode>
                <c:ptCount val="2"/>
                <c:pt idx="0">
                  <c:v>17.97</c:v>
                </c:pt>
                <c:pt idx="1">
                  <c:v>12.22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3A-424C-94F3-B5111BE24FFB}"/>
            </c:ext>
          </c:extLst>
        </c:ser>
        <c:ser>
          <c:idx val="3"/>
          <c:order val="3"/>
          <c:tx>
            <c:v>1 µg/well</c:v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('Total lipid BCG'!$F$7,'Total lipid BCG'!$F$12)</c:f>
                <c:numCache>
                  <c:formatCode>General</c:formatCode>
                  <c:ptCount val="2"/>
                  <c:pt idx="0">
                    <c:v>2.5385133444597079</c:v>
                  </c:pt>
                  <c:pt idx="1">
                    <c:v>0.91216774773064602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mLangerin</c:v>
              </c:pt>
              <c:pt idx="1">
                <c:v> hLangerin</c:v>
              </c:pt>
            </c:strLit>
          </c:cat>
          <c:val>
            <c:numRef>
              <c:f>('Total lipid BCG'!$F$6,'Total lipid BCG'!$F$11)</c:f>
              <c:numCache>
                <c:formatCode>General</c:formatCode>
                <c:ptCount val="2"/>
                <c:pt idx="0">
                  <c:v>20.125</c:v>
                </c:pt>
                <c:pt idx="1">
                  <c:v>16.164999999999999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3A-424C-94F3-B5111BE24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6417888"/>
        <c:axId val="1646420640"/>
      </c:barChart>
      <c:catAx>
        <c:axId val="164641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46420640"/>
        <c:crosses val="autoZero"/>
        <c:auto val="1"/>
        <c:lblAlgn val="ctr"/>
        <c:lblOffset val="100"/>
        <c:noMultiLvlLbl val="0"/>
      </c:catAx>
      <c:valAx>
        <c:axId val="1646420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NFAT-GFP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0"/>
        <c:majorTickMark val="in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4641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9375433150529829"/>
          <c:y val="0.23687345052963707"/>
          <c:w val="0.37512098406850114"/>
          <c:h val="0.3001109076439409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mLangerin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'Crude PIMs Fraction'!$E$7:$T$7</c:f>
                <c:numCache>
                  <c:formatCode>General</c:formatCode>
                  <c:ptCount val="16"/>
                  <c:pt idx="0">
                    <c:v>0.18384776310850201</c:v>
                  </c:pt>
                  <c:pt idx="1">
                    <c:v>0.45961940777125598</c:v>
                  </c:pt>
                  <c:pt idx="2">
                    <c:v>0.21213203435596401</c:v>
                  </c:pt>
                  <c:pt idx="3">
                    <c:v>1.5485638507985431</c:v>
                  </c:pt>
                  <c:pt idx="4">
                    <c:v>0.480832611206852</c:v>
                  </c:pt>
                  <c:pt idx="5">
                    <c:v>0.19091883092036799</c:v>
                  </c:pt>
                  <c:pt idx="6">
                    <c:v>8.4852813742385805E-2</c:v>
                  </c:pt>
                  <c:pt idx="7">
                    <c:v>0.14849242404917501</c:v>
                  </c:pt>
                  <c:pt idx="8">
                    <c:v>5.6568542494924101E-2</c:v>
                  </c:pt>
                  <c:pt idx="9">
                    <c:v>1.4142135623730999E-2</c:v>
                  </c:pt>
                  <c:pt idx="10">
                    <c:v>4.9497474683058998E-2</c:v>
                  </c:pt>
                  <c:pt idx="11">
                    <c:v>7.7781745930520202E-2</c:v>
                  </c:pt>
                  <c:pt idx="12">
                    <c:v>4.24264068711925E-2</c:v>
                  </c:pt>
                  <c:pt idx="13">
                    <c:v>4.9497474683058297E-2</c:v>
                  </c:pt>
                  <c:pt idx="14">
                    <c:v>4.2426406871192798E-2</c:v>
                  </c:pt>
                  <c:pt idx="15">
                    <c:v>4.94974746830582E-2</c:v>
                  </c:pt>
                </c:numCache>
              </c:numRef>
            </c:plus>
            <c:minus>
              <c:numRef>
                <c:f>'Crude PIMs Fraction'!$E$7:$T$7</c:f>
                <c:numCache>
                  <c:formatCode>General</c:formatCode>
                  <c:ptCount val="16"/>
                  <c:pt idx="0">
                    <c:v>0.18384776310850201</c:v>
                  </c:pt>
                  <c:pt idx="1">
                    <c:v>0.45961940777125598</c:v>
                  </c:pt>
                  <c:pt idx="2">
                    <c:v>0.21213203435596401</c:v>
                  </c:pt>
                  <c:pt idx="3">
                    <c:v>1.5485638507985431</c:v>
                  </c:pt>
                  <c:pt idx="4">
                    <c:v>0.480832611206852</c:v>
                  </c:pt>
                  <c:pt idx="5">
                    <c:v>0.19091883092036799</c:v>
                  </c:pt>
                  <c:pt idx="6">
                    <c:v>8.4852813742385805E-2</c:v>
                  </c:pt>
                  <c:pt idx="7">
                    <c:v>0.14849242404917501</c:v>
                  </c:pt>
                  <c:pt idx="8">
                    <c:v>5.6568542494924101E-2</c:v>
                  </c:pt>
                  <c:pt idx="9">
                    <c:v>1.4142135623730999E-2</c:v>
                  </c:pt>
                  <c:pt idx="10">
                    <c:v>4.9497474683058998E-2</c:v>
                  </c:pt>
                  <c:pt idx="11">
                    <c:v>7.7781745930520202E-2</c:v>
                  </c:pt>
                  <c:pt idx="12">
                    <c:v>4.24264068711925E-2</c:v>
                  </c:pt>
                  <c:pt idx="13">
                    <c:v>4.9497474683058297E-2</c:v>
                  </c:pt>
                  <c:pt idx="14">
                    <c:v>4.2426406871192798E-2</c:v>
                  </c:pt>
                  <c:pt idx="15">
                    <c:v>4.94974746830582E-2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'Crude PIMs Fraction'!$E$6:$T$6</c:f>
              <c:numCache>
                <c:formatCode>General</c:formatCode>
                <c:ptCount val="16"/>
                <c:pt idx="0">
                  <c:v>0.46</c:v>
                </c:pt>
                <c:pt idx="1">
                  <c:v>0.69499999999999995</c:v>
                </c:pt>
                <c:pt idx="2">
                  <c:v>0.93</c:v>
                </c:pt>
                <c:pt idx="3">
                  <c:v>6.5549999999999997</c:v>
                </c:pt>
                <c:pt idx="4">
                  <c:v>7.01</c:v>
                </c:pt>
                <c:pt idx="5">
                  <c:v>3.5550000000000002</c:v>
                </c:pt>
                <c:pt idx="6">
                  <c:v>0.33</c:v>
                </c:pt>
                <c:pt idx="7">
                  <c:v>0.46500000000000002</c:v>
                </c:pt>
                <c:pt idx="8">
                  <c:v>0.33</c:v>
                </c:pt>
                <c:pt idx="9">
                  <c:v>0.48</c:v>
                </c:pt>
                <c:pt idx="10">
                  <c:v>0.32500000000000001</c:v>
                </c:pt>
                <c:pt idx="11">
                  <c:v>0.35499999999999998</c:v>
                </c:pt>
                <c:pt idx="12">
                  <c:v>0.28999999999999998</c:v>
                </c:pt>
                <c:pt idx="13">
                  <c:v>0.42499999999999999</c:v>
                </c:pt>
                <c:pt idx="14">
                  <c:v>0.39</c:v>
                </c:pt>
                <c:pt idx="15">
                  <c:v>1.145</c:v>
                </c:pt>
              </c:numCache>
            </c:numRef>
          </c:xVal>
          <c:yVal>
            <c:numRef>
              <c:f>'Crude PIMs Fraction'!$E$3:$T$3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E0-E249-B845-F99C50F3EA08}"/>
            </c:ext>
          </c:extLst>
        </c:ser>
        <c:ser>
          <c:idx val="1"/>
          <c:order val="1"/>
          <c:tx>
            <c:v>hLangerin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'Crude PIMs Fraction'!$E$13:$T$13</c:f>
                <c:numCache>
                  <c:formatCode>General</c:formatCode>
                  <c:ptCount val="16"/>
                  <c:pt idx="0">
                    <c:v>5.6568542494923803E-2</c:v>
                  </c:pt>
                  <c:pt idx="1">
                    <c:v>0.35355339059327401</c:v>
                  </c:pt>
                  <c:pt idx="2">
                    <c:v>0.176776695296637</c:v>
                  </c:pt>
                  <c:pt idx="3">
                    <c:v>0.37476659402887003</c:v>
                  </c:pt>
                  <c:pt idx="4">
                    <c:v>0.106066017177982</c:v>
                  </c:pt>
                  <c:pt idx="5">
                    <c:v>0.23334523779156099</c:v>
                  </c:pt>
                  <c:pt idx="6">
                    <c:v>5.6568542494923699E-2</c:v>
                  </c:pt>
                  <c:pt idx="7">
                    <c:v>0.120208152801713</c:v>
                  </c:pt>
                  <c:pt idx="8">
                    <c:v>0.28284271247461901</c:v>
                  </c:pt>
                  <c:pt idx="9">
                    <c:v>0.21213203435596401</c:v>
                  </c:pt>
                  <c:pt idx="10">
                    <c:v>0.18384776310850201</c:v>
                  </c:pt>
                  <c:pt idx="11">
                    <c:v>0.23334523779156099</c:v>
                  </c:pt>
                  <c:pt idx="12">
                    <c:v>7.0710678118654599E-2</c:v>
                  </c:pt>
                  <c:pt idx="13">
                    <c:v>0.21213203435596401</c:v>
                  </c:pt>
                  <c:pt idx="14">
                    <c:v>0.21213203435596401</c:v>
                  </c:pt>
                  <c:pt idx="15">
                    <c:v>0.176776695296637</c:v>
                  </c:pt>
                </c:numCache>
              </c:numRef>
            </c:plus>
            <c:minus>
              <c:numRef>
                <c:f>'Crude PIMs Fraction'!$E$13:$T$13</c:f>
                <c:numCache>
                  <c:formatCode>General</c:formatCode>
                  <c:ptCount val="16"/>
                  <c:pt idx="0">
                    <c:v>5.6568542494923803E-2</c:v>
                  </c:pt>
                  <c:pt idx="1">
                    <c:v>0.35355339059327401</c:v>
                  </c:pt>
                  <c:pt idx="2">
                    <c:v>0.176776695296637</c:v>
                  </c:pt>
                  <c:pt idx="3">
                    <c:v>0.37476659402887003</c:v>
                  </c:pt>
                  <c:pt idx="4">
                    <c:v>0.106066017177982</c:v>
                  </c:pt>
                  <c:pt idx="5">
                    <c:v>0.23334523779156099</c:v>
                  </c:pt>
                  <c:pt idx="6">
                    <c:v>5.6568542494923699E-2</c:v>
                  </c:pt>
                  <c:pt idx="7">
                    <c:v>0.120208152801713</c:v>
                  </c:pt>
                  <c:pt idx="8">
                    <c:v>0.28284271247461901</c:v>
                  </c:pt>
                  <c:pt idx="9">
                    <c:v>0.21213203435596401</c:v>
                  </c:pt>
                  <c:pt idx="10">
                    <c:v>0.18384776310850201</c:v>
                  </c:pt>
                  <c:pt idx="11">
                    <c:v>0.23334523779156099</c:v>
                  </c:pt>
                  <c:pt idx="12">
                    <c:v>7.0710678118654599E-2</c:v>
                  </c:pt>
                  <c:pt idx="13">
                    <c:v>0.21213203435596401</c:v>
                  </c:pt>
                  <c:pt idx="14">
                    <c:v>0.21213203435596401</c:v>
                  </c:pt>
                  <c:pt idx="15">
                    <c:v>0.176776695296637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'Crude PIMs Fraction'!$E$12:$T$12</c:f>
              <c:numCache>
                <c:formatCode>General</c:formatCode>
                <c:ptCount val="16"/>
                <c:pt idx="0">
                  <c:v>2.12</c:v>
                </c:pt>
                <c:pt idx="1">
                  <c:v>3.9</c:v>
                </c:pt>
                <c:pt idx="2">
                  <c:v>2.1349999999999998</c:v>
                </c:pt>
                <c:pt idx="3">
                  <c:v>5.614999999999978</c:v>
                </c:pt>
                <c:pt idx="4">
                  <c:v>2.3250000000000002</c:v>
                </c:pt>
                <c:pt idx="5">
                  <c:v>2.085</c:v>
                </c:pt>
                <c:pt idx="6">
                  <c:v>1.89</c:v>
                </c:pt>
                <c:pt idx="7">
                  <c:v>2.085</c:v>
                </c:pt>
                <c:pt idx="8">
                  <c:v>2.0099999999999998</c:v>
                </c:pt>
                <c:pt idx="9">
                  <c:v>2.2200000000000002</c:v>
                </c:pt>
                <c:pt idx="10">
                  <c:v>2.13</c:v>
                </c:pt>
                <c:pt idx="11">
                  <c:v>2.105</c:v>
                </c:pt>
                <c:pt idx="12">
                  <c:v>1.89</c:v>
                </c:pt>
                <c:pt idx="13">
                  <c:v>2.14</c:v>
                </c:pt>
                <c:pt idx="14">
                  <c:v>2.14</c:v>
                </c:pt>
                <c:pt idx="15">
                  <c:v>2.0249999999999999</c:v>
                </c:pt>
              </c:numCache>
            </c:numRef>
          </c:xVal>
          <c:yVal>
            <c:numRef>
              <c:f>'Crude PIMs Fraction'!$E$3:$T$3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E0-E249-B845-F99C50F3E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6716480"/>
        <c:axId val="1646720512"/>
      </c:scatterChart>
      <c:valAx>
        <c:axId val="1646716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NFAT-GFP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46720512"/>
        <c:crosses val="autoZero"/>
        <c:crossBetween val="midCat"/>
      </c:valAx>
      <c:valAx>
        <c:axId val="1646720512"/>
        <c:scaling>
          <c:orientation val="minMax"/>
          <c:max val="1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4671648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8705675980453583"/>
          <c:y val="0.29886672372829343"/>
          <c:w val="0.44902302691113616"/>
          <c:h val="0.1770000803332152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mLangerin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0 µg/well</c:v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(Lipid!$C$6,Lipid!$C$11,Lipid!$C$16)</c:f>
                <c:numCache>
                  <c:formatCode>General</c:formatCode>
                  <c:ptCount val="3"/>
                  <c:pt idx="0">
                    <c:v>0.141421356237309</c:v>
                  </c:pt>
                  <c:pt idx="1">
                    <c:v>0.16263455967290799</c:v>
                  </c:pt>
                  <c:pt idx="2">
                    <c:v>0.417193000900063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3"/>
              <c:pt idx="0">
                <c:v>Total lipid (H37Rv)</c:v>
              </c:pt>
              <c:pt idx="1">
                <c:v> TDM</c:v>
              </c:pt>
              <c:pt idx="2">
                <c:v> LAM</c:v>
              </c:pt>
            </c:strLit>
          </c:cat>
          <c:val>
            <c:numRef>
              <c:f>(Lipid!$C$5,Lipid!$C$10,Lipid!$C$15)</c:f>
              <c:numCache>
                <c:formatCode>General</c:formatCode>
                <c:ptCount val="3"/>
                <c:pt idx="0">
                  <c:v>1.39</c:v>
                </c:pt>
                <c:pt idx="1">
                  <c:v>1.0149999999999999</c:v>
                </c:pt>
                <c:pt idx="2">
                  <c:v>1.085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07-E445-A1A0-4CBB130BC6A3}"/>
            </c:ext>
          </c:extLst>
        </c:ser>
        <c:ser>
          <c:idx val="1"/>
          <c:order val="1"/>
          <c:tx>
            <c:v>0.01 µg/well</c:v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(Lipid!$D$6,Lipid!$D$11,Lipid!$D$16)</c:f>
                <c:numCache>
                  <c:formatCode>General</c:formatCode>
                  <c:ptCount val="3"/>
                  <c:pt idx="0">
                    <c:v>0.40305086527633399</c:v>
                  </c:pt>
                  <c:pt idx="1">
                    <c:v>0.134350288425444</c:v>
                  </c:pt>
                  <c:pt idx="2">
                    <c:v>0.14142135623731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3"/>
              <c:pt idx="0">
                <c:v>Total lipid (H37Rv)</c:v>
              </c:pt>
              <c:pt idx="1">
                <c:v> TDM</c:v>
              </c:pt>
              <c:pt idx="2">
                <c:v> LAM</c:v>
              </c:pt>
            </c:strLit>
          </c:cat>
          <c:val>
            <c:numRef>
              <c:f>(Lipid!$D$5,Lipid!$D$10,Lipid!$D$15)</c:f>
              <c:numCache>
                <c:formatCode>General</c:formatCode>
                <c:ptCount val="3"/>
                <c:pt idx="0">
                  <c:v>2.6349999999999998</c:v>
                </c:pt>
                <c:pt idx="1">
                  <c:v>0.98499999999999999</c:v>
                </c:pt>
                <c:pt idx="2">
                  <c:v>1.02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07-E445-A1A0-4CBB130BC6A3}"/>
            </c:ext>
          </c:extLst>
        </c:ser>
        <c:ser>
          <c:idx val="2"/>
          <c:order val="2"/>
          <c:tx>
            <c:v>0.1 µg/well</c:v>
          </c:tx>
          <c:spPr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(Lipid!$E$6,Lipid!$E$11,Lipid!$E$16)</c:f>
                <c:numCache>
                  <c:formatCode>General</c:formatCode>
                  <c:ptCount val="3"/>
                  <c:pt idx="0">
                    <c:v>0.28991378028648501</c:v>
                  </c:pt>
                  <c:pt idx="1">
                    <c:v>0.120208152801713</c:v>
                  </c:pt>
                  <c:pt idx="2">
                    <c:v>0.38890872965260098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3"/>
              <c:pt idx="0">
                <c:v>Total lipid (H37Rv)</c:v>
              </c:pt>
              <c:pt idx="1">
                <c:v> TDM</c:v>
              </c:pt>
              <c:pt idx="2">
                <c:v> LAM</c:v>
              </c:pt>
            </c:strLit>
          </c:cat>
          <c:val>
            <c:numRef>
              <c:f>(Lipid!$E$5,Lipid!$E$10,Lipid!$E$15)</c:f>
              <c:numCache>
                <c:formatCode>General</c:formatCode>
                <c:ptCount val="3"/>
                <c:pt idx="0">
                  <c:v>15.025</c:v>
                </c:pt>
                <c:pt idx="1">
                  <c:v>1.0249999999999999</c:v>
                </c:pt>
                <c:pt idx="2">
                  <c:v>1.135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07-E445-A1A0-4CBB130BC6A3}"/>
            </c:ext>
          </c:extLst>
        </c:ser>
        <c:ser>
          <c:idx val="3"/>
          <c:order val="3"/>
          <c:tx>
            <c:v>1 µg/well</c:v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(Lipid!$F$6,Lipid!$F$11,Lipid!$F$16)</c:f>
                <c:numCache>
                  <c:formatCode>General</c:formatCode>
                  <c:ptCount val="3"/>
                  <c:pt idx="0">
                    <c:v>0.23334523779156199</c:v>
                  </c:pt>
                  <c:pt idx="1">
                    <c:v>0.197989898732231</c:v>
                  </c:pt>
                  <c:pt idx="2">
                    <c:v>3.5355339059327202E-2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3"/>
              <c:pt idx="0">
                <c:v>Total lipid (H37Rv)</c:v>
              </c:pt>
              <c:pt idx="1">
                <c:v> TDM</c:v>
              </c:pt>
              <c:pt idx="2">
                <c:v> LAM</c:v>
              </c:pt>
            </c:strLit>
          </c:cat>
          <c:val>
            <c:numRef>
              <c:f>(Lipid!$F$5,Lipid!$F$10,Lipid!$F$15)</c:f>
              <c:numCache>
                <c:formatCode>General</c:formatCode>
                <c:ptCount val="3"/>
                <c:pt idx="0">
                  <c:v>18.495000000000001</c:v>
                </c:pt>
                <c:pt idx="1">
                  <c:v>1.29</c:v>
                </c:pt>
                <c:pt idx="2">
                  <c:v>1.135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07-E445-A1A0-4CBB130BC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6367472"/>
        <c:axId val="1526369680"/>
      </c:barChart>
      <c:catAx>
        <c:axId val="152636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26369680"/>
        <c:crosses val="autoZero"/>
        <c:auto val="1"/>
        <c:lblAlgn val="ctr"/>
        <c:lblOffset val="100"/>
        <c:noMultiLvlLbl val="0"/>
      </c:catAx>
      <c:valAx>
        <c:axId val="1526369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NFAT-GFP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0"/>
        <c:majorTickMark val="in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26367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502474925100948"/>
          <c:y val="0.31908974875520812"/>
          <c:w val="0.28259704311580042"/>
          <c:h val="0.4132677165354329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hLangerin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63497827436375"/>
          <c:y val="0.24179231462700024"/>
          <c:w val="0.77635040347610185"/>
          <c:h val="0.52693373901284657"/>
        </c:manualLayout>
      </c:layout>
      <c:barChart>
        <c:barDir val="col"/>
        <c:grouping val="clustered"/>
        <c:varyColors val="0"/>
        <c:ser>
          <c:idx val="0"/>
          <c:order val="0"/>
          <c:tx>
            <c:v>0 µg/well</c:v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(Lipid!$I$6,Lipid!$I$11,Lipid!$I$16)</c:f>
                <c:numCache>
                  <c:formatCode>General</c:formatCode>
                  <c:ptCount val="3"/>
                  <c:pt idx="0">
                    <c:v>0.25455844122715698</c:v>
                  </c:pt>
                  <c:pt idx="1">
                    <c:v>2.12132034355966E-2</c:v>
                  </c:pt>
                  <c:pt idx="2">
                    <c:v>0.410121933088198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3"/>
              <c:pt idx="0">
                <c:v>Total lipid (H37Rv)</c:v>
              </c:pt>
              <c:pt idx="1">
                <c:v> TDM</c:v>
              </c:pt>
              <c:pt idx="2">
                <c:v> LAM</c:v>
              </c:pt>
            </c:strLit>
          </c:cat>
          <c:val>
            <c:numRef>
              <c:f>(Lipid!$I$5,Lipid!$I$10,Lipid!$I$15)</c:f>
              <c:numCache>
                <c:formatCode>General</c:formatCode>
                <c:ptCount val="3"/>
                <c:pt idx="0">
                  <c:v>5.5500000000000007</c:v>
                </c:pt>
                <c:pt idx="1">
                  <c:v>4.3649999999999736</c:v>
                </c:pt>
                <c:pt idx="2">
                  <c:v>4.78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43-B14C-A242-C98A9130DA02}"/>
            </c:ext>
          </c:extLst>
        </c:ser>
        <c:ser>
          <c:idx val="1"/>
          <c:order val="1"/>
          <c:tx>
            <c:v>0.01 µg/well</c:v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(Lipid!$J$6,Lipid!$J$11,Lipid!$J$16)</c:f>
                <c:numCache>
                  <c:formatCode>General</c:formatCode>
                  <c:ptCount val="3"/>
                  <c:pt idx="0">
                    <c:v>7.7781745930520396E-2</c:v>
                  </c:pt>
                  <c:pt idx="1">
                    <c:v>0.31819805153394598</c:v>
                  </c:pt>
                  <c:pt idx="2">
                    <c:v>0.53740115370177499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3"/>
              <c:pt idx="0">
                <c:v>Total lipid (H37Rv)</c:v>
              </c:pt>
              <c:pt idx="1">
                <c:v> TDM</c:v>
              </c:pt>
              <c:pt idx="2">
                <c:v> LAM</c:v>
              </c:pt>
            </c:strLit>
          </c:cat>
          <c:val>
            <c:numRef>
              <c:f>(Lipid!$J$5,Lipid!$J$10,Lipid!$J$15)</c:f>
              <c:numCache>
                <c:formatCode>General</c:formatCode>
                <c:ptCount val="3"/>
                <c:pt idx="0">
                  <c:v>4.8849999999999998</c:v>
                </c:pt>
                <c:pt idx="1">
                  <c:v>4.7149999999999999</c:v>
                </c:pt>
                <c:pt idx="2">
                  <c:v>18.48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43-B14C-A242-C98A9130DA02}"/>
            </c:ext>
          </c:extLst>
        </c:ser>
        <c:ser>
          <c:idx val="2"/>
          <c:order val="2"/>
          <c:tx>
            <c:v>0.1 µg/well</c:v>
          </c:tx>
          <c:spPr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(Lipid!$K$6,Lipid!$K$11,Lipid!$K$16)</c:f>
                <c:numCache>
                  <c:formatCode>General</c:formatCode>
                  <c:ptCount val="3"/>
                  <c:pt idx="0">
                    <c:v>0.90509667991877996</c:v>
                  </c:pt>
                  <c:pt idx="1">
                    <c:v>4.9497474683057902E-2</c:v>
                  </c:pt>
                  <c:pt idx="2">
                    <c:v>0.46669047558312099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3"/>
              <c:pt idx="0">
                <c:v>Total lipid (H37Rv)</c:v>
              </c:pt>
              <c:pt idx="1">
                <c:v> TDM</c:v>
              </c:pt>
              <c:pt idx="2">
                <c:v> LAM</c:v>
              </c:pt>
            </c:strLit>
          </c:cat>
          <c:val>
            <c:numRef>
              <c:f>(Lipid!$K$5,Lipid!$K$10,Lipid!$K$15)</c:f>
              <c:numCache>
                <c:formatCode>General</c:formatCode>
                <c:ptCount val="3"/>
                <c:pt idx="0">
                  <c:v>9.6300000000000008</c:v>
                </c:pt>
                <c:pt idx="1">
                  <c:v>4.3549999999999756</c:v>
                </c:pt>
                <c:pt idx="2">
                  <c:v>24.15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43-B14C-A242-C98A9130DA02}"/>
            </c:ext>
          </c:extLst>
        </c:ser>
        <c:ser>
          <c:idx val="3"/>
          <c:order val="3"/>
          <c:tx>
            <c:v>1 µg/well</c:v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(Lipid!$L$6,Lipid!$L$11,Lipid!$L$16)</c:f>
                <c:numCache>
                  <c:formatCode>General</c:formatCode>
                  <c:ptCount val="3"/>
                  <c:pt idx="0">
                    <c:v>0.57982756057296903</c:v>
                  </c:pt>
                  <c:pt idx="1">
                    <c:v>0.55861435713737295</c:v>
                  </c:pt>
                  <c:pt idx="2">
                    <c:v>1.1596551211459381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3"/>
              <c:pt idx="0">
                <c:v>Total lipid (H37Rv)</c:v>
              </c:pt>
              <c:pt idx="1">
                <c:v> TDM</c:v>
              </c:pt>
              <c:pt idx="2">
                <c:v> LAM</c:v>
              </c:pt>
            </c:strLit>
          </c:cat>
          <c:val>
            <c:numRef>
              <c:f>(Lipid!$L$5,Lipid!$L$10,Lipid!$L$15)</c:f>
              <c:numCache>
                <c:formatCode>General</c:formatCode>
                <c:ptCount val="3"/>
                <c:pt idx="0">
                  <c:v>10.42</c:v>
                </c:pt>
                <c:pt idx="1">
                  <c:v>4.2750000000000004</c:v>
                </c:pt>
                <c:pt idx="2">
                  <c:v>14.14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43-B14C-A242-C98A9130D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6638704"/>
        <c:axId val="1646641456"/>
      </c:barChart>
      <c:catAx>
        <c:axId val="164663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46641456"/>
        <c:crosses val="autoZero"/>
        <c:auto val="1"/>
        <c:lblAlgn val="ctr"/>
        <c:lblOffset val="100"/>
        <c:noMultiLvlLbl val="0"/>
      </c:catAx>
      <c:valAx>
        <c:axId val="16466414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NFAT-GFP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0"/>
        <c:majorTickMark val="in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46638704"/>
        <c:crosses val="autoZero"/>
        <c:crossBetween val="between"/>
        <c:majorUnit val="6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0464773432650524"/>
          <c:y val="0.1881564119900834"/>
          <c:w val="0.29207697082557416"/>
          <c:h val="0.3947491980169139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55365720794334"/>
          <c:y val="4.6218487394957986E-2"/>
          <c:w val="0.81144198484623398"/>
          <c:h val="0.71029411764705885"/>
        </c:manualLayout>
      </c:layout>
      <c:barChart>
        <c:barDir val="col"/>
        <c:grouping val="clustered"/>
        <c:varyColors val="0"/>
        <c:ser>
          <c:idx val="0"/>
          <c:order val="0"/>
          <c:tx>
            <c:v>mLangerin</c:v>
          </c:tx>
          <c:spPr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Sheet1!$C$9:$I$9</c:f>
                <c:numCache>
                  <c:formatCode>General</c:formatCode>
                  <c:ptCount val="7"/>
                  <c:pt idx="0">
                    <c:v>0.134350288425444</c:v>
                  </c:pt>
                  <c:pt idx="1">
                    <c:v>0.16263455967290619</c:v>
                  </c:pt>
                  <c:pt idx="2">
                    <c:v>0.21920310216783057</c:v>
                  </c:pt>
                  <c:pt idx="3">
                    <c:v>0.12727922061357852</c:v>
                  </c:pt>
                  <c:pt idx="4">
                    <c:v>0.21213203435596303</c:v>
                  </c:pt>
                  <c:pt idx="5">
                    <c:v>0.37476659402887014</c:v>
                  </c:pt>
                  <c:pt idx="6">
                    <c:v>8.4852813742385777E-2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Sheet1!$C$4:$I$5</c:f>
              <c:multiLvlStrCache>
                <c:ptCount val="7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  <c:pt idx="4">
                    <c:v>0.01</c:v>
                  </c:pt>
                  <c:pt idx="5">
                    <c:v>0.1</c:v>
                  </c:pt>
                  <c:pt idx="6">
                    <c:v>1</c:v>
                  </c:pt>
                </c:lvl>
                <c:lvl>
                  <c:pt idx="1">
                    <c:v>AcPIM2</c:v>
                  </c:pt>
                  <c:pt idx="4">
                    <c:v>Ac2PIM2</c:v>
                  </c:pt>
                </c:lvl>
              </c:multiLvlStrCache>
            </c:multiLvlStrRef>
          </c:cat>
          <c:val>
            <c:numRef>
              <c:f>Sheet1!$C$8:$I$8</c:f>
              <c:numCache>
                <c:formatCode>General</c:formatCode>
                <c:ptCount val="7"/>
                <c:pt idx="0">
                  <c:v>1.615</c:v>
                </c:pt>
                <c:pt idx="1">
                  <c:v>1.0249999999999999</c:v>
                </c:pt>
                <c:pt idx="2">
                  <c:v>1.2050000000000001</c:v>
                </c:pt>
                <c:pt idx="3">
                  <c:v>1.29</c:v>
                </c:pt>
                <c:pt idx="4">
                  <c:v>1.29</c:v>
                </c:pt>
                <c:pt idx="5">
                  <c:v>1.1850000000000001</c:v>
                </c:pt>
                <c:pt idx="6">
                  <c:v>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47-3342-951C-E98636274B93}"/>
            </c:ext>
          </c:extLst>
        </c:ser>
        <c:ser>
          <c:idx val="1"/>
          <c:order val="1"/>
          <c:tx>
            <c:v>hLangerin</c:v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Sheet1!$C$14:$I$14</c:f>
                <c:numCache>
                  <c:formatCode>General</c:formatCode>
                  <c:ptCount val="7"/>
                  <c:pt idx="0">
                    <c:v>8.4852813742385708E-2</c:v>
                  </c:pt>
                  <c:pt idx="1">
                    <c:v>1.7677669529663689</c:v>
                  </c:pt>
                  <c:pt idx="2">
                    <c:v>0.72831998462214353</c:v>
                  </c:pt>
                  <c:pt idx="3">
                    <c:v>0.13435028842544369</c:v>
                  </c:pt>
                  <c:pt idx="4">
                    <c:v>8.4852813742385708E-2</c:v>
                  </c:pt>
                  <c:pt idx="5">
                    <c:v>0.19091883092036749</c:v>
                  </c:pt>
                  <c:pt idx="6">
                    <c:v>2.008183258569797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Sheet1!$C$4:$I$5</c:f>
              <c:multiLvlStrCache>
                <c:ptCount val="7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  <c:pt idx="4">
                    <c:v>0.01</c:v>
                  </c:pt>
                  <c:pt idx="5">
                    <c:v>0.1</c:v>
                  </c:pt>
                  <c:pt idx="6">
                    <c:v>1</c:v>
                  </c:pt>
                </c:lvl>
                <c:lvl>
                  <c:pt idx="1">
                    <c:v>AcPIM2</c:v>
                  </c:pt>
                  <c:pt idx="4">
                    <c:v>Ac2PIM2</c:v>
                  </c:pt>
                </c:lvl>
              </c:multiLvlStrCache>
            </c:multiLvlStrRef>
          </c:cat>
          <c:val>
            <c:numRef>
              <c:f>Sheet1!$C$13:$I$13</c:f>
              <c:numCache>
                <c:formatCode>General</c:formatCode>
                <c:ptCount val="7"/>
                <c:pt idx="0">
                  <c:v>0.77</c:v>
                </c:pt>
                <c:pt idx="1">
                  <c:v>14.53</c:v>
                </c:pt>
                <c:pt idx="2">
                  <c:v>8.5949999999999989</c:v>
                </c:pt>
                <c:pt idx="3">
                  <c:v>9.1750000000000007</c:v>
                </c:pt>
                <c:pt idx="4">
                  <c:v>0.85000000000000009</c:v>
                </c:pt>
                <c:pt idx="5">
                  <c:v>0.95500000000000007</c:v>
                </c:pt>
                <c:pt idx="6">
                  <c:v>12.08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47-3342-951C-E98636274B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6908512"/>
        <c:axId val="812487152"/>
      </c:barChart>
      <c:catAx>
        <c:axId val="806908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Stimulant (μg)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12487152"/>
        <c:crosses val="autoZero"/>
        <c:auto val="1"/>
        <c:lblAlgn val="ctr"/>
        <c:lblOffset val="100"/>
        <c:noMultiLvlLbl val="0"/>
      </c:catAx>
      <c:valAx>
        <c:axId val="8124871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NFAT-GFP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06908512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49878670826529"/>
          <c:y val="0.27109839211275066"/>
          <c:w val="0.21688486109047689"/>
          <c:h val="0.180492291404750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mLangerin</c:v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Sheet1!$C$7:$L$7</c:f>
                <c:numCache>
                  <c:formatCode>General</c:formatCode>
                  <c:ptCount val="10"/>
                  <c:pt idx="0">
                    <c:v>0.36769552621700502</c:v>
                  </c:pt>
                  <c:pt idx="1">
                    <c:v>0.20506096654409806</c:v>
                  </c:pt>
                  <c:pt idx="2">
                    <c:v>0.51618795026618003</c:v>
                  </c:pt>
                  <c:pt idx="3">
                    <c:v>0.16970562748477155</c:v>
                  </c:pt>
                  <c:pt idx="4">
                    <c:v>4.9497474683058366E-2</c:v>
                  </c:pt>
                  <c:pt idx="5">
                    <c:v>0.26162950903902493</c:v>
                  </c:pt>
                  <c:pt idx="6">
                    <c:v>2.1213203435596444E-2</c:v>
                  </c:pt>
                  <c:pt idx="7">
                    <c:v>0.15556349186103965</c:v>
                  </c:pt>
                  <c:pt idx="8">
                    <c:v>2.2698127676088182</c:v>
                  </c:pt>
                  <c:pt idx="9">
                    <c:v>1.4283556979968257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Sheet1!$C$2:$L$3</c:f>
              <c:multiLvlStrCache>
                <c:ptCount val="10"/>
                <c:lvl>
                  <c:pt idx="0">
                    <c:v>0</c:v>
                  </c:pt>
                  <c:pt idx="1">
                    <c:v>1</c:v>
                  </c:pt>
                  <c:pt idx="2">
                    <c:v>5</c:v>
                  </c:pt>
                  <c:pt idx="3">
                    <c:v>10</c:v>
                  </c:pt>
                  <c:pt idx="4">
                    <c:v>1</c:v>
                  </c:pt>
                  <c:pt idx="5">
                    <c:v>5</c:v>
                  </c:pt>
                  <c:pt idx="6">
                    <c:v>10</c:v>
                  </c:pt>
                  <c:pt idx="7">
                    <c:v>1</c:v>
                  </c:pt>
                  <c:pt idx="8">
                    <c:v>5</c:v>
                  </c:pt>
                  <c:pt idx="9">
                    <c:v>10</c:v>
                  </c:pt>
                </c:lvl>
                <c:lvl>
                  <c:pt idx="1">
                    <c:v>Alpha MA</c:v>
                  </c:pt>
                  <c:pt idx="4">
                    <c:v>Keto MA</c:v>
                  </c:pt>
                  <c:pt idx="7">
                    <c:v>Methoxy MA</c:v>
                  </c:pt>
                </c:lvl>
              </c:multiLvlStrCache>
            </c:multiLvlStrRef>
          </c:cat>
          <c:val>
            <c:numRef>
              <c:f>Sheet1!$C$6:$L$6</c:f>
              <c:numCache>
                <c:formatCode>General</c:formatCode>
                <c:ptCount val="10"/>
                <c:pt idx="0">
                  <c:v>1.05</c:v>
                </c:pt>
                <c:pt idx="1">
                  <c:v>1.105</c:v>
                </c:pt>
                <c:pt idx="2">
                  <c:v>6.1150000000000002</c:v>
                </c:pt>
                <c:pt idx="3">
                  <c:v>3.35</c:v>
                </c:pt>
                <c:pt idx="4">
                  <c:v>0.64500000000000002</c:v>
                </c:pt>
                <c:pt idx="5">
                  <c:v>1.4849999999999999</c:v>
                </c:pt>
                <c:pt idx="6">
                  <c:v>0.48499999999999999</c:v>
                </c:pt>
                <c:pt idx="7">
                  <c:v>15.59</c:v>
                </c:pt>
                <c:pt idx="8">
                  <c:v>17.905000000000001</c:v>
                </c:pt>
                <c:pt idx="9">
                  <c:v>10.58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0D-7747-A4F8-BD05E06620D7}"/>
            </c:ext>
          </c:extLst>
        </c:ser>
        <c:ser>
          <c:idx val="1"/>
          <c:order val="1"/>
          <c:tx>
            <c:v>hLangerin</c:v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Sheet1!$C$12:$L$12</c:f>
                <c:numCache>
                  <c:formatCode>General</c:formatCode>
                  <c:ptCount val="10"/>
                  <c:pt idx="0">
                    <c:v>2.1213203435596444E-2</c:v>
                  </c:pt>
                  <c:pt idx="1">
                    <c:v>0.10606601717798204</c:v>
                  </c:pt>
                  <c:pt idx="2">
                    <c:v>0.19798989873223319</c:v>
                  </c:pt>
                  <c:pt idx="3">
                    <c:v>0.11313708498984763</c:v>
                  </c:pt>
                  <c:pt idx="4">
                    <c:v>4.2426406871192854E-2</c:v>
                  </c:pt>
                  <c:pt idx="5">
                    <c:v>2.8284271247461888E-2</c:v>
                  </c:pt>
                  <c:pt idx="6">
                    <c:v>3.5355339059327591E-2</c:v>
                  </c:pt>
                  <c:pt idx="7">
                    <c:v>0.11313708498984776</c:v>
                  </c:pt>
                  <c:pt idx="8">
                    <c:v>7.0710678118654814E-3</c:v>
                  </c:pt>
                  <c:pt idx="9">
                    <c:v>7.778174593052023E-2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Sheet1!$C$2:$L$3</c:f>
              <c:multiLvlStrCache>
                <c:ptCount val="10"/>
                <c:lvl>
                  <c:pt idx="0">
                    <c:v>0</c:v>
                  </c:pt>
                  <c:pt idx="1">
                    <c:v>1</c:v>
                  </c:pt>
                  <c:pt idx="2">
                    <c:v>5</c:v>
                  </c:pt>
                  <c:pt idx="3">
                    <c:v>10</c:v>
                  </c:pt>
                  <c:pt idx="4">
                    <c:v>1</c:v>
                  </c:pt>
                  <c:pt idx="5">
                    <c:v>5</c:v>
                  </c:pt>
                  <c:pt idx="6">
                    <c:v>10</c:v>
                  </c:pt>
                  <c:pt idx="7">
                    <c:v>1</c:v>
                  </c:pt>
                  <c:pt idx="8">
                    <c:v>5</c:v>
                  </c:pt>
                  <c:pt idx="9">
                    <c:v>10</c:v>
                  </c:pt>
                </c:lvl>
                <c:lvl>
                  <c:pt idx="1">
                    <c:v>Alpha MA</c:v>
                  </c:pt>
                  <c:pt idx="4">
                    <c:v>Keto MA</c:v>
                  </c:pt>
                  <c:pt idx="7">
                    <c:v>Methoxy MA</c:v>
                  </c:pt>
                </c:lvl>
              </c:multiLvlStrCache>
            </c:multiLvlStrRef>
          </c:cat>
          <c:val>
            <c:numRef>
              <c:f>Sheet1!$C$11:$L$11</c:f>
              <c:numCache>
                <c:formatCode>General</c:formatCode>
                <c:ptCount val="10"/>
                <c:pt idx="0">
                  <c:v>0.54500000000000004</c:v>
                </c:pt>
                <c:pt idx="1">
                  <c:v>0.45500000000000002</c:v>
                </c:pt>
                <c:pt idx="2">
                  <c:v>0.4</c:v>
                </c:pt>
                <c:pt idx="3">
                  <c:v>0.22</c:v>
                </c:pt>
                <c:pt idx="4">
                  <c:v>0.32999999999999996</c:v>
                </c:pt>
                <c:pt idx="5">
                  <c:v>0.32999999999999996</c:v>
                </c:pt>
                <c:pt idx="6">
                  <c:v>0.215</c:v>
                </c:pt>
                <c:pt idx="7">
                  <c:v>0.43</c:v>
                </c:pt>
                <c:pt idx="8">
                  <c:v>0.38500000000000001</c:v>
                </c:pt>
                <c:pt idx="9">
                  <c:v>0.42499999999999999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0D-7747-A4F8-BD05E06620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3804864"/>
        <c:axId val="1983805264"/>
      </c:barChart>
      <c:catAx>
        <c:axId val="1983804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Stimulant (μg/well)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83805264"/>
        <c:crosses val="autoZero"/>
        <c:auto val="1"/>
        <c:lblAlgn val="ctr"/>
        <c:lblOffset val="100"/>
        <c:noMultiLvlLbl val="0"/>
      </c:catAx>
      <c:valAx>
        <c:axId val="19838052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NFAT-GFP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8380486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444299131325648"/>
          <c:y val="0.29424854881156187"/>
          <c:w val="0.18029001089538654"/>
          <c:h val="0.2118356776010083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mLangerin</c:v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Sheet1!$C$7:$R$7</c:f>
                <c:numCache>
                  <c:formatCode>General</c:formatCode>
                  <c:ptCount val="16"/>
                  <c:pt idx="0">
                    <c:v>7.7781745930520577E-2</c:v>
                  </c:pt>
                  <c:pt idx="1">
                    <c:v>0.19091883092036807</c:v>
                  </c:pt>
                  <c:pt idx="2">
                    <c:v>0.19091883092036807</c:v>
                  </c:pt>
                  <c:pt idx="3">
                    <c:v>4.949747468305829E-2</c:v>
                  </c:pt>
                  <c:pt idx="4">
                    <c:v>6.363961030678883E-2</c:v>
                  </c:pt>
                  <c:pt idx="5">
                    <c:v>6.363961030678926E-2</c:v>
                  </c:pt>
                  <c:pt idx="6">
                    <c:v>7.0710678118654738E-2</c:v>
                  </c:pt>
                  <c:pt idx="7">
                    <c:v>2.8284271247461926E-2</c:v>
                  </c:pt>
                  <c:pt idx="8">
                    <c:v>2.1213203435596444E-2</c:v>
                  </c:pt>
                  <c:pt idx="9">
                    <c:v>2.3263813101037401</c:v>
                  </c:pt>
                  <c:pt idx="10">
                    <c:v>1.4142135623730963E-2</c:v>
                  </c:pt>
                  <c:pt idx="11">
                    <c:v>0.17677669529663689</c:v>
                  </c:pt>
                  <c:pt idx="12">
                    <c:v>7.0710678118653244E-3</c:v>
                  </c:pt>
                  <c:pt idx="13">
                    <c:v>6.3639610306789302E-2</c:v>
                  </c:pt>
                  <c:pt idx="14">
                    <c:v>0.28284271247461895</c:v>
                  </c:pt>
                  <c:pt idx="15">
                    <c:v>6.363961030679044E-2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Sheet1!$C$2:$R$3</c:f>
              <c:multiLvlStrCache>
                <c:ptCount val="16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  <c:pt idx="4">
                    <c:v>0.01</c:v>
                  </c:pt>
                  <c:pt idx="5">
                    <c:v>0.1</c:v>
                  </c:pt>
                  <c:pt idx="6">
                    <c:v>1</c:v>
                  </c:pt>
                  <c:pt idx="7">
                    <c:v>0.01</c:v>
                  </c:pt>
                  <c:pt idx="8">
                    <c:v>0.1</c:v>
                  </c:pt>
                  <c:pt idx="9">
                    <c:v>1</c:v>
                  </c:pt>
                  <c:pt idx="10">
                    <c:v>0.01</c:v>
                  </c:pt>
                  <c:pt idx="11">
                    <c:v>0.1</c:v>
                  </c:pt>
                  <c:pt idx="12">
                    <c:v>1</c:v>
                  </c:pt>
                  <c:pt idx="13">
                    <c:v>0.01</c:v>
                  </c:pt>
                  <c:pt idx="14">
                    <c:v>0.1</c:v>
                  </c:pt>
                  <c:pt idx="15">
                    <c:v>1</c:v>
                  </c:pt>
                </c:lvl>
                <c:lvl>
                  <c:pt idx="1">
                    <c:v>Alpha MA</c:v>
                  </c:pt>
                  <c:pt idx="4">
                    <c:v>Keto MA</c:v>
                  </c:pt>
                  <c:pt idx="7">
                    <c:v>Methoxy MA</c:v>
                  </c:pt>
                  <c:pt idx="10">
                    <c:v>BCG MA</c:v>
                  </c:pt>
                  <c:pt idx="13">
                    <c:v>Rv MA</c:v>
                  </c:pt>
                </c:lvl>
              </c:multiLvlStrCache>
            </c:multiLvlStrRef>
          </c:cat>
          <c:val>
            <c:numRef>
              <c:f>Sheet1!$C$6:$R$6</c:f>
              <c:numCache>
                <c:formatCode>General</c:formatCode>
                <c:ptCount val="16"/>
                <c:pt idx="0">
                  <c:v>0.48499999999999999</c:v>
                </c:pt>
                <c:pt idx="1">
                  <c:v>0.70499999999999996</c:v>
                </c:pt>
                <c:pt idx="2">
                  <c:v>0.58499999999999996</c:v>
                </c:pt>
                <c:pt idx="3">
                  <c:v>0.67500000000000004</c:v>
                </c:pt>
                <c:pt idx="4">
                  <c:v>0.40500000000000003</c:v>
                </c:pt>
                <c:pt idx="5">
                  <c:v>0.58499999999999996</c:v>
                </c:pt>
                <c:pt idx="6">
                  <c:v>0.58000000000000007</c:v>
                </c:pt>
                <c:pt idx="7">
                  <c:v>0.49</c:v>
                </c:pt>
                <c:pt idx="8">
                  <c:v>1.5449999999999999</c:v>
                </c:pt>
                <c:pt idx="9">
                  <c:v>10.055</c:v>
                </c:pt>
                <c:pt idx="10">
                  <c:v>0.48</c:v>
                </c:pt>
                <c:pt idx="11">
                  <c:v>1.115</c:v>
                </c:pt>
                <c:pt idx="12">
                  <c:v>9.0949999999999989</c:v>
                </c:pt>
                <c:pt idx="13">
                  <c:v>0.46499999999999997</c:v>
                </c:pt>
                <c:pt idx="14">
                  <c:v>2.2400000000000002</c:v>
                </c:pt>
                <c:pt idx="15">
                  <c:v>9.3350000000000009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71-C643-B15C-D268A3A5D58E}"/>
            </c:ext>
          </c:extLst>
        </c:ser>
        <c:ser>
          <c:idx val="1"/>
          <c:order val="1"/>
          <c:tx>
            <c:v>hLangerin</c:v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Sheet1!$C$12:$R$12</c:f>
                <c:numCache>
                  <c:formatCode>General</c:formatCode>
                  <c:ptCount val="16"/>
                  <c:pt idx="0">
                    <c:v>9.1923881554251172E-2</c:v>
                  </c:pt>
                  <c:pt idx="1">
                    <c:v>0.21213203435596434</c:v>
                  </c:pt>
                  <c:pt idx="2">
                    <c:v>6.363961030678926E-2</c:v>
                  </c:pt>
                  <c:pt idx="3">
                    <c:v>4.9497474683058332E-2</c:v>
                  </c:pt>
                  <c:pt idx="4">
                    <c:v>0.13435028842544408</c:v>
                  </c:pt>
                  <c:pt idx="5">
                    <c:v>2.8284271247461926E-2</c:v>
                  </c:pt>
                  <c:pt idx="6">
                    <c:v>2.1213203435596406E-2</c:v>
                  </c:pt>
                  <c:pt idx="7">
                    <c:v>2.8284271247461888E-2</c:v>
                  </c:pt>
                  <c:pt idx="8">
                    <c:v>6.363961030678926E-2</c:v>
                  </c:pt>
                  <c:pt idx="9">
                    <c:v>0.13435028842544408</c:v>
                  </c:pt>
                  <c:pt idx="10">
                    <c:v>4.2426406871192854E-2</c:v>
                  </c:pt>
                  <c:pt idx="11">
                    <c:v>0.11313708498984726</c:v>
                  </c:pt>
                  <c:pt idx="12">
                    <c:v>7.0710678118655182E-2</c:v>
                  </c:pt>
                  <c:pt idx="13">
                    <c:v>1.4142135623730925E-2</c:v>
                  </c:pt>
                  <c:pt idx="14">
                    <c:v>7.0710678118654814E-3</c:v>
                  </c:pt>
                  <c:pt idx="15">
                    <c:v>1.4142135623730963E-2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Sheet1!$C$2:$R$3</c:f>
              <c:multiLvlStrCache>
                <c:ptCount val="16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  <c:pt idx="4">
                    <c:v>0.01</c:v>
                  </c:pt>
                  <c:pt idx="5">
                    <c:v>0.1</c:v>
                  </c:pt>
                  <c:pt idx="6">
                    <c:v>1</c:v>
                  </c:pt>
                  <c:pt idx="7">
                    <c:v>0.01</c:v>
                  </c:pt>
                  <c:pt idx="8">
                    <c:v>0.1</c:v>
                  </c:pt>
                  <c:pt idx="9">
                    <c:v>1</c:v>
                  </c:pt>
                  <c:pt idx="10">
                    <c:v>0.01</c:v>
                  </c:pt>
                  <c:pt idx="11">
                    <c:v>0.1</c:v>
                  </c:pt>
                  <c:pt idx="12">
                    <c:v>1</c:v>
                  </c:pt>
                  <c:pt idx="13">
                    <c:v>0.01</c:v>
                  </c:pt>
                  <c:pt idx="14">
                    <c:v>0.1</c:v>
                  </c:pt>
                  <c:pt idx="15">
                    <c:v>1</c:v>
                  </c:pt>
                </c:lvl>
                <c:lvl>
                  <c:pt idx="1">
                    <c:v>Alpha MA</c:v>
                  </c:pt>
                  <c:pt idx="4">
                    <c:v>Keto MA</c:v>
                  </c:pt>
                  <c:pt idx="7">
                    <c:v>Methoxy MA</c:v>
                  </c:pt>
                  <c:pt idx="10">
                    <c:v>BCG MA</c:v>
                  </c:pt>
                  <c:pt idx="13">
                    <c:v>Rv MA</c:v>
                  </c:pt>
                </c:lvl>
              </c:multiLvlStrCache>
            </c:multiLvlStrRef>
          </c:cat>
          <c:val>
            <c:numRef>
              <c:f>Sheet1!$C$11:$R$11</c:f>
              <c:numCache>
                <c:formatCode>General</c:formatCode>
                <c:ptCount val="16"/>
                <c:pt idx="0">
                  <c:v>0.69500000000000006</c:v>
                </c:pt>
                <c:pt idx="1">
                  <c:v>0.66999999999999993</c:v>
                </c:pt>
                <c:pt idx="2">
                  <c:v>0.435</c:v>
                </c:pt>
                <c:pt idx="3">
                  <c:v>0.495</c:v>
                </c:pt>
                <c:pt idx="4">
                  <c:v>0.54500000000000004</c:v>
                </c:pt>
                <c:pt idx="5">
                  <c:v>0.51</c:v>
                </c:pt>
                <c:pt idx="6">
                  <c:v>0.46499999999999997</c:v>
                </c:pt>
                <c:pt idx="7">
                  <c:v>0.47</c:v>
                </c:pt>
                <c:pt idx="8">
                  <c:v>0.56499999999999995</c:v>
                </c:pt>
                <c:pt idx="9">
                  <c:v>0.505</c:v>
                </c:pt>
                <c:pt idx="10">
                  <c:v>0.44999999999999996</c:v>
                </c:pt>
                <c:pt idx="11">
                  <c:v>0.55000000000000004</c:v>
                </c:pt>
                <c:pt idx="12">
                  <c:v>0.49</c:v>
                </c:pt>
                <c:pt idx="13">
                  <c:v>0.45999999999999996</c:v>
                </c:pt>
                <c:pt idx="14">
                  <c:v>0.51500000000000001</c:v>
                </c:pt>
                <c:pt idx="15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71-C643-B15C-D268A3A5D5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192416"/>
        <c:axId val="106764688"/>
      </c:barChart>
      <c:catAx>
        <c:axId val="104192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Stimulant (μg/well)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6764688"/>
        <c:crosses val="autoZero"/>
        <c:auto val="1"/>
        <c:lblAlgn val="ctr"/>
        <c:lblOffset val="100"/>
        <c:noMultiLvlLbl val="0"/>
      </c:catAx>
      <c:valAx>
        <c:axId val="1067646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NFAT-GFP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4192416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0648542638804354"/>
          <c:y val="0.32242810457516341"/>
          <c:w val="0.12360181240278623"/>
          <c:h val="0.1891307189542483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3A78-677A-1F45-AA09-9F871F33F671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9C4E-6A6C-FD49-BBFA-4F762C12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7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3A78-677A-1F45-AA09-9F871F33F671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9C4E-6A6C-FD49-BBFA-4F762C12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5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3A78-677A-1F45-AA09-9F871F33F671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9C4E-6A6C-FD49-BBFA-4F762C12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5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3A78-677A-1F45-AA09-9F871F33F671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9C4E-6A6C-FD49-BBFA-4F762C12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3A78-677A-1F45-AA09-9F871F33F671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9C4E-6A6C-FD49-BBFA-4F762C12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6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3A78-677A-1F45-AA09-9F871F33F671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9C4E-6A6C-FD49-BBFA-4F762C12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0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3A78-677A-1F45-AA09-9F871F33F671}" type="datetimeFigureOut">
              <a:rPr lang="en-US" smtClean="0"/>
              <a:t>7/20/19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9C4E-6A6C-FD49-BBFA-4F762C12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0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3A78-677A-1F45-AA09-9F871F33F671}" type="datetimeFigureOut">
              <a:rPr lang="en-US" smtClean="0"/>
              <a:t>7/20/19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9C4E-6A6C-FD49-BBFA-4F762C12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0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3A78-677A-1F45-AA09-9F871F33F671}" type="datetimeFigureOut">
              <a:rPr lang="en-US" smtClean="0"/>
              <a:t>7/20/19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9C4E-6A6C-FD49-BBFA-4F762C12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1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3A78-677A-1F45-AA09-9F871F33F671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9C4E-6A6C-FD49-BBFA-4F762C12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4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3A78-677A-1F45-AA09-9F871F33F671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9C4E-6A6C-FD49-BBFA-4F762C12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1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3A78-677A-1F45-AA09-9F871F33F671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9C4E-6A6C-FD49-BBFA-4F762C12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5BE84488-6A4A-C94C-89F7-05A958FA2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30" y="895520"/>
            <a:ext cx="2715370" cy="1627109"/>
          </a:xfrm>
          <a:prstGeom prst="rect">
            <a:avLst/>
          </a:prstGeom>
        </p:spPr>
      </p:pic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B0BF4E44-4F2A-394A-B6FC-F5F5BAD1F8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139215"/>
              </p:ext>
            </p:extLst>
          </p:nvPr>
        </p:nvGraphicFramePr>
        <p:xfrm>
          <a:off x="3634387" y="2553410"/>
          <a:ext cx="2823650" cy="177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CEF976AC-8891-0343-BE4C-65A674A193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610790"/>
              </p:ext>
            </p:extLst>
          </p:nvPr>
        </p:nvGraphicFramePr>
        <p:xfrm>
          <a:off x="3678837" y="1064751"/>
          <a:ext cx="2732377" cy="1777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17997CBD-4640-5641-90E2-C4F075B58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078729"/>
              </p:ext>
            </p:extLst>
          </p:nvPr>
        </p:nvGraphicFramePr>
        <p:xfrm>
          <a:off x="473930" y="2629500"/>
          <a:ext cx="3071969" cy="177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F3197E97-D280-EC47-BFDF-8273B2D58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664624"/>
              </p:ext>
            </p:extLst>
          </p:nvPr>
        </p:nvGraphicFramePr>
        <p:xfrm>
          <a:off x="2736976" y="4768645"/>
          <a:ext cx="2621605" cy="308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925D9446-3217-F547-A576-2ACB56877E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41" y="4696700"/>
            <a:ext cx="447235" cy="2945541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D60D322-CAEF-0748-AEFD-3BDD5CF88963}"/>
              </a:ext>
            </a:extLst>
          </p:cNvPr>
          <p:cNvCxnSpPr>
            <a:cxnSpLocks/>
          </p:cNvCxnSpPr>
          <p:nvPr/>
        </p:nvCxnSpPr>
        <p:spPr>
          <a:xfrm flipV="1">
            <a:off x="2201818" y="4882476"/>
            <a:ext cx="0" cy="231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6C745C-4500-D847-AF92-A8CEDA30E463}"/>
              </a:ext>
            </a:extLst>
          </p:cNvPr>
          <p:cNvSpPr txBox="1"/>
          <p:nvPr/>
        </p:nvSpPr>
        <p:spPr>
          <a:xfrm rot="16200000">
            <a:off x="1177823" y="6273446"/>
            <a:ext cx="1790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C:M:W = 90:30:5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9773E1-5CEE-5C4F-960C-77366308E34F}"/>
              </a:ext>
            </a:extLst>
          </p:cNvPr>
          <p:cNvSpPr txBox="1"/>
          <p:nvPr/>
        </p:nvSpPr>
        <p:spPr>
          <a:xfrm>
            <a:off x="245807" y="5261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7562C2-7EF3-4044-B150-CB8FF910B9E5}"/>
              </a:ext>
            </a:extLst>
          </p:cNvPr>
          <p:cNvSpPr txBox="1"/>
          <p:nvPr/>
        </p:nvSpPr>
        <p:spPr>
          <a:xfrm>
            <a:off x="345400" y="115507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B25308-CB4C-424C-BF4B-17AD05AF56BD}"/>
              </a:ext>
            </a:extLst>
          </p:cNvPr>
          <p:cNvSpPr txBox="1"/>
          <p:nvPr/>
        </p:nvSpPr>
        <p:spPr>
          <a:xfrm>
            <a:off x="3377292" y="114373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0B0B00-CA55-D148-B420-DEA2D677443D}"/>
              </a:ext>
            </a:extLst>
          </p:cNvPr>
          <p:cNvSpPr txBox="1"/>
          <p:nvPr/>
        </p:nvSpPr>
        <p:spPr>
          <a:xfrm>
            <a:off x="345400" y="264084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9C367F-96CC-4F44-AC66-018BB26B6534}"/>
              </a:ext>
            </a:extLst>
          </p:cNvPr>
          <p:cNvSpPr txBox="1"/>
          <p:nvPr/>
        </p:nvSpPr>
        <p:spPr>
          <a:xfrm>
            <a:off x="1133230" y="48824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2685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754712F-E91A-FC45-811A-87B285023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567037"/>
              </p:ext>
            </p:extLst>
          </p:nvPr>
        </p:nvGraphicFramePr>
        <p:xfrm>
          <a:off x="255520" y="904568"/>
          <a:ext cx="3070800" cy="177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FF53619-3490-1546-9EDB-2A43F15C3C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294073"/>
              </p:ext>
            </p:extLst>
          </p:nvPr>
        </p:nvGraphicFramePr>
        <p:xfrm>
          <a:off x="255520" y="2530723"/>
          <a:ext cx="3222000" cy="177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D8626F-75DD-4043-A669-1441AA2B3042}"/>
              </a:ext>
            </a:extLst>
          </p:cNvPr>
          <p:cNvSpPr txBox="1"/>
          <p:nvPr/>
        </p:nvSpPr>
        <p:spPr>
          <a:xfrm>
            <a:off x="104321" y="9045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01461-BC5E-7849-AFB9-2DD8DF2D5816}"/>
              </a:ext>
            </a:extLst>
          </p:cNvPr>
          <p:cNvSpPr txBox="1"/>
          <p:nvPr/>
        </p:nvSpPr>
        <p:spPr>
          <a:xfrm>
            <a:off x="221741" y="4572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C873D-DECE-7246-A194-A719549DC197}"/>
              </a:ext>
            </a:extLst>
          </p:cNvPr>
          <p:cNvSpPr txBox="1"/>
          <p:nvPr/>
        </p:nvSpPr>
        <p:spPr>
          <a:xfrm>
            <a:off x="3266951" y="103699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9791AF9-3397-8A48-8CCC-957C3B6B70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489746"/>
              </p:ext>
            </p:extLst>
          </p:nvPr>
        </p:nvGraphicFramePr>
        <p:xfrm>
          <a:off x="3468288" y="1385841"/>
          <a:ext cx="3472309" cy="2402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8413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1E194B2-46F2-764C-A675-6FD68F4D72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936473"/>
              </p:ext>
            </p:extLst>
          </p:nvPr>
        </p:nvGraphicFramePr>
        <p:xfrm>
          <a:off x="580103" y="3229185"/>
          <a:ext cx="5919019" cy="2143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07FE427-752A-3E4E-BA45-F2DA53FE7C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007634"/>
              </p:ext>
            </p:extLst>
          </p:nvPr>
        </p:nvGraphicFramePr>
        <p:xfrm>
          <a:off x="580103" y="5547648"/>
          <a:ext cx="5914800" cy="21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7AA74C2-50CD-A04F-A4B5-22CE7B2D2C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347509"/>
              </p:ext>
            </p:extLst>
          </p:nvPr>
        </p:nvGraphicFramePr>
        <p:xfrm>
          <a:off x="637239" y="904569"/>
          <a:ext cx="5919019" cy="2389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0F3A055-D80E-5A44-B433-B3D52694B7DF}"/>
              </a:ext>
            </a:extLst>
          </p:cNvPr>
          <p:cNvSpPr txBox="1"/>
          <p:nvPr/>
        </p:nvSpPr>
        <p:spPr>
          <a:xfrm>
            <a:off x="221741" y="4572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7221F-E801-F944-837A-4D8851FB5A3B}"/>
              </a:ext>
            </a:extLst>
          </p:cNvPr>
          <p:cNvSpPr txBox="1"/>
          <p:nvPr/>
        </p:nvSpPr>
        <p:spPr>
          <a:xfrm>
            <a:off x="177429" y="904569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FAF63-8246-D44D-B3E2-6D6A9BB20601}"/>
              </a:ext>
            </a:extLst>
          </p:cNvPr>
          <p:cNvSpPr txBox="1"/>
          <p:nvPr/>
        </p:nvSpPr>
        <p:spPr>
          <a:xfrm>
            <a:off x="221741" y="304451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1B930-0F5B-174B-92CA-E2156A80BB22}"/>
              </a:ext>
            </a:extLst>
          </p:cNvPr>
          <p:cNvSpPr txBox="1"/>
          <p:nvPr/>
        </p:nvSpPr>
        <p:spPr>
          <a:xfrm>
            <a:off x="221741" y="545996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412320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10A4B1-25EE-1E44-BAE5-C36DEF91FD1E}"/>
              </a:ext>
            </a:extLst>
          </p:cNvPr>
          <p:cNvSpPr txBox="1"/>
          <p:nvPr/>
        </p:nvSpPr>
        <p:spPr>
          <a:xfrm>
            <a:off x="221741" y="4572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Supplementary Figure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812C1A-5310-3647-AA78-327D4E538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5" y="1767296"/>
            <a:ext cx="3099620" cy="4184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C46A71-DF7F-124E-B653-1173CAEB2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5" y="1401232"/>
            <a:ext cx="3099620" cy="304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1B81F4-1ECC-C544-9DAD-7231495AE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5" y="2247012"/>
            <a:ext cx="3099620" cy="408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F4ACB-04CD-3A49-8A2A-7043A2EADD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89" y="2024429"/>
            <a:ext cx="2021481" cy="704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631C27-0348-7A4B-861B-FAD1BCE2D8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049" y="1092989"/>
            <a:ext cx="2133421" cy="9028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19AF32-9EE6-4A48-9415-AC68F73813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1967" y="2850373"/>
            <a:ext cx="2123527" cy="9221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3C929F-9A1F-F142-A785-ECFDBFEBF6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7353" y="3795764"/>
            <a:ext cx="2318141" cy="9014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F8B359-DC9C-454B-86CC-F07283EB8747}"/>
              </a:ext>
            </a:extLst>
          </p:cNvPr>
          <p:cNvSpPr txBox="1"/>
          <p:nvPr/>
        </p:nvSpPr>
        <p:spPr>
          <a:xfrm>
            <a:off x="6044516" y="2655646"/>
            <a:ext cx="601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18:1 CL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59856-5784-5448-AB31-0863143AA9E8}"/>
              </a:ext>
            </a:extLst>
          </p:cNvPr>
          <p:cNvSpPr txBox="1"/>
          <p:nvPr/>
        </p:nvSpPr>
        <p:spPr>
          <a:xfrm>
            <a:off x="6044516" y="1810158"/>
            <a:ext cx="601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14:0 CL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61D1E9-54C2-1C40-8B10-994CF1999AA1}"/>
              </a:ext>
            </a:extLst>
          </p:cNvPr>
          <p:cNvSpPr txBox="1"/>
          <p:nvPr/>
        </p:nvSpPr>
        <p:spPr>
          <a:xfrm>
            <a:off x="5832676" y="3629646"/>
            <a:ext cx="853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16:0/18:1 CL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029E46-69D8-3149-BBBF-50D178A1AFE8}"/>
              </a:ext>
            </a:extLst>
          </p:cNvPr>
          <p:cNvSpPr txBox="1"/>
          <p:nvPr/>
        </p:nvSpPr>
        <p:spPr>
          <a:xfrm>
            <a:off x="5958631" y="4519379"/>
            <a:ext cx="601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18:2 CL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862C7-FB0A-FB48-A470-ABC2C499443F}"/>
              </a:ext>
            </a:extLst>
          </p:cNvPr>
          <p:cNvSpPr txBox="1"/>
          <p:nvPr/>
        </p:nvSpPr>
        <p:spPr>
          <a:xfrm>
            <a:off x="221741" y="98277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D3A21-7D3F-334B-B179-6BA11D884E9A}"/>
              </a:ext>
            </a:extLst>
          </p:cNvPr>
          <p:cNvSpPr txBox="1"/>
          <p:nvPr/>
        </p:nvSpPr>
        <p:spPr>
          <a:xfrm>
            <a:off x="3758375" y="98277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3891C-7585-B943-8AE9-047E86043835}"/>
              </a:ext>
            </a:extLst>
          </p:cNvPr>
          <p:cNvSpPr txBox="1"/>
          <p:nvPr/>
        </p:nvSpPr>
        <p:spPr>
          <a:xfrm>
            <a:off x="499675" y="1579326"/>
            <a:ext cx="1042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Alpha Mycolate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1D1900-CA67-8948-B70A-7466DC82ED31}"/>
              </a:ext>
            </a:extLst>
          </p:cNvPr>
          <p:cNvSpPr txBox="1"/>
          <p:nvPr/>
        </p:nvSpPr>
        <p:spPr>
          <a:xfrm>
            <a:off x="499674" y="2040990"/>
            <a:ext cx="11802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Methoxy Mycolate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73E154-F98C-FF45-967E-5FE6828CB510}"/>
              </a:ext>
            </a:extLst>
          </p:cNvPr>
          <p:cNvSpPr txBox="1"/>
          <p:nvPr/>
        </p:nvSpPr>
        <p:spPr>
          <a:xfrm>
            <a:off x="499674" y="2564252"/>
            <a:ext cx="11802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Keto Mycolate</a:t>
            </a:r>
          </a:p>
        </p:txBody>
      </p:sp>
    </p:spTree>
    <p:extLst>
      <p:ext uri="{BB962C8B-B14F-4D97-AF65-F5344CB8AC3E}">
        <p14:creationId xmlns:p14="http://schemas.microsoft.com/office/powerpoint/2010/main" val="181222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74367C7-9A1B-5F45-A9F5-ED72ACAEA3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035233"/>
              </p:ext>
            </p:extLst>
          </p:nvPr>
        </p:nvGraphicFramePr>
        <p:xfrm>
          <a:off x="3242509" y="1155510"/>
          <a:ext cx="3402000" cy="204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AA592A4-29D9-B44C-A7C2-802457E316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476609"/>
              </p:ext>
            </p:extLst>
          </p:nvPr>
        </p:nvGraphicFramePr>
        <p:xfrm>
          <a:off x="3241694" y="3252027"/>
          <a:ext cx="3402815" cy="2051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9" name="Picture 38">
            <a:extLst>
              <a:ext uri="{FF2B5EF4-FFF2-40B4-BE49-F238E27FC236}">
                <a16:creationId xmlns:a16="http://schemas.microsoft.com/office/drawing/2014/main" id="{C475F140-6F26-A345-B5B8-0025D3C89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597" y="3456996"/>
            <a:ext cx="1708059" cy="164124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E1DFD57-DE7C-AA44-B48F-A1C16F5908A8}"/>
              </a:ext>
            </a:extLst>
          </p:cNvPr>
          <p:cNvSpPr txBox="1"/>
          <p:nvPr/>
        </p:nvSpPr>
        <p:spPr>
          <a:xfrm>
            <a:off x="438886" y="131961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8E37EA-2178-8340-864F-0129FF6A5AE7}"/>
              </a:ext>
            </a:extLst>
          </p:cNvPr>
          <p:cNvSpPr txBox="1"/>
          <p:nvPr/>
        </p:nvSpPr>
        <p:spPr>
          <a:xfrm>
            <a:off x="3043563" y="110739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66040C-2DA7-2A4B-A085-51BF0B799F65}"/>
              </a:ext>
            </a:extLst>
          </p:cNvPr>
          <p:cNvSpPr txBox="1"/>
          <p:nvPr/>
        </p:nvSpPr>
        <p:spPr>
          <a:xfrm>
            <a:off x="221741" y="4572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Supplementary Figure 2.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1107FFA-3B77-5F4A-976D-089C91238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44" y="1634068"/>
            <a:ext cx="2292223" cy="123480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BD483CE-CF9C-8D48-A217-ECD3A4E49F41}"/>
              </a:ext>
            </a:extLst>
          </p:cNvPr>
          <p:cNvSpPr txBox="1"/>
          <p:nvPr/>
        </p:nvSpPr>
        <p:spPr>
          <a:xfrm>
            <a:off x="438886" y="316087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219476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13655</TotalTime>
  <Words>127</Words>
  <Application>Microsoft Macintosh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hendra ismanto</dc:creator>
  <cp:lastModifiedBy>hendra ismanto</cp:lastModifiedBy>
  <cp:revision>24</cp:revision>
  <cp:lastPrinted>2019-07-22T06:29:49Z</cp:lastPrinted>
  <dcterms:created xsi:type="dcterms:W3CDTF">2019-01-16T05:39:41Z</dcterms:created>
  <dcterms:modified xsi:type="dcterms:W3CDTF">2019-07-23T01:19:30Z</dcterms:modified>
</cp:coreProperties>
</file>