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3" name="Google Shape;73;p1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31525" y="1551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8450" y="718250"/>
            <a:ext cx="3765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Strategic Planning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804650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Data modeling: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 data in 3 tables will be used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Merge and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clean data, remove outliers, duplicates, missing values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Selecting related features, scaling and transform, or create new features if needed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Train models to learn relation between features and stock item levels through cross validation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5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4730400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Evaluate model performance based on metrics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Production Development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Create API for model delivery in production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Ensuring the quality of model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CI/CD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Pipeline for easy integration and delivery of updated model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